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2" r:id="rId6"/>
    <p:sldId id="261" r:id="rId7"/>
    <p:sldId id="263" r:id="rId8"/>
    <p:sldId id="264" r:id="rId9"/>
    <p:sldId id="266"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A6563-4598-4DDB-93DE-C9E503C4C53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5282856-EE5A-440D-A82F-B7B44BC33192}">
      <dgm:prSet phldrT="[Text]"/>
      <dgm:spPr/>
      <dgm:t>
        <a:bodyPr/>
        <a:lstStyle/>
        <a:p>
          <a:pPr algn="l"/>
          <a:r>
            <a:rPr lang="en-US" dirty="0" smtClean="0"/>
            <a:t> </a:t>
          </a:r>
          <a:r>
            <a:rPr lang="en-US" dirty="0" smtClean="0">
              <a:solidFill>
                <a:srgbClr val="FF0000"/>
              </a:solidFill>
            </a:rPr>
            <a:t>A cut Above</a:t>
          </a:r>
          <a:endParaRPr lang="en-US" dirty="0">
            <a:solidFill>
              <a:srgbClr val="FF0000"/>
            </a:solidFill>
          </a:endParaRPr>
        </a:p>
      </dgm:t>
    </dgm:pt>
    <dgm:pt modelId="{59CEA40F-A733-4CC3-A779-DDA5253F9109}" type="parTrans" cxnId="{97C60E9F-5408-4443-9BB2-5C5142630902}">
      <dgm:prSet/>
      <dgm:spPr/>
      <dgm:t>
        <a:bodyPr/>
        <a:lstStyle/>
        <a:p>
          <a:endParaRPr lang="en-US"/>
        </a:p>
      </dgm:t>
    </dgm:pt>
    <dgm:pt modelId="{CA7BEFA1-1D94-4AC2-8B5B-0A20B883A679}" type="sibTrans" cxnId="{97C60E9F-5408-4443-9BB2-5C5142630902}">
      <dgm:prSet/>
      <dgm:spPr/>
      <dgm:t>
        <a:bodyPr/>
        <a:lstStyle/>
        <a:p>
          <a:endParaRPr lang="en-US"/>
        </a:p>
      </dgm:t>
    </dgm:pt>
    <dgm:pt modelId="{CCDAB1F5-94B0-4D37-95B5-27A7565FE7EA}" type="pres">
      <dgm:prSet presAssocID="{861A6563-4598-4DDB-93DE-C9E503C4C53B}" presName="linear" presStyleCnt="0">
        <dgm:presLayoutVars>
          <dgm:dir/>
          <dgm:resizeHandles val="exact"/>
        </dgm:presLayoutVars>
      </dgm:prSet>
      <dgm:spPr/>
      <dgm:t>
        <a:bodyPr/>
        <a:lstStyle/>
        <a:p>
          <a:endParaRPr lang="en-US"/>
        </a:p>
      </dgm:t>
    </dgm:pt>
    <dgm:pt modelId="{7BDE47FC-BCA6-41A4-B58B-C706C245FC27}" type="pres">
      <dgm:prSet presAssocID="{D5282856-EE5A-440D-A82F-B7B44BC33192}" presName="comp" presStyleCnt="0"/>
      <dgm:spPr/>
    </dgm:pt>
    <dgm:pt modelId="{0FC859CE-1FBB-410C-9B1B-B83A76356942}" type="pres">
      <dgm:prSet presAssocID="{D5282856-EE5A-440D-A82F-B7B44BC33192}" presName="box" presStyleLbl="node1" presStyleIdx="0" presStyleCnt="1" custLinFactNeighborX="31111" custLinFactNeighborY="-11180"/>
      <dgm:spPr/>
      <dgm:t>
        <a:bodyPr/>
        <a:lstStyle/>
        <a:p>
          <a:endParaRPr lang="en-US"/>
        </a:p>
      </dgm:t>
    </dgm:pt>
    <dgm:pt modelId="{1B487F1B-4D84-4999-9A89-7057DE54528E}" type="pres">
      <dgm:prSet presAssocID="{D5282856-EE5A-440D-A82F-B7B44BC33192}" presName="img" presStyleLbl="fgImgPlace1" presStyleIdx="0" presStyleCnt="1" custScaleX="124568" custLinFactNeighborX="6733" custLinFactNeighborY="1489"/>
      <dgm:spPr>
        <a:blipFill rotWithShape="0">
          <a:blip xmlns:r="http://schemas.openxmlformats.org/officeDocument/2006/relationships" r:embed="rId1"/>
          <a:stretch>
            <a:fillRect/>
          </a:stretch>
        </a:blipFill>
      </dgm:spPr>
      <dgm:t>
        <a:bodyPr/>
        <a:lstStyle/>
        <a:p>
          <a:endParaRPr lang="en-US"/>
        </a:p>
      </dgm:t>
    </dgm:pt>
    <dgm:pt modelId="{92966E02-87BD-412C-8F83-0BD58CAEF589}" type="pres">
      <dgm:prSet presAssocID="{D5282856-EE5A-440D-A82F-B7B44BC33192}" presName="text" presStyleLbl="node1" presStyleIdx="0" presStyleCnt="1">
        <dgm:presLayoutVars>
          <dgm:bulletEnabled val="1"/>
        </dgm:presLayoutVars>
      </dgm:prSet>
      <dgm:spPr/>
      <dgm:t>
        <a:bodyPr/>
        <a:lstStyle/>
        <a:p>
          <a:endParaRPr lang="en-US"/>
        </a:p>
      </dgm:t>
    </dgm:pt>
  </dgm:ptLst>
  <dgm:cxnLst>
    <dgm:cxn modelId="{473E953F-7DC0-4D86-9E43-3349C398724D}" type="presOf" srcId="{D5282856-EE5A-440D-A82F-B7B44BC33192}" destId="{0FC859CE-1FBB-410C-9B1B-B83A76356942}" srcOrd="0" destOrd="0" presId="urn:microsoft.com/office/officeart/2005/8/layout/vList4"/>
    <dgm:cxn modelId="{1FBB7908-E559-4395-BF76-5DE7BB35FF1D}" type="presOf" srcId="{D5282856-EE5A-440D-A82F-B7B44BC33192}" destId="{92966E02-87BD-412C-8F83-0BD58CAEF589}" srcOrd="1" destOrd="0" presId="urn:microsoft.com/office/officeart/2005/8/layout/vList4"/>
    <dgm:cxn modelId="{9067213D-7B0D-4103-9627-A01FD02771B5}" type="presOf" srcId="{861A6563-4598-4DDB-93DE-C9E503C4C53B}" destId="{CCDAB1F5-94B0-4D37-95B5-27A7565FE7EA}" srcOrd="0" destOrd="0" presId="urn:microsoft.com/office/officeart/2005/8/layout/vList4"/>
    <dgm:cxn modelId="{97C60E9F-5408-4443-9BB2-5C5142630902}" srcId="{861A6563-4598-4DDB-93DE-C9E503C4C53B}" destId="{D5282856-EE5A-440D-A82F-B7B44BC33192}" srcOrd="0" destOrd="0" parTransId="{59CEA40F-A733-4CC3-A779-DDA5253F9109}" sibTransId="{CA7BEFA1-1D94-4AC2-8B5B-0A20B883A679}"/>
    <dgm:cxn modelId="{EB3673BD-1346-4B8E-A8FE-27196D43281D}" type="presParOf" srcId="{CCDAB1F5-94B0-4D37-95B5-27A7565FE7EA}" destId="{7BDE47FC-BCA6-41A4-B58B-C706C245FC27}" srcOrd="0" destOrd="0" presId="urn:microsoft.com/office/officeart/2005/8/layout/vList4"/>
    <dgm:cxn modelId="{1B98DBFF-F9F1-425B-8640-E5A0414BAEB7}" type="presParOf" srcId="{7BDE47FC-BCA6-41A4-B58B-C706C245FC27}" destId="{0FC859CE-1FBB-410C-9B1B-B83A76356942}" srcOrd="0" destOrd="0" presId="urn:microsoft.com/office/officeart/2005/8/layout/vList4"/>
    <dgm:cxn modelId="{0273833C-CDAE-4A1D-A120-D8A04DC4F529}" type="presParOf" srcId="{7BDE47FC-BCA6-41A4-B58B-C706C245FC27}" destId="{1B487F1B-4D84-4999-9A89-7057DE54528E}" srcOrd="1" destOrd="0" presId="urn:microsoft.com/office/officeart/2005/8/layout/vList4"/>
    <dgm:cxn modelId="{EBE01612-8D15-4F1D-8B80-0C4F1B39C75D}" type="presParOf" srcId="{7BDE47FC-BCA6-41A4-B58B-C706C245FC27}" destId="{92966E02-87BD-412C-8F83-0BD58CAEF589}" srcOrd="2" destOrd="0" presId="urn:microsoft.com/office/officeart/2005/8/layout/vList4"/>
  </dgm:cxnLst>
  <dgm:bg/>
  <dgm:whole/>
</dgm:dataModel>
</file>

<file path=ppt/diagrams/data2.xml><?xml version="1.0" encoding="utf-8"?>
<dgm:dataModel xmlns:dgm="http://schemas.openxmlformats.org/drawingml/2006/diagram" xmlns:a="http://schemas.openxmlformats.org/drawingml/2006/main">
  <dgm:ptLst>
    <dgm:pt modelId="{D328F986-702D-498E-B84F-02327BAC1C57}" type="doc">
      <dgm:prSet loTypeId="urn:microsoft.com/office/officeart/2005/8/layout/hProcess3" loCatId="process" qsTypeId="urn:microsoft.com/office/officeart/2005/8/quickstyle/3d7" qsCatId="3D" csTypeId="urn:microsoft.com/office/officeart/2005/8/colors/accent6_4" csCatId="accent6" phldr="1"/>
      <dgm:spPr/>
    </dgm:pt>
    <dgm:pt modelId="{B70AEC07-2D78-47E1-A871-17615C0872EC}">
      <dgm:prSet phldrT="[Text]"/>
      <dgm:spPr/>
      <dgm:t>
        <a:bodyPr/>
        <a:lstStyle/>
        <a:p>
          <a:r>
            <a:rPr lang="en-US" dirty="0" smtClean="0"/>
            <a:t>Types of Air Crafts in IAF</a:t>
          </a:r>
          <a:endParaRPr lang="en-US" dirty="0"/>
        </a:p>
      </dgm:t>
    </dgm:pt>
    <dgm:pt modelId="{D89D8A4C-D173-4C79-A09D-6910DE230839}" type="parTrans" cxnId="{C836C660-CEF5-48C1-BDBE-7115B00C4470}">
      <dgm:prSet/>
      <dgm:spPr/>
      <dgm:t>
        <a:bodyPr/>
        <a:lstStyle/>
        <a:p>
          <a:endParaRPr lang="en-US"/>
        </a:p>
      </dgm:t>
    </dgm:pt>
    <dgm:pt modelId="{673B0DE7-EA57-4E02-8371-1E78797D20A1}" type="sibTrans" cxnId="{C836C660-CEF5-48C1-BDBE-7115B00C4470}">
      <dgm:prSet/>
      <dgm:spPr/>
      <dgm:t>
        <a:bodyPr/>
        <a:lstStyle/>
        <a:p>
          <a:endParaRPr lang="en-US"/>
        </a:p>
      </dgm:t>
    </dgm:pt>
    <dgm:pt modelId="{5AA51334-4836-4DB5-9358-81E3D5B3AD4B}" type="pres">
      <dgm:prSet presAssocID="{D328F986-702D-498E-B84F-02327BAC1C57}" presName="Name0" presStyleCnt="0">
        <dgm:presLayoutVars>
          <dgm:dir/>
          <dgm:animLvl val="lvl"/>
          <dgm:resizeHandles val="exact"/>
        </dgm:presLayoutVars>
      </dgm:prSet>
      <dgm:spPr/>
    </dgm:pt>
    <dgm:pt modelId="{A33B3882-8A13-4412-94CC-E84E97A97F10}" type="pres">
      <dgm:prSet presAssocID="{D328F986-702D-498E-B84F-02327BAC1C57}" presName="dummy" presStyleCnt="0"/>
      <dgm:spPr/>
    </dgm:pt>
    <dgm:pt modelId="{8EFAAB87-9F44-4AC7-94B1-6289C6EA4DE7}" type="pres">
      <dgm:prSet presAssocID="{D328F986-702D-498E-B84F-02327BAC1C57}" presName="linH" presStyleCnt="0"/>
      <dgm:spPr/>
    </dgm:pt>
    <dgm:pt modelId="{4AE34499-DEAD-4397-9172-0917D409E59B}" type="pres">
      <dgm:prSet presAssocID="{D328F986-702D-498E-B84F-02327BAC1C57}" presName="padding1" presStyleCnt="0"/>
      <dgm:spPr/>
    </dgm:pt>
    <dgm:pt modelId="{3380A1AA-CF61-4182-883F-91D7F7C909CC}" type="pres">
      <dgm:prSet presAssocID="{B70AEC07-2D78-47E1-A871-17615C0872EC}" presName="linV" presStyleCnt="0"/>
      <dgm:spPr/>
    </dgm:pt>
    <dgm:pt modelId="{7A51FB4E-FF8E-4373-B2D6-7D3BB1B3C150}" type="pres">
      <dgm:prSet presAssocID="{B70AEC07-2D78-47E1-A871-17615C0872EC}" presName="spVertical1" presStyleCnt="0"/>
      <dgm:spPr/>
    </dgm:pt>
    <dgm:pt modelId="{EE3B7DAF-AA94-40F1-B258-384483FC6B12}" type="pres">
      <dgm:prSet presAssocID="{B70AEC07-2D78-47E1-A871-17615C0872EC}" presName="parTx" presStyleLbl="revTx" presStyleIdx="0" presStyleCnt="1">
        <dgm:presLayoutVars>
          <dgm:chMax val="0"/>
          <dgm:chPref val="0"/>
          <dgm:bulletEnabled val="1"/>
        </dgm:presLayoutVars>
      </dgm:prSet>
      <dgm:spPr/>
      <dgm:t>
        <a:bodyPr/>
        <a:lstStyle/>
        <a:p>
          <a:endParaRPr lang="en-US"/>
        </a:p>
      </dgm:t>
    </dgm:pt>
    <dgm:pt modelId="{E5655167-5C75-476F-931A-EA80A5E5CBFD}" type="pres">
      <dgm:prSet presAssocID="{B70AEC07-2D78-47E1-A871-17615C0872EC}" presName="spVertical2" presStyleCnt="0"/>
      <dgm:spPr/>
    </dgm:pt>
    <dgm:pt modelId="{21FFB55D-E355-44BA-89BD-DD20D64CC04A}" type="pres">
      <dgm:prSet presAssocID="{B70AEC07-2D78-47E1-A871-17615C0872EC}" presName="spVertical3" presStyleCnt="0"/>
      <dgm:spPr/>
    </dgm:pt>
    <dgm:pt modelId="{E2E94B22-D753-4699-A9C7-E51164C122BA}" type="pres">
      <dgm:prSet presAssocID="{D328F986-702D-498E-B84F-02327BAC1C57}" presName="padding2" presStyleCnt="0"/>
      <dgm:spPr/>
    </dgm:pt>
    <dgm:pt modelId="{8892B23A-C288-42F3-939D-F5F46160C859}" type="pres">
      <dgm:prSet presAssocID="{D328F986-702D-498E-B84F-02327BAC1C57}" presName="negArrow" presStyleCnt="0"/>
      <dgm:spPr/>
    </dgm:pt>
    <dgm:pt modelId="{6F31B26D-F210-4735-BA97-87B202A8712C}" type="pres">
      <dgm:prSet presAssocID="{D328F986-702D-498E-B84F-02327BAC1C57}" presName="backgroundArrow" presStyleLbl="node1" presStyleIdx="0" presStyleCnt="1" custLinFactNeighborX="-8235" custLinFactNeighborY="-13460"/>
      <dgm:spPr/>
    </dgm:pt>
  </dgm:ptLst>
  <dgm:cxnLst>
    <dgm:cxn modelId="{7C978A7E-7E0B-4CBE-A000-A4B2BBED33B5}" type="presOf" srcId="{B70AEC07-2D78-47E1-A871-17615C0872EC}" destId="{EE3B7DAF-AA94-40F1-B258-384483FC6B12}" srcOrd="0" destOrd="0" presId="urn:microsoft.com/office/officeart/2005/8/layout/hProcess3"/>
    <dgm:cxn modelId="{39821963-7AFA-40FF-BFC3-DC9EF5D9E2E0}" type="presOf" srcId="{D328F986-702D-498E-B84F-02327BAC1C57}" destId="{5AA51334-4836-4DB5-9358-81E3D5B3AD4B}" srcOrd="0" destOrd="0" presId="urn:microsoft.com/office/officeart/2005/8/layout/hProcess3"/>
    <dgm:cxn modelId="{C836C660-CEF5-48C1-BDBE-7115B00C4470}" srcId="{D328F986-702D-498E-B84F-02327BAC1C57}" destId="{B70AEC07-2D78-47E1-A871-17615C0872EC}" srcOrd="0" destOrd="0" parTransId="{D89D8A4C-D173-4C79-A09D-6910DE230839}" sibTransId="{673B0DE7-EA57-4E02-8371-1E78797D20A1}"/>
    <dgm:cxn modelId="{787FC35B-834E-4E3E-8E73-F804BBCFD393}" type="presParOf" srcId="{5AA51334-4836-4DB5-9358-81E3D5B3AD4B}" destId="{A33B3882-8A13-4412-94CC-E84E97A97F10}" srcOrd="0" destOrd="0" presId="urn:microsoft.com/office/officeart/2005/8/layout/hProcess3"/>
    <dgm:cxn modelId="{0A46623C-D51E-4D58-8C71-B278485E05A0}" type="presParOf" srcId="{5AA51334-4836-4DB5-9358-81E3D5B3AD4B}" destId="{8EFAAB87-9F44-4AC7-94B1-6289C6EA4DE7}" srcOrd="1" destOrd="0" presId="urn:microsoft.com/office/officeart/2005/8/layout/hProcess3"/>
    <dgm:cxn modelId="{DFC53A3D-0DAB-4824-9736-303600C695A2}" type="presParOf" srcId="{8EFAAB87-9F44-4AC7-94B1-6289C6EA4DE7}" destId="{4AE34499-DEAD-4397-9172-0917D409E59B}" srcOrd="0" destOrd="0" presId="urn:microsoft.com/office/officeart/2005/8/layout/hProcess3"/>
    <dgm:cxn modelId="{F8D8367A-5EB8-4ED8-BB8A-E5BF9EE6FBD4}" type="presParOf" srcId="{8EFAAB87-9F44-4AC7-94B1-6289C6EA4DE7}" destId="{3380A1AA-CF61-4182-883F-91D7F7C909CC}" srcOrd="1" destOrd="0" presId="urn:microsoft.com/office/officeart/2005/8/layout/hProcess3"/>
    <dgm:cxn modelId="{E8906697-75FF-477D-8471-21E626D90785}" type="presParOf" srcId="{3380A1AA-CF61-4182-883F-91D7F7C909CC}" destId="{7A51FB4E-FF8E-4373-B2D6-7D3BB1B3C150}" srcOrd="0" destOrd="0" presId="urn:microsoft.com/office/officeart/2005/8/layout/hProcess3"/>
    <dgm:cxn modelId="{F74C99CE-1224-4243-8779-A249E14F7485}" type="presParOf" srcId="{3380A1AA-CF61-4182-883F-91D7F7C909CC}" destId="{EE3B7DAF-AA94-40F1-B258-384483FC6B12}" srcOrd="1" destOrd="0" presId="urn:microsoft.com/office/officeart/2005/8/layout/hProcess3"/>
    <dgm:cxn modelId="{C32C0C52-2BC0-45AB-A694-C4842FF1D22D}" type="presParOf" srcId="{3380A1AA-CF61-4182-883F-91D7F7C909CC}" destId="{E5655167-5C75-476F-931A-EA80A5E5CBFD}" srcOrd="2" destOrd="0" presId="urn:microsoft.com/office/officeart/2005/8/layout/hProcess3"/>
    <dgm:cxn modelId="{73C25E16-3E8F-48D2-B937-F45C64C5D2FB}" type="presParOf" srcId="{3380A1AA-CF61-4182-883F-91D7F7C909CC}" destId="{21FFB55D-E355-44BA-89BD-DD20D64CC04A}" srcOrd="3" destOrd="0" presId="urn:microsoft.com/office/officeart/2005/8/layout/hProcess3"/>
    <dgm:cxn modelId="{0010FC33-3E79-4472-9A31-C9D40B9CE8A6}" type="presParOf" srcId="{8EFAAB87-9F44-4AC7-94B1-6289C6EA4DE7}" destId="{E2E94B22-D753-4699-A9C7-E51164C122BA}" srcOrd="2" destOrd="0" presId="urn:microsoft.com/office/officeart/2005/8/layout/hProcess3"/>
    <dgm:cxn modelId="{FB040EBF-2637-4274-894B-9C240E568AFB}" type="presParOf" srcId="{8EFAAB87-9F44-4AC7-94B1-6289C6EA4DE7}" destId="{8892B23A-C288-42F3-939D-F5F46160C859}" srcOrd="3" destOrd="0" presId="urn:microsoft.com/office/officeart/2005/8/layout/hProcess3"/>
    <dgm:cxn modelId="{305776B1-BA5D-457D-B091-5AF2C2379AE2}" type="presParOf" srcId="{8EFAAB87-9F44-4AC7-94B1-6289C6EA4DE7}" destId="{6F31B26D-F210-4735-BA97-87B202A8712C}" srcOrd="4" destOrd="0" presId="urn:microsoft.com/office/officeart/2005/8/layout/hProcess3"/>
  </dgm:cxnLst>
  <dgm:bg/>
  <dgm:whole/>
</dgm:dataModel>
</file>

<file path=ppt/diagrams/data3.xml><?xml version="1.0" encoding="utf-8"?>
<dgm:dataModel xmlns:dgm="http://schemas.openxmlformats.org/drawingml/2006/diagram" xmlns:a="http://schemas.openxmlformats.org/drawingml/2006/main">
  <dgm:ptLst>
    <dgm:pt modelId="{6F4E7D6F-7BBD-47C7-9086-7E801B39EDF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829E3625-2DB6-4ECE-9A4F-FB743AA0DD19}">
      <dgm:prSet phldrT="[Text]"/>
      <dgm:spPr/>
      <dgm:t>
        <a:bodyPr/>
        <a:lstStyle/>
        <a:p>
          <a:endParaRPr lang="en-US" dirty="0"/>
        </a:p>
      </dgm:t>
    </dgm:pt>
    <dgm:pt modelId="{D8398312-2F9D-4185-9CFA-B027013F1053}" type="parTrans" cxnId="{2F8FC755-40D3-4B2D-B0B8-B1053D528A43}">
      <dgm:prSet/>
      <dgm:spPr/>
      <dgm:t>
        <a:bodyPr/>
        <a:lstStyle/>
        <a:p>
          <a:endParaRPr lang="en-US"/>
        </a:p>
      </dgm:t>
    </dgm:pt>
    <dgm:pt modelId="{831610D6-2673-4967-9BE9-B11E301E4772}" type="sibTrans" cxnId="{2F8FC755-40D3-4B2D-B0B8-B1053D528A43}">
      <dgm:prSet/>
      <dgm:spPr/>
      <dgm:t>
        <a:bodyPr/>
        <a:lstStyle/>
        <a:p>
          <a:endParaRPr lang="en-US"/>
        </a:p>
      </dgm:t>
    </dgm:pt>
    <dgm:pt modelId="{833789D1-6334-4162-8EED-1C6EDB1B8208}">
      <dgm:prSet/>
      <dgm:spPr/>
      <dgm:t>
        <a:bodyPr/>
        <a:lstStyle/>
        <a:p>
          <a:r>
            <a:rPr lang="en-US" dirty="0" smtClean="0"/>
            <a:t>A Carrier to opt</a:t>
          </a:r>
          <a:endParaRPr lang="en-US" dirty="0"/>
        </a:p>
      </dgm:t>
    </dgm:pt>
    <dgm:pt modelId="{CDCF5DEC-2DA9-4FCB-A74C-09BF7946FE20}" type="parTrans" cxnId="{4AA9ACB4-1F46-4F82-8656-4CBB70C57849}">
      <dgm:prSet/>
      <dgm:spPr/>
    </dgm:pt>
    <dgm:pt modelId="{49133D2A-82B0-4DE9-8163-068E9181A32D}" type="sibTrans" cxnId="{4AA9ACB4-1F46-4F82-8656-4CBB70C57849}">
      <dgm:prSet/>
      <dgm:spPr/>
    </dgm:pt>
    <dgm:pt modelId="{61B9A6F9-2192-4A9B-B015-82F875ED68D3}" type="pres">
      <dgm:prSet presAssocID="{6F4E7D6F-7BBD-47C7-9086-7E801B39EDFC}" presName="Name0" presStyleCnt="0">
        <dgm:presLayoutVars>
          <dgm:dir/>
          <dgm:animLvl val="lvl"/>
          <dgm:resizeHandles/>
        </dgm:presLayoutVars>
      </dgm:prSet>
      <dgm:spPr/>
      <dgm:t>
        <a:bodyPr/>
        <a:lstStyle/>
        <a:p>
          <a:endParaRPr lang="en-US"/>
        </a:p>
      </dgm:t>
    </dgm:pt>
    <dgm:pt modelId="{6ABABCC0-C5BD-4703-9E7E-D7F05F05E081}" type="pres">
      <dgm:prSet presAssocID="{829E3625-2DB6-4ECE-9A4F-FB743AA0DD19}" presName="linNode" presStyleCnt="0"/>
      <dgm:spPr/>
    </dgm:pt>
    <dgm:pt modelId="{76ECFA8E-5417-449C-8612-D7D0932D491C}" type="pres">
      <dgm:prSet presAssocID="{829E3625-2DB6-4ECE-9A4F-FB743AA0DD19}" presName="parentShp" presStyleLbl="node1" presStyleIdx="0" presStyleCnt="1" custLinFactNeighborY="14286">
        <dgm:presLayoutVars>
          <dgm:bulletEnabled val="1"/>
        </dgm:presLayoutVars>
      </dgm:prSet>
      <dgm:spPr/>
      <dgm:t>
        <a:bodyPr/>
        <a:lstStyle/>
        <a:p>
          <a:endParaRPr lang="en-US"/>
        </a:p>
      </dgm:t>
    </dgm:pt>
    <dgm:pt modelId="{5B4B2BEB-387F-4541-BCA3-AA8C98013786}" type="pres">
      <dgm:prSet presAssocID="{829E3625-2DB6-4ECE-9A4F-FB743AA0DD19}" presName="childShp" presStyleLbl="bgAccFollowNode1" presStyleIdx="0" presStyleCnt="1">
        <dgm:presLayoutVars>
          <dgm:bulletEnabled val="1"/>
        </dgm:presLayoutVars>
      </dgm:prSet>
      <dgm:spPr/>
      <dgm:t>
        <a:bodyPr/>
        <a:lstStyle/>
        <a:p>
          <a:endParaRPr lang="en-US"/>
        </a:p>
      </dgm:t>
    </dgm:pt>
  </dgm:ptLst>
  <dgm:cxnLst>
    <dgm:cxn modelId="{4105C298-60DE-43E9-A9FD-7D81437A3E3E}" type="presOf" srcId="{833789D1-6334-4162-8EED-1C6EDB1B8208}" destId="{5B4B2BEB-387F-4541-BCA3-AA8C98013786}" srcOrd="0" destOrd="0" presId="urn:microsoft.com/office/officeart/2005/8/layout/vList6"/>
    <dgm:cxn modelId="{0406328F-1427-4C6F-BE96-FCB2D146692B}" type="presOf" srcId="{6F4E7D6F-7BBD-47C7-9086-7E801B39EDFC}" destId="{61B9A6F9-2192-4A9B-B015-82F875ED68D3}" srcOrd="0" destOrd="0" presId="urn:microsoft.com/office/officeart/2005/8/layout/vList6"/>
    <dgm:cxn modelId="{1422BB46-7D8C-43B9-A71F-4F9762E1F936}" type="presOf" srcId="{829E3625-2DB6-4ECE-9A4F-FB743AA0DD19}" destId="{76ECFA8E-5417-449C-8612-D7D0932D491C}" srcOrd="0" destOrd="0" presId="urn:microsoft.com/office/officeart/2005/8/layout/vList6"/>
    <dgm:cxn modelId="{2F8FC755-40D3-4B2D-B0B8-B1053D528A43}" srcId="{6F4E7D6F-7BBD-47C7-9086-7E801B39EDFC}" destId="{829E3625-2DB6-4ECE-9A4F-FB743AA0DD19}" srcOrd="0" destOrd="0" parTransId="{D8398312-2F9D-4185-9CFA-B027013F1053}" sibTransId="{831610D6-2673-4967-9BE9-B11E301E4772}"/>
    <dgm:cxn modelId="{4AA9ACB4-1F46-4F82-8656-4CBB70C57849}" srcId="{829E3625-2DB6-4ECE-9A4F-FB743AA0DD19}" destId="{833789D1-6334-4162-8EED-1C6EDB1B8208}" srcOrd="0" destOrd="0" parTransId="{CDCF5DEC-2DA9-4FCB-A74C-09BF7946FE20}" sibTransId="{49133D2A-82B0-4DE9-8163-068E9181A32D}"/>
    <dgm:cxn modelId="{347C9663-9A98-4950-BCEF-E7163F1B6C7C}" type="presParOf" srcId="{61B9A6F9-2192-4A9B-B015-82F875ED68D3}" destId="{6ABABCC0-C5BD-4703-9E7E-D7F05F05E081}" srcOrd="0" destOrd="0" presId="urn:microsoft.com/office/officeart/2005/8/layout/vList6"/>
    <dgm:cxn modelId="{8D15465B-245D-4A4D-9152-846FADF8D09F}" type="presParOf" srcId="{6ABABCC0-C5BD-4703-9E7E-D7F05F05E081}" destId="{76ECFA8E-5417-449C-8612-D7D0932D491C}" srcOrd="0" destOrd="0" presId="urn:microsoft.com/office/officeart/2005/8/layout/vList6"/>
    <dgm:cxn modelId="{E8326AD4-203C-49FD-8C2F-E3FDB82268CB}" type="presParOf" srcId="{6ABABCC0-C5BD-4703-9E7E-D7F05F05E081}" destId="{5B4B2BEB-387F-4541-BCA3-AA8C98013786}" srcOrd="1" destOrd="0" presId="urn:microsoft.com/office/officeart/2005/8/layout/vList6"/>
  </dgm:cxnLst>
  <dgm:bg/>
  <dgm:whole/>
</dgm:dataModel>
</file>

<file path=ppt/diagrams/data4.xml><?xml version="1.0" encoding="utf-8"?>
<dgm:dataModel xmlns:dgm="http://schemas.openxmlformats.org/drawingml/2006/diagram" xmlns:a="http://schemas.openxmlformats.org/drawingml/2006/main">
  <dgm:ptLst>
    <dgm:pt modelId="{5A3290F1-040F-4AE7-BF94-7C16292D4920}" type="doc">
      <dgm:prSet loTypeId="urn:microsoft.com/office/officeart/2005/8/layout/chevron2" loCatId="list" qsTypeId="urn:microsoft.com/office/officeart/2005/8/quickstyle/3d5" qsCatId="3D" csTypeId="urn:microsoft.com/office/officeart/2005/8/colors/colorful3" csCatId="colorful" phldr="1"/>
      <dgm:spPr/>
      <dgm:t>
        <a:bodyPr/>
        <a:lstStyle/>
        <a:p>
          <a:endParaRPr lang="en-US"/>
        </a:p>
      </dgm:t>
    </dgm:pt>
    <dgm:pt modelId="{134D5FF2-62D0-4793-BDCE-19D02CEBFE09}">
      <dgm:prSet phldrT="[Text]"/>
      <dgm:spPr/>
      <dgm:t>
        <a:bodyPr/>
        <a:lstStyle/>
        <a:p>
          <a:r>
            <a:rPr lang="en-US" dirty="0" smtClean="0"/>
            <a:t>CAPT. SUBRAMANIUM</a:t>
          </a:r>
        </a:p>
      </dgm:t>
    </dgm:pt>
    <dgm:pt modelId="{1EA66009-352A-4737-89CC-1C57140CFFA2}" type="parTrans" cxnId="{4F43AE2F-1A32-4E1D-BDB0-5E9BC163910A}">
      <dgm:prSet/>
      <dgm:spPr/>
      <dgm:t>
        <a:bodyPr/>
        <a:lstStyle/>
        <a:p>
          <a:endParaRPr lang="en-US"/>
        </a:p>
      </dgm:t>
    </dgm:pt>
    <dgm:pt modelId="{C19B6511-5131-44A8-AC0F-9EE7D257E6E2}" type="sibTrans" cxnId="{4F43AE2F-1A32-4E1D-BDB0-5E9BC163910A}">
      <dgm:prSet/>
      <dgm:spPr/>
      <dgm:t>
        <a:bodyPr/>
        <a:lstStyle/>
        <a:p>
          <a:endParaRPr lang="en-US"/>
        </a:p>
      </dgm:t>
    </dgm:pt>
    <dgm:pt modelId="{FC7E5DEA-F490-4BFD-AAE5-DE63A53DF9F1}">
      <dgm:prSet phldrT="[Text]"/>
      <dgm:spPr/>
      <dgm:t>
        <a:bodyPr/>
        <a:lstStyle/>
        <a:p>
          <a:r>
            <a:rPr lang="en-US" dirty="0" smtClean="0"/>
            <a:t>CAPT.VIKRAM BATRA</a:t>
          </a:r>
        </a:p>
      </dgm:t>
    </dgm:pt>
    <dgm:pt modelId="{11F50769-9F2E-4744-9BEC-228DBCA9B9F6}" type="parTrans" cxnId="{EF0B22EE-014E-45D5-B703-96F3050653BB}">
      <dgm:prSet/>
      <dgm:spPr/>
      <dgm:t>
        <a:bodyPr/>
        <a:lstStyle/>
        <a:p>
          <a:endParaRPr lang="en-US"/>
        </a:p>
      </dgm:t>
    </dgm:pt>
    <dgm:pt modelId="{06D81D78-CE6C-4719-812A-EA070EC040D4}" type="sibTrans" cxnId="{EF0B22EE-014E-45D5-B703-96F3050653BB}">
      <dgm:prSet/>
      <dgm:spPr/>
      <dgm:t>
        <a:bodyPr/>
        <a:lstStyle/>
        <a:p>
          <a:endParaRPr lang="en-US"/>
        </a:p>
      </dgm:t>
    </dgm:pt>
    <dgm:pt modelId="{23A5D8B1-17BD-4E58-95BC-7C0EDDCE2B3E}">
      <dgm:prSet custT="1"/>
      <dgm:spPr/>
      <dgm:t>
        <a:bodyPr/>
        <a:lstStyle/>
        <a:p>
          <a:r>
            <a:rPr lang="en-US" sz="1400" dirty="0" smtClean="0"/>
            <a:t>YOU HAVE NEVER LIVED UNTIL YOU HAVE ALMOST DIED, AND FOR THOSE WHO CHOOSE TO FIGHT- LIFE HAS A SPECIAL FLAVOR.THE PROTECTED WILL NEVER KNOW</a:t>
          </a:r>
          <a:endParaRPr lang="en-US" sz="1400" dirty="0"/>
        </a:p>
      </dgm:t>
    </dgm:pt>
    <dgm:pt modelId="{AE4A08C9-9D6A-4BC3-8E70-6302E3CCBC72}" type="parTrans" cxnId="{3282ECF6-3272-4E0F-B443-15A0CEFC88CE}">
      <dgm:prSet/>
      <dgm:spPr/>
      <dgm:t>
        <a:bodyPr/>
        <a:lstStyle/>
        <a:p>
          <a:endParaRPr lang="en-US"/>
        </a:p>
      </dgm:t>
    </dgm:pt>
    <dgm:pt modelId="{401BA235-E271-46ED-88C8-7CDA53F27317}" type="sibTrans" cxnId="{3282ECF6-3272-4E0F-B443-15A0CEFC88CE}">
      <dgm:prSet/>
      <dgm:spPr/>
      <dgm:t>
        <a:bodyPr/>
        <a:lstStyle/>
        <a:p>
          <a:endParaRPr lang="en-US"/>
        </a:p>
      </dgm:t>
    </dgm:pt>
    <dgm:pt modelId="{2D0A0D26-DB5F-499A-8BF6-DC0EC81CC1A2}">
      <dgm:prSet custT="1"/>
      <dgm:spPr/>
      <dgm:t>
        <a:bodyPr/>
        <a:lstStyle/>
        <a:p>
          <a:r>
            <a:rPr lang="en-US" sz="2800" dirty="0" smtClean="0"/>
            <a:t>BEFORE I PROVE MY BLOOD IF MY DEATH COMES I’LL SURELY KILL MY DEATH</a:t>
          </a:r>
          <a:endParaRPr lang="en-US" sz="2800" dirty="0"/>
        </a:p>
      </dgm:t>
    </dgm:pt>
    <dgm:pt modelId="{1AF9AD55-038B-44C8-A77E-6EEF29E73883}" type="sibTrans" cxnId="{06FB0E03-7814-4512-82CC-37E59BBE88A2}">
      <dgm:prSet/>
      <dgm:spPr/>
      <dgm:t>
        <a:bodyPr/>
        <a:lstStyle/>
        <a:p>
          <a:endParaRPr lang="en-US"/>
        </a:p>
      </dgm:t>
    </dgm:pt>
    <dgm:pt modelId="{4D40B133-BDA8-4E1C-84DA-203B6AA78714}" type="parTrans" cxnId="{06FB0E03-7814-4512-82CC-37E59BBE88A2}">
      <dgm:prSet/>
      <dgm:spPr/>
      <dgm:t>
        <a:bodyPr/>
        <a:lstStyle/>
        <a:p>
          <a:endParaRPr lang="en-US"/>
        </a:p>
      </dgm:t>
    </dgm:pt>
    <dgm:pt modelId="{FD125365-E752-456C-A274-C8514E670FB7}" type="pres">
      <dgm:prSet presAssocID="{5A3290F1-040F-4AE7-BF94-7C16292D4920}" presName="linearFlow" presStyleCnt="0">
        <dgm:presLayoutVars>
          <dgm:dir/>
          <dgm:animLvl val="lvl"/>
          <dgm:resizeHandles val="exact"/>
        </dgm:presLayoutVars>
      </dgm:prSet>
      <dgm:spPr/>
      <dgm:t>
        <a:bodyPr/>
        <a:lstStyle/>
        <a:p>
          <a:endParaRPr lang="en-US"/>
        </a:p>
      </dgm:t>
    </dgm:pt>
    <dgm:pt modelId="{4889D3C3-828D-4493-BC8C-D85AE5684A95}" type="pres">
      <dgm:prSet presAssocID="{FC7E5DEA-F490-4BFD-AAE5-DE63A53DF9F1}" presName="composite" presStyleCnt="0"/>
      <dgm:spPr/>
    </dgm:pt>
    <dgm:pt modelId="{9CCC4B8F-CF30-48ED-A268-584EF95116D0}" type="pres">
      <dgm:prSet presAssocID="{FC7E5DEA-F490-4BFD-AAE5-DE63A53DF9F1}" presName="parentText" presStyleLbl="alignNode1" presStyleIdx="0" presStyleCnt="2" custLinFactNeighborX="17915" custLinFactNeighborY="-5124">
        <dgm:presLayoutVars>
          <dgm:chMax val="1"/>
          <dgm:bulletEnabled val="1"/>
        </dgm:presLayoutVars>
      </dgm:prSet>
      <dgm:spPr/>
      <dgm:t>
        <a:bodyPr/>
        <a:lstStyle/>
        <a:p>
          <a:endParaRPr lang="en-US"/>
        </a:p>
      </dgm:t>
    </dgm:pt>
    <dgm:pt modelId="{157674CD-813F-4E07-81CF-8B812C75B218}" type="pres">
      <dgm:prSet presAssocID="{FC7E5DEA-F490-4BFD-AAE5-DE63A53DF9F1}" presName="descendantText" presStyleLbl="alignAcc1" presStyleIdx="0" presStyleCnt="2">
        <dgm:presLayoutVars>
          <dgm:bulletEnabled val="1"/>
        </dgm:presLayoutVars>
      </dgm:prSet>
      <dgm:spPr>
        <a:prstGeom prst="flowChartPunchedTape">
          <a:avLst/>
        </a:prstGeom>
      </dgm:spPr>
      <dgm:t>
        <a:bodyPr/>
        <a:lstStyle/>
        <a:p>
          <a:endParaRPr lang="en-US"/>
        </a:p>
      </dgm:t>
    </dgm:pt>
    <dgm:pt modelId="{77C7AEBB-8EF7-4451-816A-15C321C51DCB}" type="pres">
      <dgm:prSet presAssocID="{06D81D78-CE6C-4719-812A-EA070EC040D4}" presName="sp" presStyleCnt="0"/>
      <dgm:spPr/>
    </dgm:pt>
    <dgm:pt modelId="{95987B3B-A9DD-4039-8F18-38FDD04A48AB}" type="pres">
      <dgm:prSet presAssocID="{134D5FF2-62D0-4793-BDCE-19D02CEBFE09}" presName="composite" presStyleCnt="0"/>
      <dgm:spPr/>
    </dgm:pt>
    <dgm:pt modelId="{2167B3E0-9FF7-439E-80CC-0C7653551AA1}" type="pres">
      <dgm:prSet presAssocID="{134D5FF2-62D0-4793-BDCE-19D02CEBFE09}" presName="parentText" presStyleLbl="alignNode1" presStyleIdx="1" presStyleCnt="2" custLinFactNeighborY="-1438">
        <dgm:presLayoutVars>
          <dgm:chMax val="1"/>
          <dgm:bulletEnabled val="1"/>
        </dgm:presLayoutVars>
      </dgm:prSet>
      <dgm:spPr/>
      <dgm:t>
        <a:bodyPr/>
        <a:lstStyle/>
        <a:p>
          <a:endParaRPr lang="en-US"/>
        </a:p>
      </dgm:t>
    </dgm:pt>
    <dgm:pt modelId="{8F5CDF37-5F64-4C8B-B3E5-83BEFCC8BA85}" type="pres">
      <dgm:prSet presAssocID="{134D5FF2-62D0-4793-BDCE-19D02CEBFE09}" presName="descendantText" presStyleLbl="alignAcc1" presStyleIdx="1" presStyleCnt="2">
        <dgm:presLayoutVars>
          <dgm:bulletEnabled val="1"/>
        </dgm:presLayoutVars>
      </dgm:prSet>
      <dgm:spPr>
        <a:prstGeom prst="flowChartDecision">
          <a:avLst/>
        </a:prstGeom>
      </dgm:spPr>
      <dgm:t>
        <a:bodyPr/>
        <a:lstStyle/>
        <a:p>
          <a:endParaRPr lang="en-US"/>
        </a:p>
      </dgm:t>
    </dgm:pt>
  </dgm:ptLst>
  <dgm:cxnLst>
    <dgm:cxn modelId="{3282ECF6-3272-4E0F-B443-15A0CEFC88CE}" srcId="{134D5FF2-62D0-4793-BDCE-19D02CEBFE09}" destId="{23A5D8B1-17BD-4E58-95BC-7C0EDDCE2B3E}" srcOrd="0" destOrd="0" parTransId="{AE4A08C9-9D6A-4BC3-8E70-6302E3CCBC72}" sibTransId="{401BA235-E271-46ED-88C8-7CDA53F27317}"/>
    <dgm:cxn modelId="{276F2D00-943A-42D4-9C86-504E463D6245}" type="presOf" srcId="{FC7E5DEA-F490-4BFD-AAE5-DE63A53DF9F1}" destId="{9CCC4B8F-CF30-48ED-A268-584EF95116D0}" srcOrd="0" destOrd="0" presId="urn:microsoft.com/office/officeart/2005/8/layout/chevron2"/>
    <dgm:cxn modelId="{1D216F27-F049-4DA9-983C-5BC1496E3B95}" type="presOf" srcId="{23A5D8B1-17BD-4E58-95BC-7C0EDDCE2B3E}" destId="{8F5CDF37-5F64-4C8B-B3E5-83BEFCC8BA85}" srcOrd="0" destOrd="0" presId="urn:microsoft.com/office/officeart/2005/8/layout/chevron2"/>
    <dgm:cxn modelId="{06FB0E03-7814-4512-82CC-37E59BBE88A2}" srcId="{FC7E5DEA-F490-4BFD-AAE5-DE63A53DF9F1}" destId="{2D0A0D26-DB5F-499A-8BF6-DC0EC81CC1A2}" srcOrd="0" destOrd="0" parTransId="{4D40B133-BDA8-4E1C-84DA-203B6AA78714}" sibTransId="{1AF9AD55-038B-44C8-A77E-6EEF29E73883}"/>
    <dgm:cxn modelId="{2A9E167D-4B88-4B8F-A061-0A5C2380B301}" type="presOf" srcId="{2D0A0D26-DB5F-499A-8BF6-DC0EC81CC1A2}" destId="{157674CD-813F-4E07-81CF-8B812C75B218}" srcOrd="0" destOrd="0" presId="urn:microsoft.com/office/officeart/2005/8/layout/chevron2"/>
    <dgm:cxn modelId="{EF0B22EE-014E-45D5-B703-96F3050653BB}" srcId="{5A3290F1-040F-4AE7-BF94-7C16292D4920}" destId="{FC7E5DEA-F490-4BFD-AAE5-DE63A53DF9F1}" srcOrd="0" destOrd="0" parTransId="{11F50769-9F2E-4744-9BEC-228DBCA9B9F6}" sibTransId="{06D81D78-CE6C-4719-812A-EA070EC040D4}"/>
    <dgm:cxn modelId="{4F43AE2F-1A32-4E1D-BDB0-5E9BC163910A}" srcId="{5A3290F1-040F-4AE7-BF94-7C16292D4920}" destId="{134D5FF2-62D0-4793-BDCE-19D02CEBFE09}" srcOrd="1" destOrd="0" parTransId="{1EA66009-352A-4737-89CC-1C57140CFFA2}" sibTransId="{C19B6511-5131-44A8-AC0F-9EE7D257E6E2}"/>
    <dgm:cxn modelId="{31BE8D0B-CA65-4CBC-BA17-C7CCBE5AE3EB}" type="presOf" srcId="{5A3290F1-040F-4AE7-BF94-7C16292D4920}" destId="{FD125365-E752-456C-A274-C8514E670FB7}" srcOrd="0" destOrd="0" presId="urn:microsoft.com/office/officeart/2005/8/layout/chevron2"/>
    <dgm:cxn modelId="{F7F773D2-C2B9-440B-917B-1198C66CC551}" type="presOf" srcId="{134D5FF2-62D0-4793-BDCE-19D02CEBFE09}" destId="{2167B3E0-9FF7-439E-80CC-0C7653551AA1}" srcOrd="0" destOrd="0" presId="urn:microsoft.com/office/officeart/2005/8/layout/chevron2"/>
    <dgm:cxn modelId="{30EA91CE-C410-4FF0-B72D-BEDD19422917}" type="presParOf" srcId="{FD125365-E752-456C-A274-C8514E670FB7}" destId="{4889D3C3-828D-4493-BC8C-D85AE5684A95}" srcOrd="0" destOrd="0" presId="urn:microsoft.com/office/officeart/2005/8/layout/chevron2"/>
    <dgm:cxn modelId="{FF80815D-3BC0-43AC-AF2B-A49EA4C35B37}" type="presParOf" srcId="{4889D3C3-828D-4493-BC8C-D85AE5684A95}" destId="{9CCC4B8F-CF30-48ED-A268-584EF95116D0}" srcOrd="0" destOrd="0" presId="urn:microsoft.com/office/officeart/2005/8/layout/chevron2"/>
    <dgm:cxn modelId="{5D4797E0-2C34-4C1F-B2F0-01550E164A4D}" type="presParOf" srcId="{4889D3C3-828D-4493-BC8C-D85AE5684A95}" destId="{157674CD-813F-4E07-81CF-8B812C75B218}" srcOrd="1" destOrd="0" presId="urn:microsoft.com/office/officeart/2005/8/layout/chevron2"/>
    <dgm:cxn modelId="{7989811E-5D52-4B4D-BE94-ED8C04299528}" type="presParOf" srcId="{FD125365-E752-456C-A274-C8514E670FB7}" destId="{77C7AEBB-8EF7-4451-816A-15C321C51DCB}" srcOrd="1" destOrd="0" presId="urn:microsoft.com/office/officeart/2005/8/layout/chevron2"/>
    <dgm:cxn modelId="{B8C3F738-67EF-4F2D-896E-0D7203FE3075}" type="presParOf" srcId="{FD125365-E752-456C-A274-C8514E670FB7}" destId="{95987B3B-A9DD-4039-8F18-38FDD04A48AB}" srcOrd="2" destOrd="0" presId="urn:microsoft.com/office/officeart/2005/8/layout/chevron2"/>
    <dgm:cxn modelId="{55899AEA-5725-4BB7-8DAB-9E15DDF2D49F}" type="presParOf" srcId="{95987B3B-A9DD-4039-8F18-38FDD04A48AB}" destId="{2167B3E0-9FF7-439E-80CC-0C7653551AA1}" srcOrd="0" destOrd="0" presId="urn:microsoft.com/office/officeart/2005/8/layout/chevron2"/>
    <dgm:cxn modelId="{76FBCFE6-BF26-490A-B48C-D784D9F4291D}" type="presParOf" srcId="{95987B3B-A9DD-4039-8F18-38FDD04A48AB}" destId="{8F5CDF37-5F64-4C8B-B3E5-83BEFCC8BA85}"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4AA5EE5-06F2-4B96-8296-A4A150F9F771}" type="datetimeFigureOut">
              <a:rPr lang="en-US" smtClean="0"/>
              <a:pPr/>
              <a:t>6/30/2019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71E1D61-B9CD-4323-85B2-ED9B7F896BF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AA5EE5-06F2-4B96-8296-A4A150F9F771}"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E1D61-B9CD-4323-85B2-ED9B7F896B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4AA5EE5-06F2-4B96-8296-A4A150F9F771}" type="datetimeFigureOut">
              <a:rPr lang="en-US" smtClean="0"/>
              <a:pPr/>
              <a:t>6/30/2019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71E1D61-B9CD-4323-85B2-ED9B7F896B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4AA5EE5-06F2-4B96-8296-A4A150F9F771}"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71E1D61-B9CD-4323-85B2-ED9B7F896BF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4AA5EE5-06F2-4B96-8296-A4A150F9F771}" type="datetimeFigureOut">
              <a:rPr lang="en-US" smtClean="0"/>
              <a:pPr/>
              <a:t>6/30/2019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71E1D61-B9CD-4323-85B2-ED9B7F896BF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4AA5EE5-06F2-4B96-8296-A4A150F9F771}" type="datetimeFigureOut">
              <a:rPr lang="en-US" smtClean="0"/>
              <a:pPr/>
              <a:t>6/30/2019</a:t>
            </a:fld>
            <a:endParaRPr lang="en-US"/>
          </a:p>
        </p:txBody>
      </p:sp>
      <p:sp>
        <p:nvSpPr>
          <p:cNvPr id="10" name="Slide Number Placeholder 9"/>
          <p:cNvSpPr>
            <a:spLocks noGrp="1"/>
          </p:cNvSpPr>
          <p:nvPr>
            <p:ph type="sldNum" sz="quarter" idx="16"/>
          </p:nvPr>
        </p:nvSpPr>
        <p:spPr/>
        <p:txBody>
          <a:bodyPr rtlCol="0"/>
          <a:lstStyle/>
          <a:p>
            <a:fld id="{771E1D61-B9CD-4323-85B2-ED9B7F896BF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4AA5EE5-06F2-4B96-8296-A4A150F9F771}" type="datetimeFigureOut">
              <a:rPr lang="en-US" smtClean="0"/>
              <a:pPr/>
              <a:t>6/30/2019</a:t>
            </a:fld>
            <a:endParaRPr lang="en-US"/>
          </a:p>
        </p:txBody>
      </p:sp>
      <p:sp>
        <p:nvSpPr>
          <p:cNvPr id="12" name="Slide Number Placeholder 11"/>
          <p:cNvSpPr>
            <a:spLocks noGrp="1"/>
          </p:cNvSpPr>
          <p:nvPr>
            <p:ph type="sldNum" sz="quarter" idx="16"/>
          </p:nvPr>
        </p:nvSpPr>
        <p:spPr/>
        <p:txBody>
          <a:bodyPr rtlCol="0"/>
          <a:lstStyle/>
          <a:p>
            <a:fld id="{771E1D61-B9CD-4323-85B2-ED9B7F896BF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AA5EE5-06F2-4B96-8296-A4A150F9F771}" type="datetimeFigureOut">
              <a:rPr lang="en-US" smtClean="0"/>
              <a:pPr/>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71E1D61-B9CD-4323-85B2-ED9B7F896B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A5EE5-06F2-4B96-8296-A4A150F9F771}" type="datetimeFigureOut">
              <a:rPr lang="en-US" smtClean="0"/>
              <a:pPr/>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71E1D61-B9CD-4323-85B2-ED9B7F896B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AA5EE5-06F2-4B96-8296-A4A150F9F771}" type="datetimeFigureOut">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71E1D61-B9CD-4323-85B2-ED9B7F896BF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4AA5EE5-06F2-4B96-8296-A4A150F9F771}" type="datetimeFigureOut">
              <a:rPr lang="en-US" smtClean="0"/>
              <a:pPr/>
              <a:t>6/30/2019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71E1D61-B9CD-4323-85B2-ED9B7F896BF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4AA5EE5-06F2-4B96-8296-A4A150F9F771}" type="datetimeFigureOut">
              <a:rPr lang="en-US" smtClean="0"/>
              <a:pPr/>
              <a:t>6/30/2019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71E1D61-B9CD-4323-85B2-ED9B7F896B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6.jpe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ist_of_active_Indian_military_aircraft" TargetMode="External"/><Relationship Id="rId2" Type="http://schemas.openxmlformats.org/officeDocument/2006/relationships/hyperlink" Target="https://en.wikipedia.org/wiki/Aerial_warfare" TargetMode="External"/><Relationship Id="rId1" Type="http://schemas.openxmlformats.org/officeDocument/2006/relationships/slideLayout" Target="../slideLayouts/slideLayout3.xml"/><Relationship Id="rId5" Type="http://schemas.openxmlformats.org/officeDocument/2006/relationships/hyperlink" Target="https://en.wikipedia.org/wiki/New_Delhi" TargetMode="External"/><Relationship Id="rId4" Type="http://schemas.openxmlformats.org/officeDocument/2006/relationships/hyperlink" Target="https://en.wikipedia.org/wiki/Indian_Armed_For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2571744"/>
            <a:ext cx="5214974" cy="1143008"/>
          </a:xfrm>
        </p:spPr>
        <p:txBody>
          <a:bodyPr>
            <a:normAutofit/>
          </a:bodyPr>
          <a:lstStyle/>
          <a:p>
            <a:r>
              <a:rPr lang="en-US" dirty="0" smtClean="0"/>
              <a:t> </a:t>
            </a:r>
            <a:endParaRPr lang="en-US" dirty="0"/>
          </a:p>
        </p:txBody>
      </p:sp>
      <p:sp>
        <p:nvSpPr>
          <p:cNvPr id="3" name="Subtitle 2"/>
          <p:cNvSpPr>
            <a:spLocks noGrp="1"/>
          </p:cNvSpPr>
          <p:nvPr>
            <p:ph type="subTitle" idx="1"/>
          </p:nvPr>
        </p:nvSpPr>
        <p:spPr>
          <a:xfrm>
            <a:off x="571472" y="428604"/>
            <a:ext cx="6705600" cy="685800"/>
          </a:xfrm>
        </p:spPr>
        <p:txBody>
          <a:bodyPr>
            <a:noAutofit/>
          </a:bodyPr>
          <a:lstStyle/>
          <a:p>
            <a:r>
              <a:rPr lang="en-US" sz="6000" dirty="0" smtClean="0"/>
              <a:t>Presentation on:</a:t>
            </a:r>
            <a:endParaRPr lang="en-US" sz="6000" dirty="0"/>
          </a:p>
        </p:txBody>
      </p:sp>
      <p:sp>
        <p:nvSpPr>
          <p:cNvPr id="4" name="Rectangle 3"/>
          <p:cNvSpPr/>
          <p:nvPr/>
        </p:nvSpPr>
        <p:spPr>
          <a:xfrm>
            <a:off x="4286248" y="1357298"/>
            <a:ext cx="465512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Indian Air force</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5" name="Diagram 4"/>
          <p:cNvGraphicFramePr/>
          <p:nvPr/>
        </p:nvGraphicFramePr>
        <p:xfrm>
          <a:off x="2500298" y="4429132"/>
          <a:ext cx="6429420" cy="1277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logo.jpg"/>
          <p:cNvPicPr>
            <a:picLocks noChangeAspect="1"/>
          </p:cNvPicPr>
          <p:nvPr/>
        </p:nvPicPr>
        <p:blipFill>
          <a:blip r:embed="rId6"/>
          <a:stretch>
            <a:fillRect/>
          </a:stretch>
        </p:blipFill>
        <p:spPr>
          <a:xfrm>
            <a:off x="714348" y="1714488"/>
            <a:ext cx="3143272" cy="2500330"/>
          </a:xfrm>
          <a:prstGeom prst="rect">
            <a:avLst/>
          </a:prstGeom>
        </p:spPr>
      </p:pic>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8" y="228600"/>
            <a:ext cx="4476752" cy="990600"/>
          </a:xfrm>
        </p:spPr>
        <p:style>
          <a:lnRef idx="0">
            <a:schemeClr val="accent5"/>
          </a:lnRef>
          <a:fillRef idx="3">
            <a:schemeClr val="accent5"/>
          </a:fillRef>
          <a:effectRef idx="3">
            <a:schemeClr val="accent5"/>
          </a:effectRef>
          <a:fontRef idx="minor">
            <a:schemeClr val="lt1"/>
          </a:fontRef>
        </p:style>
        <p:txBody>
          <a:bodyPr>
            <a:normAutofit fontScale="90000"/>
          </a:bodyPr>
          <a:lstStyle/>
          <a:p>
            <a:pPr algn="ctr"/>
            <a:r>
              <a:rPr lang="en-US" dirty="0" smtClean="0"/>
              <a:t>Guardians of the sky </a:t>
            </a:r>
            <a:endParaRPr lang="en-US" dirty="0"/>
          </a:p>
        </p:txBody>
      </p:sp>
      <p:sp>
        <p:nvSpPr>
          <p:cNvPr id="3074"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entry.png"/>
          <p:cNvPicPr>
            <a:picLocks noChangeAspect="1"/>
          </p:cNvPicPr>
          <p:nvPr/>
        </p:nvPicPr>
        <p:blipFill>
          <a:blip r:embed="rId2"/>
          <a:stretch>
            <a:fillRect/>
          </a:stretch>
        </p:blipFill>
        <p:spPr>
          <a:xfrm>
            <a:off x="1428728" y="2928934"/>
            <a:ext cx="6592220" cy="350046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graphicFrame>
        <p:nvGraphicFramePr>
          <p:cNvPr id="5" name="Diagram 4"/>
          <p:cNvGraphicFramePr/>
          <p:nvPr/>
        </p:nvGraphicFramePr>
        <p:xfrm>
          <a:off x="857224" y="1643050"/>
          <a:ext cx="7072362" cy="714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f.png"/>
          <p:cNvPicPr>
            <a:picLocks noChangeAspect="1"/>
          </p:cNvPicPr>
          <p:nvPr/>
        </p:nvPicPr>
        <p:blipFill>
          <a:blip r:embed="rId7"/>
          <a:stretch>
            <a:fillRect/>
          </a:stretch>
        </p:blipFill>
        <p:spPr>
          <a:xfrm>
            <a:off x="214282" y="142852"/>
            <a:ext cx="3500462" cy="228601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itannic Bold" pitchFamily="34" charset="0"/>
              </a:rPr>
              <a:t>Wing Structure:</a:t>
            </a:r>
            <a:endParaRPr lang="en-US" dirty="0">
              <a:latin typeface="Britannic Bold" pitchFamily="34" charset="0"/>
            </a:endParaRPr>
          </a:p>
        </p:txBody>
      </p:sp>
      <p:pic>
        <p:nvPicPr>
          <p:cNvPr id="3" name="Picture 2" descr="wing strcuture.jpg"/>
          <p:cNvPicPr>
            <a:picLocks noChangeAspect="1"/>
          </p:cNvPicPr>
          <p:nvPr/>
        </p:nvPicPr>
        <p:blipFill>
          <a:blip r:embed="rId2"/>
          <a:stretch>
            <a:fillRect/>
          </a:stretch>
        </p:blipFill>
        <p:spPr>
          <a:xfrm>
            <a:off x="1285852" y="1571612"/>
            <a:ext cx="6786610" cy="50720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INSPIRING QUOTES:</a:t>
            </a:r>
            <a:endParaRPr lang="en-US" dirty="0"/>
          </a:p>
        </p:txBody>
      </p:sp>
      <p:graphicFrame>
        <p:nvGraphicFramePr>
          <p:cNvPr id="4" name="Diagram 3"/>
          <p:cNvGraphicFramePr/>
          <p:nvPr/>
        </p:nvGraphicFramePr>
        <p:xfrm>
          <a:off x="0" y="2143116"/>
          <a:ext cx="78581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last quote.jpg"/>
          <p:cNvPicPr>
            <a:picLocks noChangeAspect="1"/>
          </p:cNvPicPr>
          <p:nvPr/>
        </p:nvPicPr>
        <p:blipFill>
          <a:blip r:embed="rId6"/>
          <a:stretch>
            <a:fillRect/>
          </a:stretch>
        </p:blipFill>
        <p:spPr>
          <a:xfrm>
            <a:off x="5500694" y="357166"/>
            <a:ext cx="3429024" cy="1994540"/>
          </a:xfrm>
          <a:prstGeom prst="rect">
            <a:avLst/>
          </a:prstGeom>
        </p:spPr>
      </p:pic>
      <p:pic>
        <p:nvPicPr>
          <p:cNvPr id="1027" name="Picture 3" descr="C:\Users\Lenovo\AppData\Local\Microsoft\Windows\INetCache\IE\D7Q60EHJ\smile[1].jpg"/>
          <p:cNvPicPr>
            <a:picLocks noChangeAspect="1" noChangeArrowheads="1"/>
          </p:cNvPicPr>
          <p:nvPr/>
        </p:nvPicPr>
        <p:blipFill>
          <a:blip r:embed="rId7" cstate="print"/>
          <a:srcRect/>
          <a:stretch>
            <a:fillRect/>
          </a:stretch>
        </p:blipFill>
        <p:spPr bwMode="auto">
          <a:xfrm>
            <a:off x="7072330" y="5357826"/>
            <a:ext cx="1357323" cy="112393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971948"/>
          </a:xfrm>
        </p:spPr>
        <p:txBody>
          <a:bodyPr>
            <a:normAutofit/>
          </a:bodyPr>
          <a:lstStyle/>
          <a:p>
            <a:r>
              <a:rPr lang="en-US" dirty="0" smtClean="0"/>
              <a:t>Founded: 8 October 1932; (86 years ago)</a:t>
            </a:r>
          </a:p>
          <a:p>
            <a:r>
              <a:rPr lang="en-US" dirty="0" smtClean="0"/>
              <a:t>Role :</a:t>
            </a:r>
            <a:r>
              <a:rPr lang="en-US" dirty="0" smtClean="0">
                <a:hlinkClick r:id="rId2" tooltip="Aerial warfare"/>
              </a:rPr>
              <a:t>Aerial warfare</a:t>
            </a:r>
            <a:endParaRPr lang="en-US" dirty="0" smtClean="0"/>
          </a:p>
          <a:p>
            <a:r>
              <a:rPr lang="en-US" dirty="0" smtClean="0"/>
              <a:t>Size:139,576 active personnel</a:t>
            </a:r>
          </a:p>
          <a:p>
            <a:r>
              <a:rPr lang="en-US" dirty="0" smtClean="0"/>
              <a:t>Arms around: </a:t>
            </a:r>
            <a:r>
              <a:rPr lang="en-US" u="sng" dirty="0" smtClean="0">
                <a:hlinkClick r:id="rId3"/>
              </a:rPr>
              <a:t>1,720+ aircraft</a:t>
            </a:r>
            <a:endParaRPr lang="en-US" u="sng" baseline="30000" dirty="0" smtClean="0"/>
          </a:p>
          <a:p>
            <a:r>
              <a:rPr lang="en-US" dirty="0" smtClean="0"/>
              <a:t>Part of </a:t>
            </a:r>
            <a:r>
              <a:rPr lang="en-US" dirty="0" smtClean="0">
                <a:hlinkClick r:id="rId4" tooltip="Indian Armed Forces"/>
              </a:rPr>
              <a:t>Indian Armed Forces</a:t>
            </a:r>
            <a:endParaRPr lang="en-US" dirty="0" smtClean="0"/>
          </a:p>
          <a:p>
            <a:r>
              <a:rPr lang="en-US" dirty="0" smtClean="0"/>
              <a:t>Headquarters: </a:t>
            </a:r>
            <a:r>
              <a:rPr lang="en-US" dirty="0" smtClean="0">
                <a:hlinkClick r:id="rId5" tooltip="New Delhi"/>
              </a:rPr>
              <a:t>New Delhi</a:t>
            </a:r>
            <a:endParaRPr lang="en-US" dirty="0"/>
          </a:p>
        </p:txBody>
      </p:sp>
      <p:sp>
        <p:nvSpPr>
          <p:cNvPr id="3" name="Title 2"/>
          <p:cNvSpPr>
            <a:spLocks noGrp="1"/>
          </p:cNvSpPr>
          <p:nvPr>
            <p:ph type="title"/>
          </p:nvPr>
        </p:nvSpPr>
        <p:spPr>
          <a:xfrm>
            <a:off x="1524000" y="1571612"/>
            <a:ext cx="7620000" cy="990600"/>
          </a:xfrm>
        </p:spPr>
        <p:txBody>
          <a:bodyPr/>
          <a:lstStyle/>
          <a:p>
            <a:r>
              <a:rPr lang="en-US" dirty="0" smtClean="0"/>
              <a:t>History and Birth:</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4114800"/>
          </a:xfrm>
        </p:spPr>
        <p:txBody>
          <a:bodyPr/>
          <a:lstStyle/>
          <a:p>
            <a:pPr marL="514350" indent="-514350">
              <a:buFont typeface="+mj-lt"/>
              <a:buAutoNum type="arabicPeriod"/>
            </a:pPr>
            <a:r>
              <a:rPr lang="en-US" dirty="0" smtClean="0"/>
              <a:t>Eastern Command: Shillong</a:t>
            </a:r>
          </a:p>
          <a:p>
            <a:pPr marL="514350" indent="-514350">
              <a:buFont typeface="+mj-lt"/>
              <a:buAutoNum type="arabicPeriod"/>
            </a:pPr>
            <a:r>
              <a:rPr lang="en-US" dirty="0" smtClean="0"/>
              <a:t>Central Command: Allahabad</a:t>
            </a:r>
          </a:p>
          <a:p>
            <a:pPr marL="514350" indent="-514350">
              <a:buFont typeface="+mj-lt"/>
              <a:buAutoNum type="arabicPeriod"/>
            </a:pPr>
            <a:r>
              <a:rPr lang="en-US" dirty="0" smtClean="0"/>
              <a:t>South Western Command: Jodhpur</a:t>
            </a:r>
          </a:p>
          <a:p>
            <a:pPr marL="514350" indent="-514350">
              <a:buFont typeface="+mj-lt"/>
              <a:buAutoNum type="arabicPeriod"/>
            </a:pPr>
            <a:r>
              <a:rPr lang="en-US" dirty="0" smtClean="0"/>
              <a:t>Southern  Command: Thiruvananthapuram </a:t>
            </a:r>
          </a:p>
          <a:p>
            <a:pPr marL="514350" indent="-514350">
              <a:buFont typeface="+mj-lt"/>
              <a:buAutoNum type="arabicPeriod"/>
            </a:pPr>
            <a:r>
              <a:rPr lang="en-US" dirty="0" smtClean="0"/>
              <a:t>Training Command: Bangalore </a:t>
            </a:r>
          </a:p>
          <a:p>
            <a:pPr marL="514350" indent="-514350">
              <a:buFont typeface="+mj-lt"/>
              <a:buAutoNum type="arabicPeriod"/>
            </a:pPr>
            <a:r>
              <a:rPr lang="en-US" dirty="0" smtClean="0"/>
              <a:t>Maintenance Command:   Nagpur</a:t>
            </a:r>
          </a:p>
          <a:p>
            <a:pPr marL="514350" indent="-514350">
              <a:buFont typeface="+mj-lt"/>
              <a:buAutoNum type="arabicPeriod"/>
            </a:pPr>
            <a:r>
              <a:rPr lang="en-US" dirty="0" smtClean="0"/>
              <a:t>Western Command: New Delhi  </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Commands spread over:</a:t>
            </a:r>
            <a:endParaRPr lang="en-US" dirty="0"/>
          </a:p>
        </p:txBody>
      </p:sp>
      <p:sp>
        <p:nvSpPr>
          <p:cNvPr id="1026" name="AutoShape 2" descr="data:image/jpeg;base64,/9j/4AAQSkZJRgABAQAAAQABAAD/2wCEAAkGBwgHBgkIBwgKCgkLDRYPDQwMDRsUFRAWIB0iIiAdHx8kKDQsJCYxJx8fLT0tMTU3Ojo6Iys/RD84QzQ5OjcBCgoKDQwNGg8PGjclHyU3Nzc3Nzc3Nzc3Nzc3Nzc3Nzc3Nzc3Nzc3Nzc3Nzc3Nzc3Nzc3Nzc3Nzc3Nzc3Nzc3N//AABEIADwARwMBIgACEQEDEQH/xAAaAAEAAwEBAQAAAAAAAAAAAAAABQYHBAMC/8QALxAAAgEDAgUDAgUFAAAAAAAAAQIDAAQRBRIGEyExQSJRYRRxgaGxweEjMkJSkf/EABgBAAIDAAAAAAAAAAAAAAAAAAADAQIE/8QAJxEAAgIBAQcEAwAAAAAAAAAAAQIAAxEEEiExQVGB8HGR0fETFEL/2gAMAwEAAhEDEQA/ANwpSlEIqL17XLXQ7dZ7wPyz3Kjt1A/epSoriezF/od3b72QsmQyjOMHNLuJCErLLjO+QFrx3Etw8d/buodytvy8HeB1Pnv2wO9XNTuUEdiM1mnCmjBeJLGZ5iRCjyBTHtz02gdz/sTitMrNobGsr2icy9qhTgRSlK2xUUpSiEV4vdQpcpbvIolcFlUnuBXtVe4lsrp5Y7uziMu1droh9QHcEDzSb3ZELKMmWUAnBlhquca3VvHpvLa5jWZWEghPUuPke35dKgY+JL2xZoQxdsdY59yuD+IJ/LHz4qOhFhqF3y9UuGt03b2eRAzyyeBu6rnHjv8AArOurpvUq+V884yXSxCCgzIXhC1Sy1qDnahGgEglaSQD+mgIOB7ZxjPz/wB2qN0kQPGysrDIKnIIrPbvRdDt8OXls3jI5Tz7XjLDsCB1rxsden0pJDaJtt37804jDeSgPnr2O33x5oS/TVoWRs585SMXs2GXv9zRbm4itYXmncJGgyzHxX3G6yxrIhyrDINZxLe6lrq8i0hmumlb+/aViTB77j+g9ulX3R7WSy0y2tZnDyRIFZh2Jpmnva4k7OBLOgUcd87KUpWqLilKUQlT4/tjcQ2ADBAZipbYG/xJ/Y1ErpOkx8NQ380V0JVVlmlgkb0MCc5HXz8V0ccy3Q1aFJNQNtp6xozJywRu3kbz5OOnY+Pmom34kutGuC8MSS2zrumXd6Xbwy/cfyKQxrvU1/0D8SGD02Cw71I9sE8ZHafLpmrawIb17poJGxDDCBulBPQtj8enTFSvEekWlpqmzTFWNYmiQrjezuTnG49fK12anxX9CEFnpNvDcSRnbKpB2fHYe/8AFQM9/wDUNHyr/wCkuVcPEHUNI8hJ9bZGAM1SqhNIhL9usHt/adUq4EjJ5DfNeFKj+HpbibRLOS8k5s7RAvJtC7z74HbPepCtIORmWIwcRSlKmRFKUohPC7tLa8j2XUMcqjsHXOPt7VRNO0nXIXurQxczmN6t0arCignaFZskjr8n7VoVKRbQtpBJx6RtdxQEdZQNO4U1rSpDcCW1upOhACICPtlB+orq4S0Gb66+uNXt0mQleQZ4drqeuRjsQOnXHvV1pUDTKHDZPpyk/nbZK9YHQUpStETFKUoh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wgHBgkIBwgKCgkLDRYPDQwMDRsUFRAWIB0iIiAdHx8kKDQsJCYxJx8fLT0tMTU3Ojo6Iys/RD84QzQ5OjcBCgoKDQwNGg8PGjclHyU3Nzc3Nzc3Nzc3Nzc3Nzc3Nzc3Nzc3Nzc3Nzc3Nzc3Nzc3Nzc3Nzc3Nzc3Nzc3Nzc3N//AABEIADwARwMBIgACEQEDEQH/xAAaAAEAAwEBAQAAAAAAAAAAAAAABQYHBAMC/8QALxAAAgEDAgUDAgUFAAAAAAAAAQIDAAQRBRIGEyExQSJRYRRxgaGxweEjMkJSkf/EABgBAAIDAAAAAAAAAAAAAAAAAAADAQIE/8QAJxEAAgIBAQcEAwAAAAAAAAAAAQIAAxEEEiExQVGB8HGR0fETFEL/2gAMAwEAAhEDEQA/ANwpSlEIqL17XLXQ7dZ7wPyz3Kjt1A/epSoriezF/od3b72QsmQyjOMHNLuJCErLLjO+QFrx3Etw8d/buodytvy8HeB1Pnv2wO9XNTuUEdiM1mnCmjBeJLGZ5iRCjyBTHtz02gdz/sTitMrNobGsr2icy9qhTgRSlK2xUUpSiEV4vdQpcpbvIolcFlUnuBXtVe4lsrp5Y7uziMu1droh9QHcEDzSb3ZELKMmWUAnBlhquca3VvHpvLa5jWZWEghPUuPke35dKgY+JL2xZoQxdsdY59yuD+IJ/LHz4qOhFhqF3y9UuGt03b2eRAzyyeBu6rnHjv8AArOurpvUq+V884yXSxCCgzIXhC1Sy1qDnahGgEglaSQD+mgIOB7ZxjPz/wB2qN0kQPGysrDIKnIIrPbvRdDt8OXls3jI5Tz7XjLDsCB1rxsden0pJDaJtt37804jDeSgPnr2O33x5oS/TVoWRs585SMXs2GXv9zRbm4itYXmncJGgyzHxX3G6yxrIhyrDINZxLe6lrq8i0hmumlb+/aViTB77j+g9ulX3R7WSy0y2tZnDyRIFZh2Jpmnva4k7OBLOgUcd87KUpWqLilKUQlT4/tjcQ2ADBAZipbYG/xJ/Y1ErpOkx8NQ380V0JVVlmlgkb0MCc5HXz8V0ccy3Q1aFJNQNtp6xozJywRu3kbz5OOnY+Pmom34kutGuC8MSS2zrumXd6Xbwy/cfyKQxrvU1/0D8SGD02Cw71I9sE8ZHafLpmrawIb17poJGxDDCBulBPQtj8enTFSvEekWlpqmzTFWNYmiQrjezuTnG49fK12anxX9CEFnpNvDcSRnbKpB2fHYe/8AFQM9/wDUNHyr/wCkuVcPEHUNI8hJ9bZGAM1SqhNIhL9usHt/adUq4EjJ5DfNeFKj+HpbibRLOS8k5s7RAvJtC7z74HbPepCtIORmWIwcRSlKmRFKUohPC7tLa8j2XUMcqjsHXOPt7VRNO0nXIXurQxczmN6t0arCignaFZskjr8n7VoVKRbQtpBJx6RtdxQEdZQNO4U1rSpDcCW1upOhACICPtlB+orq4S0Gb66+uNXt0mQleQZ4drqeuRjsQOnXHvV1pUDTKHDZPpyk/nbZK9YHQUpStETFKUoh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IAF Crest.svg"/>
          <p:cNvPicPr>
            <a:picLocks noChangeAspect="1" noChangeArrowheads="1"/>
          </p:cNvPicPr>
          <p:nvPr/>
        </p:nvPicPr>
        <p:blipFill>
          <a:blip r:embed="rId2"/>
          <a:srcRect/>
          <a:stretch>
            <a:fillRect/>
          </a:stretch>
        </p:blipFill>
        <p:spPr bwMode="auto">
          <a:xfrm>
            <a:off x="0" y="857232"/>
            <a:ext cx="1500166" cy="1747836"/>
          </a:xfrm>
          <a:prstGeom prst="rect">
            <a:avLst/>
          </a:prstGeom>
          <a:noFill/>
        </p:spPr>
      </p:pic>
    </p:spTree>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 Aircrafts Includes:</a:t>
            </a:r>
            <a:endParaRPr lang="en-US" dirty="0">
              <a:solidFill>
                <a:srgbClr val="FF0000"/>
              </a:solidFill>
            </a:endParaRPr>
          </a:p>
        </p:txBody>
      </p:sp>
      <p:sp>
        <p:nvSpPr>
          <p:cNvPr id="3" name="Content Placeholder 2"/>
          <p:cNvSpPr>
            <a:spLocks noGrp="1"/>
          </p:cNvSpPr>
          <p:nvPr>
            <p:ph sz="quarter" idx="1"/>
          </p:nvPr>
        </p:nvSpPr>
        <p:spPr>
          <a:xfrm>
            <a:off x="612648" y="1643050"/>
            <a:ext cx="5030922" cy="3643338"/>
          </a:xfrm>
        </p:spPr>
        <p:txBody>
          <a:bodyPr>
            <a:noAutofit/>
          </a:bodyPr>
          <a:lstStyle/>
          <a:p>
            <a:r>
              <a:rPr lang="en-US" sz="4000" b="1" dirty="0" smtClean="0">
                <a:latin typeface="Constantia" pitchFamily="18" charset="0"/>
              </a:rPr>
              <a:t>Mirage-</a:t>
            </a:r>
            <a:r>
              <a:rPr lang="en-US" sz="4400" b="1" dirty="0" smtClean="0">
                <a:latin typeface="Constantia" pitchFamily="18" charset="0"/>
              </a:rPr>
              <a:t>2000</a:t>
            </a:r>
            <a:endParaRPr lang="en-US" sz="4000" b="1" dirty="0" smtClean="0">
              <a:latin typeface="Constantia" pitchFamily="18" charset="0"/>
            </a:endParaRPr>
          </a:p>
          <a:p>
            <a:r>
              <a:rPr lang="en-US" sz="4000" b="1" dirty="0" smtClean="0">
                <a:latin typeface="Constantia" pitchFamily="18" charset="0"/>
              </a:rPr>
              <a:t>HAL Tejas LCA</a:t>
            </a:r>
          </a:p>
          <a:p>
            <a:r>
              <a:rPr lang="en-US" sz="4000" b="1" dirty="0" smtClean="0">
                <a:latin typeface="Constantia" pitchFamily="18" charset="0"/>
              </a:rPr>
              <a:t>Mikoyan MiG-21</a:t>
            </a:r>
          </a:p>
          <a:p>
            <a:r>
              <a:rPr lang="en-US" sz="4000" b="1" dirty="0" smtClean="0">
                <a:latin typeface="Constantia" pitchFamily="18" charset="0"/>
              </a:rPr>
              <a:t>Sukhoi Su-30MKI</a:t>
            </a:r>
          </a:p>
          <a:p>
            <a:r>
              <a:rPr lang="en-US" sz="4000" b="1" dirty="0" smtClean="0">
                <a:latin typeface="Constantia" pitchFamily="18" charset="0"/>
              </a:rPr>
              <a:t>Mikoyan MiG-27</a:t>
            </a:r>
          </a:p>
          <a:p>
            <a:r>
              <a:rPr lang="en-US" sz="4000" b="1" dirty="0" smtClean="0">
                <a:latin typeface="Constantia" pitchFamily="18" charset="0"/>
              </a:rPr>
              <a:t>SEPECAT Jaguar</a:t>
            </a:r>
          </a:p>
        </p:txBody>
      </p:sp>
    </p:spTree>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428860" y="3143248"/>
          <a:ext cx="6072230" cy="3278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C:\Users\Lenovo\Desktop\types.jpg"/>
          <p:cNvPicPr>
            <a:picLocks noChangeAspect="1" noChangeArrowheads="1"/>
          </p:cNvPicPr>
          <p:nvPr/>
        </p:nvPicPr>
        <p:blipFill>
          <a:blip r:embed="rId6"/>
          <a:srcRect/>
          <a:stretch>
            <a:fillRect/>
          </a:stretch>
        </p:blipFill>
        <p:spPr bwMode="auto">
          <a:xfrm>
            <a:off x="1500166" y="500042"/>
            <a:ext cx="4500594" cy="2535546"/>
          </a:xfrm>
          <a:prstGeom prst="rect">
            <a:avLst/>
          </a:prstGeom>
          <a:effectLst>
            <a:innerShdw blurRad="63500" dist="50800" dir="13500000">
              <a:prstClr val="black">
                <a:alpha val="50000"/>
              </a:prstClr>
            </a:innerShdw>
          </a:effectLst>
        </p:spPr>
        <p:style>
          <a:lnRef idx="1">
            <a:schemeClr val="accent3"/>
          </a:lnRef>
          <a:fillRef idx="3">
            <a:schemeClr val="accent3"/>
          </a:fillRef>
          <a:effectRef idx="2">
            <a:schemeClr val="accent3"/>
          </a:effectRef>
          <a:fontRef idx="minor">
            <a:schemeClr val="lt1"/>
          </a:fontRef>
        </p:style>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00200" y="5486400"/>
            <a:ext cx="7315200" cy="1228748"/>
          </a:xfrm>
        </p:spPr>
        <p:txBody>
          <a:bodyPr>
            <a:normAutofit/>
          </a:bodyPr>
          <a:lstStyle/>
          <a:p>
            <a:r>
              <a:rPr lang="en-US" dirty="0" smtClean="0"/>
              <a:t>Sukhoi Su-30MKM. The </a:t>
            </a:r>
            <a:r>
              <a:rPr lang="en-US" b="1" dirty="0" smtClean="0"/>
              <a:t>Sukhoi Su-30</a:t>
            </a:r>
            <a:r>
              <a:rPr lang="en-US" dirty="0" smtClean="0"/>
              <a:t> (Russian: </a:t>
            </a:r>
            <a:r>
              <a:rPr lang="az-Cyrl-AZ" dirty="0" smtClean="0"/>
              <a:t>Сухой Су-30; </a:t>
            </a:r>
            <a:r>
              <a:rPr lang="en-US" dirty="0" smtClean="0"/>
              <a:t>NATO reporting name: Flanker-C) is a twin-engine, two-seat super maneuverable fighter aircraft developed by Russia's Sukhoi Aviation Corporation. It is a multirole fighter for all-weather, air-to-air and air-to-surface deep interdiction missions.</a:t>
            </a:r>
            <a:endParaRPr lang="en-US" dirty="0"/>
          </a:p>
        </p:txBody>
      </p:sp>
      <p:sp>
        <p:nvSpPr>
          <p:cNvPr id="3" name="Title 2"/>
          <p:cNvSpPr>
            <a:spLocks noGrp="1"/>
          </p:cNvSpPr>
          <p:nvPr>
            <p:ph type="title"/>
          </p:nvPr>
        </p:nvSpPr>
        <p:spPr/>
        <p:txBody>
          <a:bodyPr/>
          <a:lstStyle/>
          <a:p>
            <a:r>
              <a:rPr lang="en-US" dirty="0" smtClean="0"/>
              <a:t> Fighter Plane:</a:t>
            </a:r>
            <a:endParaRPr lang="en-US" dirty="0"/>
          </a:p>
        </p:txBody>
      </p:sp>
      <p:pic>
        <p:nvPicPr>
          <p:cNvPr id="6" name="Picture Placeholder 5" descr="SU 30.jpg"/>
          <p:cNvPicPr>
            <a:picLocks noGrp="1" noChangeAspect="1"/>
          </p:cNvPicPr>
          <p:nvPr>
            <p:ph type="pic" idx="1"/>
          </p:nvPr>
        </p:nvPicPr>
        <p:blipFill>
          <a:blip r:embed="rId2"/>
          <a:srcRect t="4568" b="4568"/>
          <a:stretch>
            <a:fillRect/>
          </a:stretch>
        </p:blipFill>
        <p:spPr>
          <a:xfrm>
            <a:off x="2857488" y="1000108"/>
            <a:ext cx="4143404" cy="2571768"/>
          </a:xfrm>
        </p:spPr>
      </p:pic>
      <p:sp>
        <p:nvSpPr>
          <p:cNvPr id="7" name="Rectangle 6"/>
          <p:cNvSpPr/>
          <p:nvPr/>
        </p:nvSpPr>
        <p:spPr>
          <a:xfrm>
            <a:off x="4429124" y="3643314"/>
            <a:ext cx="450636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SUKHOI SU-30</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00200" y="5486400"/>
            <a:ext cx="7315200" cy="1157310"/>
          </a:xfrm>
        </p:spPr>
        <p:txBody>
          <a:bodyPr>
            <a:normAutofit/>
          </a:bodyPr>
          <a:lstStyle/>
          <a:p>
            <a:r>
              <a:rPr lang="en-US" b="1" dirty="0" smtClean="0"/>
              <a:t>INS Vikramaditya</a:t>
            </a:r>
            <a:r>
              <a:rPr lang="en-US" dirty="0" smtClean="0"/>
              <a:t>, which refers to one having valor like the Sun, is a former USSR carrier vessel and entered into service with the Indian Navy in 2013. Launched in the early 1980s, the carrier, which was originally named as Baku, served the Soviet Navy from 1987 to 1991.</a:t>
            </a:r>
            <a:endParaRPr lang="en-US" dirty="0"/>
          </a:p>
        </p:txBody>
      </p:sp>
      <p:sp>
        <p:nvSpPr>
          <p:cNvPr id="3" name="Title 2"/>
          <p:cNvSpPr>
            <a:spLocks noGrp="1"/>
          </p:cNvSpPr>
          <p:nvPr>
            <p:ph type="title"/>
          </p:nvPr>
        </p:nvSpPr>
        <p:spPr/>
        <p:txBody>
          <a:bodyPr/>
          <a:lstStyle/>
          <a:p>
            <a:r>
              <a:rPr lang="en-US" dirty="0" smtClean="0"/>
              <a:t>Air craft carrier:</a:t>
            </a:r>
            <a:endParaRPr lang="en-US" dirty="0"/>
          </a:p>
        </p:txBody>
      </p:sp>
      <p:pic>
        <p:nvPicPr>
          <p:cNvPr id="5" name="Picture Placeholder 4" descr="ins vikramaditya.jpg"/>
          <p:cNvPicPr>
            <a:picLocks noGrp="1" noChangeAspect="1"/>
          </p:cNvPicPr>
          <p:nvPr>
            <p:ph type="pic" idx="1"/>
          </p:nvPr>
        </p:nvPicPr>
        <p:blipFill>
          <a:blip r:embed="rId2"/>
          <a:srcRect t="878" b="878"/>
          <a:stretch>
            <a:fillRect/>
          </a:stretch>
        </p:blipFill>
        <p:spPr>
          <a:xfrm>
            <a:off x="3000364" y="1500174"/>
            <a:ext cx="4298102" cy="21431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p:cNvSpPr/>
          <p:nvPr/>
        </p:nvSpPr>
        <p:spPr>
          <a:xfrm rot="16200000">
            <a:off x="-1974673" y="3311206"/>
            <a:ext cx="5444119" cy="92333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INS Vikramaditya</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600200" y="5486400"/>
            <a:ext cx="7400956" cy="1228748"/>
          </a:xfrm>
        </p:spPr>
        <p:txBody>
          <a:bodyPr vert="horz">
            <a:noAutofit/>
          </a:bodyPr>
          <a:lstStyle/>
          <a:p>
            <a:r>
              <a:rPr lang="en-US" sz="1800" dirty="0" smtClean="0">
                <a:solidFill>
                  <a:srgbClr val="FF0000"/>
                </a:solidFill>
              </a:rPr>
              <a:t>The Mil </a:t>
            </a:r>
            <a:r>
              <a:rPr lang="en-US" sz="1800" b="1" dirty="0" smtClean="0">
                <a:solidFill>
                  <a:srgbClr val="FF0000"/>
                </a:solidFill>
              </a:rPr>
              <a:t>Mi</a:t>
            </a:r>
            <a:r>
              <a:rPr lang="en-US" sz="1800" dirty="0" smtClean="0">
                <a:solidFill>
                  <a:srgbClr val="FF0000"/>
                </a:solidFill>
              </a:rPr>
              <a:t>-24 is a large </a:t>
            </a:r>
            <a:r>
              <a:rPr lang="en-US" sz="1800" b="1" dirty="0" smtClean="0">
                <a:solidFill>
                  <a:srgbClr val="FF0000"/>
                </a:solidFill>
              </a:rPr>
              <a:t>helicopter</a:t>
            </a:r>
            <a:r>
              <a:rPr lang="en-US" sz="1800" dirty="0" smtClean="0">
                <a:solidFill>
                  <a:srgbClr val="FF0000"/>
                </a:solidFill>
              </a:rPr>
              <a:t> gunship, attack </a:t>
            </a:r>
            <a:r>
              <a:rPr lang="en-US" sz="1800" b="1" dirty="0" smtClean="0">
                <a:solidFill>
                  <a:srgbClr val="FF0000"/>
                </a:solidFill>
              </a:rPr>
              <a:t>helicopter</a:t>
            </a:r>
            <a:r>
              <a:rPr lang="en-US" sz="1800" dirty="0" smtClean="0">
                <a:solidFill>
                  <a:srgbClr val="FF0000"/>
                </a:solidFill>
              </a:rPr>
              <a:t> and low-capacity troop transport . Currently, nine </a:t>
            </a:r>
            <a:r>
              <a:rPr lang="en-US" sz="1800" b="1" dirty="0" smtClean="0">
                <a:solidFill>
                  <a:srgbClr val="FF0000"/>
                </a:solidFill>
              </a:rPr>
              <a:t>Mi-35</a:t>
            </a:r>
            <a:r>
              <a:rPr lang="en-US" sz="1800" dirty="0" smtClean="0">
                <a:solidFill>
                  <a:srgbClr val="FF0000"/>
                </a:solidFill>
              </a:rPr>
              <a:t> attack </a:t>
            </a:r>
            <a:r>
              <a:rPr lang="en-US" sz="1800" b="1" dirty="0" smtClean="0">
                <a:solidFill>
                  <a:srgbClr val="FF0000"/>
                </a:solidFill>
              </a:rPr>
              <a:t>helicopters</a:t>
            </a:r>
            <a:r>
              <a:rPr lang="en-US" sz="1800" dirty="0" smtClean="0">
                <a:solidFill>
                  <a:srgbClr val="FF0000"/>
                </a:solidFill>
              </a:rPr>
              <a:t> are operated by the ANAAC. The Mil </a:t>
            </a:r>
            <a:r>
              <a:rPr lang="en-US" sz="1800" b="1" dirty="0" smtClean="0">
                <a:solidFill>
                  <a:srgbClr val="FF0000"/>
                </a:solidFill>
              </a:rPr>
              <a:t>Mi</a:t>
            </a:r>
            <a:r>
              <a:rPr lang="en-US" sz="1800" dirty="0" smtClean="0">
                <a:solidFill>
                  <a:srgbClr val="FF0000"/>
                </a:solidFill>
              </a:rPr>
              <a:t>-24 is a large </a:t>
            </a:r>
            <a:r>
              <a:rPr lang="en-US" sz="1800" b="1" dirty="0" smtClean="0">
                <a:solidFill>
                  <a:srgbClr val="FF0000"/>
                </a:solidFill>
              </a:rPr>
              <a:t>helicopter</a:t>
            </a:r>
            <a:r>
              <a:rPr lang="en-US" sz="1800" dirty="0" smtClean="0">
                <a:solidFill>
                  <a:srgbClr val="FF0000"/>
                </a:solidFill>
              </a:rPr>
              <a:t> gunship, attack </a:t>
            </a:r>
            <a:r>
              <a:rPr lang="en-US" sz="1800" b="1" dirty="0" smtClean="0">
                <a:solidFill>
                  <a:srgbClr val="FF0000"/>
                </a:solidFill>
              </a:rPr>
              <a:t>helicopter</a:t>
            </a:r>
            <a:r>
              <a:rPr lang="en-US" sz="1800" dirty="0" smtClean="0">
                <a:solidFill>
                  <a:srgbClr val="FF0000"/>
                </a:solidFill>
              </a:rPr>
              <a:t> and low-capacity troop transport . Currently, nine </a:t>
            </a:r>
            <a:r>
              <a:rPr lang="en-US" sz="1800" b="1" dirty="0" smtClean="0">
                <a:solidFill>
                  <a:srgbClr val="FF0000"/>
                </a:solidFill>
              </a:rPr>
              <a:t>Mi-35</a:t>
            </a:r>
            <a:r>
              <a:rPr lang="en-US" sz="1800" dirty="0" smtClean="0">
                <a:solidFill>
                  <a:srgbClr val="FF0000"/>
                </a:solidFill>
              </a:rPr>
              <a:t> attack </a:t>
            </a:r>
            <a:r>
              <a:rPr lang="en-US" sz="1800" b="1" dirty="0" smtClean="0">
                <a:solidFill>
                  <a:srgbClr val="FF0000"/>
                </a:solidFill>
              </a:rPr>
              <a:t>helicopters</a:t>
            </a:r>
            <a:r>
              <a:rPr lang="en-US" sz="1800" dirty="0" smtClean="0">
                <a:solidFill>
                  <a:srgbClr val="FF0000"/>
                </a:solidFill>
              </a:rPr>
              <a:t> are operated by the ANAAC. </a:t>
            </a:r>
            <a:endParaRPr lang="en-US" sz="1800" dirty="0">
              <a:solidFill>
                <a:schemeClr val="bg2">
                  <a:lumMod val="25000"/>
                </a:schemeClr>
              </a:solidFill>
            </a:endParaRPr>
          </a:p>
        </p:txBody>
      </p:sp>
      <p:sp>
        <p:nvSpPr>
          <p:cNvPr id="2" name="Title 1"/>
          <p:cNvSpPr>
            <a:spLocks noGrp="1"/>
          </p:cNvSpPr>
          <p:nvPr>
            <p:ph type="title"/>
          </p:nvPr>
        </p:nvSpPr>
        <p:spPr>
          <a:xfrm rot="10800000" flipV="1">
            <a:off x="1643042" y="4714884"/>
            <a:ext cx="7329518" cy="642942"/>
          </a:xfrm>
        </p:spPr>
        <p:txBody>
          <a:bodyPr>
            <a:noAutofit/>
          </a:bodyPr>
          <a:lstStyle/>
          <a:p>
            <a:r>
              <a:rPr lang="en-US" dirty="0" smtClean="0">
                <a:solidFill>
                  <a:schemeClr val="bg1"/>
                </a:solidFill>
              </a:rPr>
              <a:t>Helicopters : MIL </a:t>
            </a:r>
            <a:r>
              <a:rPr lang="en-US" b="1" dirty="0" smtClean="0">
                <a:solidFill>
                  <a:schemeClr val="bg1"/>
                </a:solidFill>
              </a:rPr>
              <a:t>MI-24</a:t>
            </a:r>
            <a:endParaRPr lang="en-US" b="1" dirty="0">
              <a:solidFill>
                <a:schemeClr val="bg1"/>
              </a:solidFill>
            </a:endParaRPr>
          </a:p>
        </p:txBody>
      </p:sp>
      <p:pic>
        <p:nvPicPr>
          <p:cNvPr id="5" name="Content Placeholder 4" descr="kk.jpg"/>
          <p:cNvPicPr>
            <a:picLocks noGrp="1" noChangeAspect="1"/>
          </p:cNvPicPr>
          <p:nvPr>
            <p:ph type="pic" idx="1"/>
          </p:nvPr>
        </p:nvPicPr>
        <p:blipFill>
          <a:blip r:embed="rId2"/>
          <a:srcRect l="3525" r="3525"/>
          <a:stretch>
            <a:fillRect/>
          </a:stretch>
        </p:blipFill>
        <p:spPr>
          <a:xfrm>
            <a:off x="1857356" y="285728"/>
            <a:ext cx="6726200" cy="405248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Hierarchy of IAF:</a:t>
            </a:r>
            <a:endParaRPr lang="en-US" dirty="0"/>
          </a:p>
        </p:txBody>
      </p:sp>
      <p:sp>
        <p:nvSpPr>
          <p:cNvPr id="4" name="Content Placeholder 3"/>
          <p:cNvSpPr>
            <a:spLocks noGrp="1"/>
          </p:cNvSpPr>
          <p:nvPr>
            <p:ph sz="quarter" idx="1"/>
          </p:nvPr>
        </p:nvSpPr>
        <p:spPr>
          <a:xfrm>
            <a:off x="5643570" y="214290"/>
            <a:ext cx="2786082" cy="3714776"/>
          </a:xfrm>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r>
              <a:rPr lang="en-US" b="1" dirty="0" smtClean="0"/>
              <a:t>Commissioned ranks</a:t>
            </a:r>
          </a:p>
          <a:p>
            <a:pPr>
              <a:buNone/>
            </a:pPr>
            <a:r>
              <a:rPr lang="en-US" dirty="0" smtClean="0"/>
              <a:t>Marshal of the Air force</a:t>
            </a:r>
          </a:p>
          <a:p>
            <a:pPr>
              <a:buNone/>
            </a:pPr>
            <a:r>
              <a:rPr lang="en-US" dirty="0" smtClean="0"/>
              <a:t>Air Chief Marshal</a:t>
            </a:r>
          </a:p>
          <a:p>
            <a:pPr>
              <a:buNone/>
            </a:pPr>
            <a:r>
              <a:rPr lang="en-US" dirty="0" smtClean="0"/>
              <a:t>Air Marshal</a:t>
            </a:r>
          </a:p>
          <a:p>
            <a:pPr>
              <a:buNone/>
            </a:pPr>
            <a:r>
              <a:rPr lang="en-US" dirty="0" smtClean="0"/>
              <a:t>Air Vice Marshal</a:t>
            </a:r>
          </a:p>
          <a:p>
            <a:pPr>
              <a:buNone/>
            </a:pPr>
            <a:r>
              <a:rPr lang="en-US" dirty="0" smtClean="0"/>
              <a:t>Air Commodore</a:t>
            </a:r>
          </a:p>
          <a:p>
            <a:pPr>
              <a:buNone/>
            </a:pPr>
            <a:r>
              <a:rPr lang="en-US" dirty="0" smtClean="0"/>
              <a:t>Group Captain</a:t>
            </a:r>
          </a:p>
          <a:p>
            <a:pPr>
              <a:buNone/>
            </a:pPr>
            <a:r>
              <a:rPr lang="en-US" dirty="0" smtClean="0"/>
              <a:t>Wing Commander</a:t>
            </a:r>
          </a:p>
          <a:p>
            <a:pPr>
              <a:buNone/>
            </a:pPr>
            <a:r>
              <a:rPr lang="en-US" dirty="0" smtClean="0"/>
              <a:t>Squadron Leader</a:t>
            </a:r>
          </a:p>
          <a:p>
            <a:pPr>
              <a:buNone/>
            </a:pPr>
            <a:r>
              <a:rPr lang="en-US" dirty="0" smtClean="0"/>
              <a:t>Flight Lieutenant</a:t>
            </a:r>
          </a:p>
          <a:p>
            <a:pPr>
              <a:buNone/>
            </a:pPr>
            <a:r>
              <a:rPr lang="en-US" dirty="0" smtClean="0"/>
              <a:t>Flying Officer</a:t>
            </a:r>
          </a:p>
          <a:p>
            <a:pPr>
              <a:buNone/>
            </a:pPr>
            <a:endParaRPr lang="en-US" dirty="0"/>
          </a:p>
        </p:txBody>
      </p:sp>
      <p:sp>
        <p:nvSpPr>
          <p:cNvPr id="5" name="Content Placeholder 4"/>
          <p:cNvSpPr>
            <a:spLocks noGrp="1"/>
          </p:cNvSpPr>
          <p:nvPr>
            <p:ph sz="quarter" idx="2"/>
          </p:nvPr>
        </p:nvSpPr>
        <p:spPr>
          <a:xfrm>
            <a:off x="214282" y="3500438"/>
            <a:ext cx="2801778" cy="3143272"/>
          </a:xfrm>
        </p:spPr>
        <p:style>
          <a:lnRef idx="2">
            <a:schemeClr val="accent4"/>
          </a:lnRef>
          <a:fillRef idx="1">
            <a:schemeClr val="lt1"/>
          </a:fillRef>
          <a:effectRef idx="0">
            <a:schemeClr val="accent4"/>
          </a:effectRef>
          <a:fontRef idx="minor">
            <a:schemeClr val="dk1"/>
          </a:fontRef>
        </p:style>
        <p:txBody>
          <a:bodyPr>
            <a:normAutofit fontScale="70000" lnSpcReduction="20000"/>
          </a:bodyPr>
          <a:lstStyle/>
          <a:p>
            <a:pPr algn="r"/>
            <a:r>
              <a:rPr lang="en-US" b="1" dirty="0" smtClean="0">
                <a:solidFill>
                  <a:schemeClr val="accent2">
                    <a:lumMod val="75000"/>
                  </a:schemeClr>
                </a:solidFill>
              </a:rPr>
              <a:t>Non-Commissioned ranks</a:t>
            </a:r>
          </a:p>
          <a:p>
            <a:pPr algn="r">
              <a:buNone/>
            </a:pPr>
            <a:r>
              <a:rPr lang="en-US" dirty="0" smtClean="0">
                <a:solidFill>
                  <a:schemeClr val="accent2">
                    <a:lumMod val="75000"/>
                  </a:schemeClr>
                </a:solidFill>
              </a:rPr>
              <a:t>Master Warrant Officer</a:t>
            </a:r>
          </a:p>
          <a:p>
            <a:pPr algn="r">
              <a:buNone/>
            </a:pPr>
            <a:r>
              <a:rPr lang="en-US" dirty="0" smtClean="0">
                <a:solidFill>
                  <a:schemeClr val="accent2">
                    <a:lumMod val="75000"/>
                  </a:schemeClr>
                </a:solidFill>
              </a:rPr>
              <a:t>Warrant Officer </a:t>
            </a:r>
          </a:p>
          <a:p>
            <a:pPr algn="r">
              <a:buNone/>
            </a:pPr>
            <a:r>
              <a:rPr lang="en-US" dirty="0" smtClean="0">
                <a:solidFill>
                  <a:schemeClr val="accent2">
                    <a:lumMod val="75000"/>
                  </a:schemeClr>
                </a:solidFill>
              </a:rPr>
              <a:t>Junior Warrant Officer</a:t>
            </a:r>
          </a:p>
          <a:p>
            <a:pPr algn="r">
              <a:buNone/>
            </a:pPr>
            <a:r>
              <a:rPr lang="en-US" dirty="0" smtClean="0">
                <a:solidFill>
                  <a:schemeClr val="accent2">
                    <a:lumMod val="75000"/>
                  </a:schemeClr>
                </a:solidFill>
              </a:rPr>
              <a:t>Sergeant</a:t>
            </a:r>
          </a:p>
          <a:p>
            <a:pPr algn="r">
              <a:buNone/>
            </a:pPr>
            <a:r>
              <a:rPr lang="en-US" dirty="0" smtClean="0">
                <a:solidFill>
                  <a:schemeClr val="accent2">
                    <a:lumMod val="75000"/>
                  </a:schemeClr>
                </a:solidFill>
              </a:rPr>
              <a:t>Corporal</a:t>
            </a:r>
          </a:p>
          <a:p>
            <a:pPr algn="r">
              <a:buNone/>
            </a:pPr>
            <a:r>
              <a:rPr lang="en-US" dirty="0" smtClean="0">
                <a:solidFill>
                  <a:schemeClr val="accent2">
                    <a:lumMod val="75000"/>
                  </a:schemeClr>
                </a:solidFill>
              </a:rPr>
              <a:t>Leading Aircraftmen</a:t>
            </a:r>
          </a:p>
          <a:p>
            <a:pPr algn="r">
              <a:buNone/>
            </a:pPr>
            <a:r>
              <a:rPr lang="en-US" dirty="0" smtClean="0">
                <a:solidFill>
                  <a:schemeClr val="accent2">
                    <a:lumMod val="75000"/>
                  </a:schemeClr>
                </a:solidFill>
              </a:rPr>
              <a:t>Aircraftsmen</a:t>
            </a:r>
            <a:endParaRPr lang="en-US" dirty="0">
              <a:solidFill>
                <a:schemeClr val="accent2">
                  <a:lumMod val="75000"/>
                </a:schemeClr>
              </a:solidFill>
            </a:endParaRPr>
          </a:p>
        </p:txBody>
      </p:sp>
      <p:pic>
        <p:nvPicPr>
          <p:cNvPr id="6" name="Picture 5" descr="ranks combine.jpg"/>
          <p:cNvPicPr>
            <a:picLocks noChangeAspect="1"/>
          </p:cNvPicPr>
          <p:nvPr/>
        </p:nvPicPr>
        <p:blipFill>
          <a:blip r:embed="rId2"/>
          <a:stretch>
            <a:fillRect/>
          </a:stretch>
        </p:blipFill>
        <p:spPr>
          <a:xfrm>
            <a:off x="3929058" y="4071942"/>
            <a:ext cx="5072098" cy="2586034"/>
          </a:xfrm>
          <a:prstGeom prst="rect">
            <a:avLst/>
          </a:prstGeom>
          <a:solidFill>
            <a:schemeClr val="accent1"/>
          </a:solidFill>
          <a:ln>
            <a:solidFill>
              <a:schemeClr val="bg2">
                <a:lumMod val="10000"/>
              </a:schemeClr>
            </a:solidFill>
          </a:ln>
          <a:scene3d>
            <a:camera prst="orthographicFront"/>
            <a:lightRig rig="threePt" dir="t"/>
          </a:scene3d>
          <a:sp3d>
            <a:bevelT w="152400" h="50800" prst="softRound"/>
          </a:sp3d>
        </p:spPr>
      </p:pic>
      <p:pic>
        <p:nvPicPr>
          <p:cNvPr id="7" name="Picture 6" descr="wallk.jpg"/>
          <p:cNvPicPr>
            <a:picLocks noChangeAspect="1"/>
          </p:cNvPicPr>
          <p:nvPr/>
        </p:nvPicPr>
        <p:blipFill>
          <a:blip r:embed="rId3"/>
          <a:stretch>
            <a:fillRect/>
          </a:stretch>
        </p:blipFill>
        <p:spPr>
          <a:xfrm>
            <a:off x="1000100" y="1643050"/>
            <a:ext cx="3143272" cy="17145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274</TotalTime>
  <Words>243</Words>
  <Application>Microsoft Office PowerPoint</Application>
  <PresentationFormat>On-screen Show (4:3)</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 </vt:lpstr>
      <vt:lpstr>History and Birth:</vt:lpstr>
      <vt:lpstr>Commands spread over:</vt:lpstr>
      <vt:lpstr>Some Aircrafts Includes:</vt:lpstr>
      <vt:lpstr>Slide 5</vt:lpstr>
      <vt:lpstr> Fighter Plane:</vt:lpstr>
      <vt:lpstr>Air craft carrier:</vt:lpstr>
      <vt:lpstr>Helicopters : MIL MI-24</vt:lpstr>
      <vt:lpstr>Hierarchy of IAF:</vt:lpstr>
      <vt:lpstr>Guardians of the sky </vt:lpstr>
      <vt:lpstr>Wing Structure:</vt:lpstr>
      <vt:lpstr>INSPIRING QUOTES: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Lenovo</cp:lastModifiedBy>
  <cp:revision>29</cp:revision>
  <dcterms:created xsi:type="dcterms:W3CDTF">2019-06-26T04:58:57Z</dcterms:created>
  <dcterms:modified xsi:type="dcterms:W3CDTF">2019-06-30T08:04:22Z</dcterms:modified>
</cp:coreProperties>
</file>