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70CFB-53D3-48C8-92EC-D842F034CC6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1AF36E-379B-4862-99DF-4AB3BCF34CCC}">
      <dgm:prSet/>
      <dgm:spPr/>
      <dgm:t>
        <a:bodyPr/>
        <a:lstStyle/>
        <a:p>
          <a:pPr rtl="0"/>
          <a:r>
            <a:rPr lang="en-US" dirty="0" smtClean="0"/>
            <a:t>Domains Of Interest:</a:t>
          </a:r>
          <a:endParaRPr lang="en-US" dirty="0"/>
        </a:p>
      </dgm:t>
    </dgm:pt>
    <dgm:pt modelId="{46E7AD4B-0D74-42D0-9ADA-2E3A62786FE7}" type="parTrans" cxnId="{A339D2A2-B3B9-434C-AF4E-919002DE755E}">
      <dgm:prSet/>
      <dgm:spPr/>
      <dgm:t>
        <a:bodyPr/>
        <a:lstStyle/>
        <a:p>
          <a:endParaRPr lang="en-US"/>
        </a:p>
      </dgm:t>
    </dgm:pt>
    <dgm:pt modelId="{449BBF2F-03CE-4B24-B07A-363103535FE2}" type="sibTrans" cxnId="{A339D2A2-B3B9-434C-AF4E-919002DE755E}">
      <dgm:prSet/>
      <dgm:spPr/>
      <dgm:t>
        <a:bodyPr/>
        <a:lstStyle/>
        <a:p>
          <a:endParaRPr lang="en-US"/>
        </a:p>
      </dgm:t>
    </dgm:pt>
    <dgm:pt modelId="{728DCE95-D7A8-405F-B110-DCCB833FCC16}" type="pres">
      <dgm:prSet presAssocID="{2A170CFB-53D3-48C8-92EC-D842F034CC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80CA82D-6F2B-4DF2-A2D0-0020762AD487}" type="pres">
      <dgm:prSet presAssocID="{531AF36E-379B-4862-99DF-4AB3BCF34CCC}" presName="linNode" presStyleCnt="0"/>
      <dgm:spPr/>
    </dgm:pt>
    <dgm:pt modelId="{5A51737B-E4F5-40A6-B5CE-8EF3178AC647}" type="pres">
      <dgm:prSet presAssocID="{531AF36E-379B-4862-99DF-4AB3BCF34CCC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4CDBA-407D-497B-887B-F781241BB3D3}" type="pres">
      <dgm:prSet presAssocID="{531AF36E-379B-4862-99DF-4AB3BCF34CCC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B922687C-35C9-43D6-BC6D-F408C09F338C}" type="presOf" srcId="{531AF36E-379B-4862-99DF-4AB3BCF34CCC}" destId="{5A51737B-E4F5-40A6-B5CE-8EF3178AC647}" srcOrd="0" destOrd="0" presId="urn:microsoft.com/office/officeart/2005/8/layout/vList6"/>
    <dgm:cxn modelId="{58D8BE1F-18BD-4779-A76C-521AB55CCFEB}" type="presOf" srcId="{2A170CFB-53D3-48C8-92EC-D842F034CC6B}" destId="{728DCE95-D7A8-405F-B110-DCCB833FCC16}" srcOrd="0" destOrd="0" presId="urn:microsoft.com/office/officeart/2005/8/layout/vList6"/>
    <dgm:cxn modelId="{A339D2A2-B3B9-434C-AF4E-919002DE755E}" srcId="{2A170CFB-53D3-48C8-92EC-D842F034CC6B}" destId="{531AF36E-379B-4862-99DF-4AB3BCF34CCC}" srcOrd="0" destOrd="0" parTransId="{46E7AD4B-0D74-42D0-9ADA-2E3A62786FE7}" sibTransId="{449BBF2F-03CE-4B24-B07A-363103535FE2}"/>
    <dgm:cxn modelId="{FC477913-D2F0-4A4A-B78F-DB07E374AB70}" type="presParOf" srcId="{728DCE95-D7A8-405F-B110-DCCB833FCC16}" destId="{080CA82D-6F2B-4DF2-A2D0-0020762AD487}" srcOrd="0" destOrd="0" presId="urn:microsoft.com/office/officeart/2005/8/layout/vList6"/>
    <dgm:cxn modelId="{6EE892B1-97B9-4B63-BF7B-D01A4D60127B}" type="presParOf" srcId="{080CA82D-6F2B-4DF2-A2D0-0020762AD487}" destId="{5A51737B-E4F5-40A6-B5CE-8EF3178AC647}" srcOrd="0" destOrd="0" presId="urn:microsoft.com/office/officeart/2005/8/layout/vList6"/>
    <dgm:cxn modelId="{6E8BB2D9-2EDD-4A4E-9056-19240B8429B3}" type="presParOf" srcId="{080CA82D-6F2B-4DF2-A2D0-0020762AD487}" destId="{EC54CDBA-407D-497B-887B-F781241BB3D3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61B3-69D5-459C-B211-9AA96446B945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3F4C-A0F5-4732-BAC1-D396E3D30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C3F4C-A0F5-4732-BAC1-D396E3D307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BFA8A64-3D7F-41C4-9403-DD8C4534CAB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B8E5A03-26A8-40F3-9B5B-C98979448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A64-3D7F-41C4-9403-DD8C4534CAB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5A03-26A8-40F3-9B5B-C98979448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A64-3D7F-41C4-9403-DD8C4534CAB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5A03-26A8-40F3-9B5B-C98979448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FA8A64-3D7F-41C4-9403-DD8C4534CAB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B8E5A03-26A8-40F3-9B5B-C989794481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BFA8A64-3D7F-41C4-9403-DD8C4534CAB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B8E5A03-26A8-40F3-9B5B-C98979448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A64-3D7F-41C4-9403-DD8C4534CAB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5A03-26A8-40F3-9B5B-C989794481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A64-3D7F-41C4-9403-DD8C4534CAB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5A03-26A8-40F3-9B5B-C989794481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FA8A64-3D7F-41C4-9403-DD8C4534CAB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8E5A03-26A8-40F3-9B5B-C989794481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A64-3D7F-41C4-9403-DD8C4534CAB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5A03-26A8-40F3-9B5B-C98979448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FA8A64-3D7F-41C4-9403-DD8C4534CAB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B8E5A03-26A8-40F3-9B5B-C989794481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FA8A64-3D7F-41C4-9403-DD8C4534CAB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8E5A03-26A8-40F3-9B5B-C989794481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BFA8A64-3D7F-41C4-9403-DD8C4534CAB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B8E5A03-26A8-40F3-9B5B-C98979448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3786190"/>
            <a:ext cx="7529522" cy="1089496"/>
          </a:xfrm>
        </p:spPr>
        <p:txBody>
          <a:bodyPr/>
          <a:lstStyle/>
          <a:p>
            <a:r>
              <a:rPr lang="en-US" dirty="0" smtClean="0"/>
              <a:t>Self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571480"/>
            <a:ext cx="7429552" cy="1571636"/>
          </a:xfrm>
          <a:solidFill>
            <a:schemeClr val="bg1">
              <a:lumMod val="65000"/>
              <a:lumOff val="35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Elephant" pitchFamily="18" charset="0"/>
              </a:rPr>
              <a:t>TRAINING SESSION ON POWER POINT</a:t>
            </a:r>
            <a:endParaRPr lang="en-US" sz="4400" dirty="0">
              <a:solidFill>
                <a:srgbClr val="FF0000"/>
              </a:solidFill>
              <a:latin typeface="Elephant" pitchFamily="18" charset="0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Abode : Bathinda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Segoe UI Emoji" pitchFamily="34" charset="0"/>
                <a:ea typeface="Segoe UI Emoji" pitchFamily="34" charset="0"/>
              </a:rPr>
              <a:t>Bathinda also knows as the “City of Lakes” is a historic place of Punjab.</a:t>
            </a:r>
          </a:p>
          <a:p>
            <a:r>
              <a:rPr lang="en-US" dirty="0" smtClean="0">
                <a:latin typeface="Segoe UI Emoji" pitchFamily="34" charset="0"/>
                <a:ea typeface="Segoe UI Emoji" pitchFamily="34" charset="0"/>
              </a:rPr>
              <a:t>It is situated in the Malwa region of Punjab. </a:t>
            </a:r>
          </a:p>
          <a:p>
            <a:r>
              <a:rPr lang="en-US" dirty="0" smtClean="0">
                <a:latin typeface="Segoe UI Emoji" pitchFamily="34" charset="0"/>
                <a:ea typeface="Segoe UI Emoji" pitchFamily="34" charset="0"/>
              </a:rPr>
              <a:t>Its one of ancient build city earlier knows as “Bathilanda”.</a:t>
            </a:r>
          </a:p>
          <a:p>
            <a:r>
              <a:rPr lang="en-US" dirty="0" smtClean="0">
                <a:latin typeface="Segoe UI Emoji" pitchFamily="34" charset="0"/>
                <a:ea typeface="Segoe UI Emoji" pitchFamily="34" charset="0"/>
              </a:rPr>
              <a:t>This city stood First at Swatch Bharat Abhiyan Survey Across the Punjab.</a:t>
            </a:r>
          </a:p>
          <a:p>
            <a:r>
              <a:rPr lang="en-US" dirty="0" smtClean="0">
                <a:latin typeface="Segoe UI Emoji" pitchFamily="34" charset="0"/>
                <a:ea typeface="Segoe UI Emoji" pitchFamily="34" charset="0"/>
              </a:rPr>
              <a:t>It has a population of 285,813 people per unit area.</a:t>
            </a:r>
          </a:p>
          <a:p>
            <a:r>
              <a:rPr lang="en-US" dirty="0" smtClean="0">
                <a:latin typeface="Segoe UI Emoji" pitchFamily="34" charset="0"/>
                <a:ea typeface="Segoe UI Emoji" pitchFamily="34" charset="0"/>
              </a:rPr>
              <a:t>It has the largest railway junction in the Asia.</a:t>
            </a:r>
          </a:p>
          <a:p>
            <a:pPr>
              <a:buNone/>
            </a:pPr>
            <a:endParaRPr lang="en-US" dirty="0">
              <a:latin typeface="Segoe UI Emoji" pitchFamily="34" charset="0"/>
              <a:ea typeface="Segoe UI Emoj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32" y="357166"/>
            <a:ext cx="6172200" cy="894230"/>
          </a:xfrm>
        </p:spPr>
        <p:txBody>
          <a:bodyPr/>
          <a:lstStyle/>
          <a:p>
            <a:r>
              <a:rPr lang="en-US" dirty="0" smtClean="0"/>
              <a:t>Places to visit: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1428736"/>
            <a:ext cx="6172200" cy="450059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It has a great ancient Qila of Queen Razia Sultan where she was captured by Rulers Delhi Sultanate</a:t>
            </a:r>
          </a:p>
          <a:p>
            <a:pPr marL="342900" indent="-342900">
              <a:buAutoNum type="arabicPeriod"/>
            </a:pPr>
            <a:r>
              <a:rPr lang="en-US" dirty="0" smtClean="0"/>
              <a:t>It has a holy pilgrimage Gurudhwara situated at Qila.</a:t>
            </a:r>
          </a:p>
          <a:p>
            <a:pPr marL="342900" indent="-342900">
              <a:buAutoNum type="arabicPeriod"/>
            </a:pPr>
            <a:r>
              <a:rPr lang="en-US" dirty="0" smtClean="0"/>
              <a:t>It has 4 Malls situated and 2 lakes  to visit for its beauty</a:t>
            </a:r>
          </a:p>
          <a:p>
            <a:pPr marL="342900" indent="-342900">
              <a:buAutoNum type="arabicPeriod"/>
            </a:pPr>
            <a:r>
              <a:rPr lang="en-US" dirty="0" smtClean="0"/>
              <a:t>A great Source of thermal energy.</a:t>
            </a:r>
          </a:p>
          <a:p>
            <a:pPr marL="342900" indent="-342900">
              <a:buAutoNum type="arabicPeriod"/>
            </a:pPr>
            <a:r>
              <a:rPr lang="en-US" dirty="0" smtClean="0"/>
              <a:t>A  National Fertilizers Limited Factory for the production of Urea and fertilizers.</a:t>
            </a:r>
          </a:p>
          <a:p>
            <a:pPr marL="342900" indent="-342900">
              <a:buAutoNum type="arabicPeriod"/>
            </a:pPr>
            <a:r>
              <a:rPr lang="en-US" dirty="0" smtClean="0"/>
              <a:t>It has various parks and grounds like Joggers park and Chetak Park.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600200"/>
            <a:ext cx="7467600" cy="487362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86050" y="571480"/>
            <a:ext cx="3714744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Inspiring quotes: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472" y="2428868"/>
            <a:ext cx="784685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Sleep with Satisfaction and wake up with Determination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857232"/>
            <a:ext cx="7429552" cy="4786346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7200" dirty="0" smtClean="0">
                <a:latin typeface="Bodoni MT Black" pitchFamily="18" charset="0"/>
              </a:rPr>
              <a:t>   Thank you</a:t>
            </a:r>
            <a:endParaRPr lang="en-US" sz="7200" dirty="0">
              <a:latin typeface="Bodoni MT Black" pitchFamily="18" charset="0"/>
            </a:endParaRPr>
          </a:p>
        </p:txBody>
      </p:sp>
      <p:pic>
        <p:nvPicPr>
          <p:cNvPr id="1026" name="Picture 2" descr="C:\Users\Lenovo\AppData\Local\Microsoft\Windows\INetCache\IE\RFG41OFH\smile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3857628"/>
            <a:ext cx="1415175" cy="1357322"/>
          </a:xfrm>
          <a:prstGeom prst="rect">
            <a:avLst/>
          </a:prstGeom>
          <a:noFill/>
        </p:spPr>
      </p:pic>
      <p:pic>
        <p:nvPicPr>
          <p:cNvPr id="1028" name="Picture 4" descr="C:\Users\Lenovo\AppData\Local\Microsoft\Windows\INetCache\IE\RFG41OFH\2000px-Heart_corazón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357298"/>
            <a:ext cx="1285836" cy="1285836"/>
          </a:xfrm>
          <a:prstGeom prst="rect">
            <a:avLst/>
          </a:prstGeom>
          <a:noFill/>
        </p:spPr>
      </p:pic>
      <p:pic>
        <p:nvPicPr>
          <p:cNvPr id="1029" name="Picture 5" descr="C:\Users\Lenovo\AppData\Local\Microsoft\Windows\INetCache\IE\C3ZHWCUG\giveThanks300[1]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1214422"/>
            <a:ext cx="1357314" cy="1357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4480" y="642918"/>
            <a:ext cx="6172200" cy="1020124"/>
          </a:xfrm>
        </p:spPr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00232" y="2000240"/>
            <a:ext cx="8222816" cy="428628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 smtClean="0"/>
              <a:t> Name : Akshit  Mangotra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Date of Birth: 23</a:t>
            </a:r>
            <a:r>
              <a:rPr lang="en-US" baseline="30000" dirty="0" smtClean="0"/>
              <a:t>rd</a:t>
            </a:r>
            <a:r>
              <a:rPr lang="en-US" dirty="0" smtClean="0"/>
              <a:t> August 2000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Age: 18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Branch and Course: Computer science, B.Tech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University Roll no: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1807598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Semester: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rd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cs typeface="Arial" pitchFamily="34" charset="0"/>
              </a:rPr>
              <a:t>Class roll no: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306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AIM: To become an IAF Fighter Pilot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</p:txBody>
      </p:sp>
      <p:pic>
        <p:nvPicPr>
          <p:cNvPr id="4" name="Picture 3" descr="IMG-20180920-WA006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6" y="285728"/>
            <a:ext cx="2857520" cy="190426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2214554"/>
            <a:ext cx="4038600" cy="4383087"/>
          </a:xfrm>
          <a:noFill/>
          <a:ln>
            <a:solidFill>
              <a:schemeClr val="tx1"/>
            </a:solidFill>
          </a:ln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LIKES: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n w="50800"/>
              </a:rPr>
              <a:t>Reading books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n w="50800"/>
              </a:rPr>
              <a:t>Writing poems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n w="50800"/>
              </a:rPr>
              <a:t>Listening songs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n w="50800"/>
              </a:rPr>
              <a:t>Enhancing facts about general knowledge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n w="50800"/>
              </a:rPr>
              <a:t>Playing hockey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n w="50800"/>
              </a:rPr>
              <a:t>Sleeping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DISLIKES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Shopping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Abusing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Interfering in useless discussions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5984" y="500042"/>
            <a:ext cx="893193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</a:t>
            </a:r>
            <a:endParaRPr lang="en-US" sz="4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6116" y="428604"/>
            <a:ext cx="252665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LIFE</a:t>
            </a:r>
          </a:p>
          <a:p>
            <a:pPr algn="ctr"/>
            <a:endParaRPr lang="en-US" sz="9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285992"/>
            <a:ext cx="7772400" cy="4357718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>*Writing Poems</a:t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>*</a:t>
            </a:r>
            <a:r>
              <a:rPr lang="en-US" sz="3200" dirty="0" smtClean="0">
                <a:latin typeface="Arial Rounded MT Bold" pitchFamily="34" charset="0"/>
              </a:rPr>
              <a:t>Software developing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>*</a:t>
            </a:r>
            <a:r>
              <a:rPr lang="en-US" sz="3200" dirty="0" smtClean="0">
                <a:latin typeface="Arial Rounded MT Bold" pitchFamily="34" charset="0"/>
              </a:rPr>
              <a:t>Defence</a:t>
            </a:r>
            <a:r>
              <a:rPr lang="en-US" sz="3600" dirty="0" smtClean="0">
                <a:latin typeface="Arial Rounded MT Bold" pitchFamily="34" charset="0"/>
              </a:rPr>
              <a:t> </a:t>
            </a:r>
            <a:r>
              <a:rPr lang="en-US" sz="3200" dirty="0" smtClean="0">
                <a:latin typeface="Arial Rounded MT Bold" pitchFamily="34" charset="0"/>
              </a:rPr>
              <a:t>inclination issues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>*WEB DESIGNING</a:t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>*EXPLORING ABOUT WORLD ISSUES</a:t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000100" y="571480"/>
          <a:ext cx="7772400" cy="150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57422" y="-500090"/>
            <a:ext cx="6172200" cy="2053590"/>
          </a:xfrm>
        </p:spPr>
        <p:txBody>
          <a:bodyPr/>
          <a:lstStyle/>
          <a:p>
            <a:r>
              <a:rPr lang="en-US" dirty="0" smtClean="0"/>
              <a:t>Family Love: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14546" y="1428736"/>
            <a:ext cx="6500858" cy="435771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FATHER: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My father’s name is Mr. Surinder Kumar.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He works as an Account officer at NFL Bathinda.</a:t>
            </a:r>
          </a:p>
          <a:p>
            <a:r>
              <a:rPr lang="en-US" dirty="0" smtClean="0"/>
              <a:t>MOTHER:</a:t>
            </a:r>
          </a:p>
          <a:p>
            <a:pPr>
              <a:buFont typeface="Corbel" pitchFamily="34" charset="0"/>
              <a:buChar char="•"/>
            </a:pPr>
            <a:r>
              <a:rPr lang="en-US" dirty="0" smtClean="0"/>
              <a:t>My mother’s name is Mrs. Sunita</a:t>
            </a:r>
          </a:p>
          <a:p>
            <a:pPr>
              <a:buFont typeface="Corbel" pitchFamily="34" charset="0"/>
              <a:buChar char="•"/>
            </a:pPr>
            <a:r>
              <a:rPr lang="en-US" dirty="0" smtClean="0"/>
              <a:t>She  is a Math's Teacher at Government  Senior Secondary School. </a:t>
            </a:r>
          </a:p>
          <a:p>
            <a:r>
              <a:rPr lang="en-US" dirty="0" smtClean="0"/>
              <a:t>SISTER:</a:t>
            </a:r>
          </a:p>
          <a:p>
            <a:pPr>
              <a:buFont typeface="Corbel" pitchFamily="34" charset="0"/>
              <a:buChar char="∆"/>
            </a:pPr>
            <a:r>
              <a:rPr lang="en-US" dirty="0" smtClean="0"/>
              <a:t>My sister’s name is Amrita Mangotra.</a:t>
            </a:r>
          </a:p>
          <a:p>
            <a:pPr>
              <a:buFont typeface="Corbel" pitchFamily="34" charset="0"/>
              <a:buChar char="∆"/>
            </a:pPr>
            <a:r>
              <a:rPr lang="en-US" dirty="0" smtClean="0"/>
              <a:t>She is perusing  Banking sector coaching.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I’ve done my schooling form Sainik School Kapurthala.</a:t>
            </a:r>
          </a:p>
          <a:p>
            <a:r>
              <a:rPr lang="en-US" dirty="0" smtClean="0"/>
              <a:t>It’s situated in the provinces of the Palace of Maharaja Jagatjit Singh.</a:t>
            </a:r>
          </a:p>
          <a:p>
            <a:r>
              <a:rPr lang="en-US" dirty="0" smtClean="0"/>
              <a:t>There is only one Sainik School in Punjab and it is situated in Kapurthala.</a:t>
            </a:r>
          </a:p>
          <a:p>
            <a:r>
              <a:rPr lang="en-US" dirty="0" smtClean="0"/>
              <a:t>Total there 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25</a:t>
            </a:r>
            <a:r>
              <a:rPr lang="en-US" dirty="0" smtClean="0"/>
              <a:t> Sainik Schools placed across our country.</a:t>
            </a:r>
          </a:p>
          <a:p>
            <a:endParaRPr lang="en-US" dirty="0"/>
          </a:p>
        </p:txBody>
      </p:sp>
      <p:pic>
        <p:nvPicPr>
          <p:cNvPr id="6" name="Picture 5" descr="Sainik school kapurthala 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5" y="4504451"/>
            <a:ext cx="4500593" cy="21571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prst="relaxedInset"/>
          </a:sp3d>
        </p:spPr>
      </p:pic>
      <p:sp>
        <p:nvSpPr>
          <p:cNvPr id="5" name="Rectangle 4"/>
          <p:cNvSpPr/>
          <p:nvPr/>
        </p:nvSpPr>
        <p:spPr>
          <a:xfrm>
            <a:off x="1071538" y="285728"/>
            <a:ext cx="3910045" cy="9233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Alma mater: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4546" y="285728"/>
            <a:ext cx="6172200" cy="1091562"/>
          </a:xfrm>
        </p:spPr>
        <p:txBody>
          <a:bodyPr/>
          <a:lstStyle/>
          <a:p>
            <a:r>
              <a:rPr lang="en-US" dirty="0" smtClean="0"/>
              <a:t>College: MIMIT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794188" cy="571504"/>
          </a:xfrm>
        </p:spPr>
        <p:txBody>
          <a:bodyPr>
            <a:noAutofit/>
          </a:bodyPr>
          <a:lstStyle/>
          <a:p>
            <a:pPr marL="512064" indent="-457200">
              <a:buBlip>
                <a:blip r:embed="rId3"/>
              </a:buBlip>
            </a:pPr>
            <a:r>
              <a:rPr lang="en-US" sz="3200" dirty="0" smtClean="0"/>
              <a:t>Malout Institute of Management and Information Technology</a:t>
            </a:r>
          </a:p>
          <a:p>
            <a:pPr marL="512064" indent="-457200">
              <a:buBlip>
                <a:blip r:embed="rId3"/>
              </a:buBlip>
            </a:pPr>
            <a:r>
              <a:rPr lang="en-US" sz="3200" dirty="0" smtClean="0"/>
              <a:t>It is  a premier institute situated in Malout, Muktsar.</a:t>
            </a:r>
          </a:p>
          <a:p>
            <a:pPr marL="512064" indent="-457200">
              <a:buBlip>
                <a:blip r:embed="rId3"/>
              </a:buBlip>
            </a:pPr>
            <a:r>
              <a:rPr lang="en-US" sz="3200" dirty="0" smtClean="0"/>
              <a:t>It is affiliated under Government of Punjab.</a:t>
            </a:r>
          </a:p>
          <a:p>
            <a:pPr marL="512064" indent="-457200">
              <a:buBlip>
                <a:blip r:embed="rId3"/>
              </a:buBlip>
            </a:pPr>
            <a:r>
              <a:rPr lang="en-US" sz="3200" dirty="0" smtClean="0"/>
              <a:t>It offers various courses of B.Tech ,BCA,BBA and MBA.</a:t>
            </a:r>
          </a:p>
          <a:p>
            <a:pPr marL="512064" indent="-457200">
              <a:buBlip>
                <a:blip r:embed="rId3"/>
              </a:buBlip>
            </a:pPr>
            <a:endParaRPr lang="en-US" sz="3200" dirty="0" smtClean="0"/>
          </a:p>
          <a:p>
            <a:pPr marL="512064" indent="-457200">
              <a:buBlip>
                <a:blip r:embed="rId3"/>
              </a:buBlip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794" y="142852"/>
            <a:ext cx="7772400" cy="1046410"/>
          </a:xfrm>
        </p:spPr>
        <p:txBody>
          <a:bodyPr/>
          <a:lstStyle/>
          <a:p>
            <a:r>
              <a:rPr lang="en-US" dirty="0" smtClean="0"/>
              <a:t>Achievements And Credits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1500174"/>
            <a:ext cx="6172200" cy="535782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  Secured 9.4 CGPA in class 10</a:t>
            </a:r>
            <a:r>
              <a:rPr lang="en-US" baseline="30000" dirty="0" smtClean="0"/>
              <a:t>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Stood first North Zone English Debate Competition.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Captained Both in North Zonal and All India Inter zonal Inter zonal Sainik School Hockey Tournament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Stood First in North Zone Hockey Tournament.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Appointed as School NCC Captain.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Stood 2</a:t>
            </a:r>
            <a:r>
              <a:rPr lang="en-US" baseline="30000" dirty="0" smtClean="0"/>
              <a:t>nd</a:t>
            </a:r>
            <a:r>
              <a:rPr lang="en-US" dirty="0" smtClean="0"/>
              <a:t> in Best Cadet Competition in P H HP CHD Directorate.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Participated in Inter College Debate Competition.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/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428604"/>
            <a:ext cx="6172200" cy="2053590"/>
          </a:xfrm>
        </p:spPr>
        <p:txBody>
          <a:bodyPr/>
          <a:lstStyle/>
          <a:p>
            <a:r>
              <a:rPr lang="en-US" dirty="0" smtClean="0"/>
              <a:t>Inspirations in Various fields: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1670" y="2500306"/>
            <a:ext cx="6172200" cy="221457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My Father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Dr.APJ Abdul Kalam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Cristino Ranaldo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Arc Hades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Lt Gen Ranbir Singh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960</TotalTime>
  <Words>494</Words>
  <Application>Microsoft Office PowerPoint</Application>
  <PresentationFormat>On-screen Show (4:3)</PresentationFormat>
  <Paragraphs>85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Self Introduction</vt:lpstr>
      <vt:lpstr>PROFILE</vt:lpstr>
      <vt:lpstr>CHOICE</vt:lpstr>
      <vt:lpstr> *Writing Poems *Software developing *Defence inclination issues *WEB DESIGNING *EXPLORING ABOUT WORLD ISSUES   </vt:lpstr>
      <vt:lpstr>Family Love: </vt:lpstr>
      <vt:lpstr> </vt:lpstr>
      <vt:lpstr>College: MIMIT</vt:lpstr>
      <vt:lpstr>Achievements And Credits :</vt:lpstr>
      <vt:lpstr>Inspirations in Various fields:</vt:lpstr>
      <vt:lpstr>Abode : Bathinda</vt:lpstr>
      <vt:lpstr>Places to visit:</vt:lpstr>
      <vt:lpstr>Inspiring quotes:</vt:lpstr>
      <vt:lpstr>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Introduction</dc:title>
  <dc:creator>Lenovo</dc:creator>
  <cp:lastModifiedBy>Lenovo</cp:lastModifiedBy>
  <cp:revision>48</cp:revision>
  <dcterms:created xsi:type="dcterms:W3CDTF">2019-06-13T06:14:46Z</dcterms:created>
  <dcterms:modified xsi:type="dcterms:W3CDTF">2019-06-23T08:16:05Z</dcterms:modified>
</cp:coreProperties>
</file>