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44921F-AFCC-43C8-AEAF-CCC95BC8380F}" v="1" dt="2023-02-05T03:16:55.672"/>
    <p1510:client id="{40CA73E4-32C1-46D0-BC5D-410C5F367A95}" v="4" dt="2022-12-07T01:52:10.266"/>
    <p1510:client id="{9D6CFE11-6FDB-CC57-3240-9AB2CA25F77A}" v="1" dt="2022-12-07T04:19:19.917"/>
    <p1510:client id="{B42FE8E7-E29F-4F30-93D4-ABBE67859103}" v="7" dt="2022-12-06T10:03:20.8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61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b5d94bba39fa12ed5eb27d4db87fdea2a61073838aef14360b954b3d245fb832::" providerId="AD" clId="Web-{B42FE8E7-E29F-4F30-93D4-ABBE67859103}"/>
    <pc:docChg chg="modSld sldOrd">
      <pc:chgData name="Guest User" userId="S::urn:spo:anon#b5d94bba39fa12ed5eb27d4db87fdea2a61073838aef14360b954b3d245fb832::" providerId="AD" clId="Web-{B42FE8E7-E29F-4F30-93D4-ABBE67859103}" dt="2022-12-06T10:03:20.810" v="6" actId="20577"/>
      <pc:docMkLst>
        <pc:docMk/>
      </pc:docMkLst>
      <pc:sldChg chg="ord">
        <pc:chgData name="Guest User" userId="S::urn:spo:anon#b5d94bba39fa12ed5eb27d4db87fdea2a61073838aef14360b954b3d245fb832::" providerId="AD" clId="Web-{B42FE8E7-E29F-4F30-93D4-ABBE67859103}" dt="2022-12-06T10:01:00.806" v="1"/>
        <pc:sldMkLst>
          <pc:docMk/>
          <pc:sldMk cId="2448393724" sldId="263"/>
        </pc:sldMkLst>
      </pc:sldChg>
      <pc:sldChg chg="modSp">
        <pc:chgData name="Guest User" userId="S::urn:spo:anon#b5d94bba39fa12ed5eb27d4db87fdea2a61073838aef14360b954b3d245fb832::" providerId="AD" clId="Web-{B42FE8E7-E29F-4F30-93D4-ABBE67859103}" dt="2022-12-06T10:03:20.810" v="6" actId="20577"/>
        <pc:sldMkLst>
          <pc:docMk/>
          <pc:sldMk cId="121569423" sldId="264"/>
        </pc:sldMkLst>
        <pc:spChg chg="mod">
          <ac:chgData name="Guest User" userId="S::urn:spo:anon#b5d94bba39fa12ed5eb27d4db87fdea2a61073838aef14360b954b3d245fb832::" providerId="AD" clId="Web-{B42FE8E7-E29F-4F30-93D4-ABBE67859103}" dt="2022-12-06T10:03:20.810" v="6" actId="20577"/>
          <ac:spMkLst>
            <pc:docMk/>
            <pc:sldMk cId="121569423" sldId="264"/>
            <ac:spMk id="3" creationId="{3F64F864-661D-444F-98E0-BC18B8D4A73A}"/>
          </ac:spMkLst>
        </pc:spChg>
      </pc:sldChg>
    </pc:docChg>
  </pc:docChgLst>
  <pc:docChgLst>
    <pc:chgData clId="Web-{1444921F-AFCC-43C8-AEAF-CCC95BC8380F}"/>
    <pc:docChg chg="modSld">
      <pc:chgData name="" userId="" providerId="" clId="Web-{1444921F-AFCC-43C8-AEAF-CCC95BC8380F}" dt="2023-02-05T03:16:55.672" v="0" actId="1076"/>
      <pc:docMkLst>
        <pc:docMk/>
      </pc:docMkLst>
      <pc:sldChg chg="modSp">
        <pc:chgData name="" userId="" providerId="" clId="Web-{1444921F-AFCC-43C8-AEAF-CCC95BC8380F}" dt="2023-02-05T03:16:55.672" v="0" actId="1076"/>
        <pc:sldMkLst>
          <pc:docMk/>
          <pc:sldMk cId="2082419683" sldId="257"/>
        </pc:sldMkLst>
        <pc:spChg chg="mod">
          <ac:chgData name="" userId="" providerId="" clId="Web-{1444921F-AFCC-43C8-AEAF-CCC95BC8380F}" dt="2023-02-05T03:16:55.672" v="0" actId="1076"/>
          <ac:spMkLst>
            <pc:docMk/>
            <pc:sldMk cId="2082419683" sldId="257"/>
            <ac:spMk id="3" creationId="{3F64F864-661D-444F-98E0-BC18B8D4A73A}"/>
          </ac:spMkLst>
        </pc:spChg>
      </pc:sldChg>
    </pc:docChg>
  </pc:docChgLst>
  <pc:docChgLst>
    <pc:chgData name="Guest User" userId="S::urn:spo:anon#b5d94bba39fa12ed5eb27d4db87fdea2a61073838aef14360b954b3d245fb832::" providerId="AD" clId="Web-{40CA73E4-32C1-46D0-BC5D-410C5F367A95}"/>
    <pc:docChg chg="modSld">
      <pc:chgData name="Guest User" userId="S::urn:spo:anon#b5d94bba39fa12ed5eb27d4db87fdea2a61073838aef14360b954b3d245fb832::" providerId="AD" clId="Web-{40CA73E4-32C1-46D0-BC5D-410C5F367A95}" dt="2022-12-07T01:52:10.266" v="1" actId="20577"/>
      <pc:docMkLst>
        <pc:docMk/>
      </pc:docMkLst>
      <pc:sldChg chg="modSp">
        <pc:chgData name="Guest User" userId="S::urn:spo:anon#b5d94bba39fa12ed5eb27d4db87fdea2a61073838aef14360b954b3d245fb832::" providerId="AD" clId="Web-{40CA73E4-32C1-46D0-BC5D-410C5F367A95}" dt="2022-12-07T01:52:10.266" v="1" actId="20577"/>
        <pc:sldMkLst>
          <pc:docMk/>
          <pc:sldMk cId="4089556802" sldId="261"/>
        </pc:sldMkLst>
        <pc:spChg chg="mod">
          <ac:chgData name="Guest User" userId="S::urn:spo:anon#b5d94bba39fa12ed5eb27d4db87fdea2a61073838aef14360b954b3d245fb832::" providerId="AD" clId="Web-{40CA73E4-32C1-46D0-BC5D-410C5F367A95}" dt="2022-12-07T01:52:10.266" v="1" actId="20577"/>
          <ac:spMkLst>
            <pc:docMk/>
            <pc:sldMk cId="4089556802" sldId="261"/>
            <ac:spMk id="5" creationId="{E2ED4105-F386-4A86-A0BF-801C477E09BB}"/>
          </ac:spMkLst>
        </pc:spChg>
      </pc:sldChg>
    </pc:docChg>
  </pc:docChgLst>
  <pc:docChgLst>
    <pc:chgData name="Guest User" userId="S::urn:spo:anon#b5d94bba39fa12ed5eb27d4db87fdea2a61073838aef14360b954b3d245fb832::" providerId="AD" clId="Web-{9D6CFE11-6FDB-CC57-3240-9AB2CA25F77A}"/>
    <pc:docChg chg="modSld">
      <pc:chgData name="Guest User" userId="S::urn:spo:anon#b5d94bba39fa12ed5eb27d4db87fdea2a61073838aef14360b954b3d245fb832::" providerId="AD" clId="Web-{9D6CFE11-6FDB-CC57-3240-9AB2CA25F77A}" dt="2022-12-07T04:19:19.917" v="0" actId="1076"/>
      <pc:docMkLst>
        <pc:docMk/>
      </pc:docMkLst>
      <pc:sldChg chg="modSp">
        <pc:chgData name="Guest User" userId="S::urn:spo:anon#b5d94bba39fa12ed5eb27d4db87fdea2a61073838aef14360b954b3d245fb832::" providerId="AD" clId="Web-{9D6CFE11-6FDB-CC57-3240-9AB2CA25F77A}" dt="2022-12-07T04:19:19.917" v="0" actId="1076"/>
        <pc:sldMkLst>
          <pc:docMk/>
          <pc:sldMk cId="687676194" sldId="262"/>
        </pc:sldMkLst>
        <pc:spChg chg="mod">
          <ac:chgData name="Guest User" userId="S::urn:spo:anon#b5d94bba39fa12ed5eb27d4db87fdea2a61073838aef14360b954b3d245fb832::" providerId="AD" clId="Web-{9D6CFE11-6FDB-CC57-3240-9AB2CA25F77A}" dt="2022-12-07T04:19:19.917" v="0" actId="1076"/>
          <ac:spMkLst>
            <pc:docMk/>
            <pc:sldMk cId="687676194" sldId="262"/>
            <ac:spMk id="3" creationId="{3F64F864-661D-444F-98E0-BC18B8D4A73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3D555-603F-438D-8B6B-90568E4C3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466E00-08B8-4B95-A6CC-5B2E0604D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019D1-D59E-45E4-8609-56B680619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3AAC-EA7F-43A1-8907-DF17F1E99B90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ACBC5-AA04-4934-8358-BDA894CBC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344CB-BFC1-4AC0-B764-080428BE5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64089-94F6-46B3-948F-3BB3877319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44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CE874-5082-413E-B025-D315FE04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E41298-90A2-42BA-A263-52D929F43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DD418-B4DD-4F17-BBB8-3C45845D3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3AAC-EA7F-43A1-8907-DF17F1E99B90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92F4A-9E75-4808-B158-A20840504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D25C3-6735-48E6-AC34-94B0A63A1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64089-94F6-46B3-948F-3BB3877319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719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6B347B-4059-48FF-994E-1015485DB4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226BFA-1727-4414-8FA0-E58544176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F696B-2E29-44EE-AEC4-111DDBAE6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3AAC-EA7F-43A1-8907-DF17F1E99B90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DEB26-77FB-4C27-93CE-B59339857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65DDD-7D16-40D2-BCBA-568C78995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64089-94F6-46B3-948F-3BB3877319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697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D177-DDD4-4823-BDDD-7FF4B989D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1D2EE-96D1-496B-A341-287E0638D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F1F40-16F2-4E14-B467-4B734C0F0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3AAC-EA7F-43A1-8907-DF17F1E99B90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853E4-8AA9-4EA2-8A5D-714C34637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D015B-6CC0-436C-AD53-5B404C790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64089-94F6-46B3-948F-3BB3877319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809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EAF0C-B446-41C8-9BD2-76AA27C2A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5BF93-AAFF-4B66-8851-224DE5B67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8A434-7BE5-4CCC-B110-B078AF7EA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3AAC-EA7F-43A1-8907-DF17F1E99B90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B365B-1142-430E-9FC6-A7B0D3983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D6272-18F0-4180-BF04-AF313357F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64089-94F6-46B3-948F-3BB3877319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284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005B9-6325-44BB-8025-D84834199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38751-3859-445F-B3B3-B135BF1739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7F48AC-C9BC-42EF-92B2-1217B7978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734FE-FD77-45B0-AEF1-C94944ACD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3AAC-EA7F-43A1-8907-DF17F1E99B90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034A5-E474-4317-8DC0-7BFFBA968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0F0FE-DA8E-46F0-960E-4F17C5FDF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64089-94F6-46B3-948F-3BB3877319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66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B90DC-E87B-44DF-9ADF-8F23E271B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70220-2218-439E-8E2A-D5E98F49E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CFCA4-EC3D-4F9F-A677-55CF64C85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8488C4-989D-4E7D-A58E-18CDC2E9E2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A895C0-23FB-4F51-9ED8-127CCEF4EC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E7DADD-8211-4DB3-871C-0B0FAC72C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3AAC-EA7F-43A1-8907-DF17F1E99B90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8B2E67-5F1F-4D64-B3B6-D6660E2E2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79163F-41B2-4EE4-9B00-357439E86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64089-94F6-46B3-948F-3BB3877319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705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DE2FF-91BC-40C9-94FB-1F1BDCBC8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519E1B-9A72-4ED9-9213-8181C5EC4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3AAC-EA7F-43A1-8907-DF17F1E99B90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936738-DBC4-4295-9E95-D1FF318C6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A4A79-E70F-4AEC-86DF-0F5392A39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64089-94F6-46B3-948F-3BB3877319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75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CB0A05-D129-4653-A3E6-D3FC79EFE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3AAC-EA7F-43A1-8907-DF17F1E99B90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8E880A-70AE-4052-997B-FB16E44D6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61512-E97C-444C-899F-6E137B72A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64089-94F6-46B3-948F-3BB3877319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346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5D71F-58FF-495E-B08D-160C99F23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19F31-8751-446F-91BE-10C7A891F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C28282-A50F-4CA3-8E74-E55C0FDDDB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2D8828-3CF7-4CED-8610-D115C9A7B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3AAC-EA7F-43A1-8907-DF17F1E99B90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11920-C0D1-43B5-A73B-FEF5B2578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5A98F0-34C3-48C1-8F00-41D2ECC69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64089-94F6-46B3-948F-3BB3877319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2729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CCF81-F852-4236-8BE7-AEDCAEE4F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D746F3-3AAC-4401-BB80-FCDE4754E1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0E853A-341F-450E-8AC9-2EC02F5025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30522-0C98-45F5-A13C-62F3CB291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3AAC-EA7F-43A1-8907-DF17F1E99B90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D81CD9-3BBE-4C7A-A4C1-BE0BCC915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816D6-E141-40D1-A5F4-2D6F75100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64089-94F6-46B3-948F-3BB3877319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178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414083-0DE3-4861-947A-E254114E1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A6B08-CC70-432C-9E61-CCC32F91E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A5B4D-2F94-437D-9ACA-6E9B31C118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A3AAC-EA7F-43A1-8907-DF17F1E99B90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388E0-244C-416A-B8F8-748144A3D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2DCD7-E135-4FAB-94BA-A95A8DE6D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64089-94F6-46B3-948F-3BB3877319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753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7B7C93-B2DF-47DB-8421-5013D0FC66F1}"/>
              </a:ext>
            </a:extLst>
          </p:cNvPr>
          <p:cNvSpPr txBox="1"/>
          <p:nvPr/>
        </p:nvSpPr>
        <p:spPr>
          <a:xfrm flipH="1">
            <a:off x="5115557" y="50800"/>
            <a:ext cx="2494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Assignment No.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64F864-661D-444F-98E0-BC18B8D4A73A}"/>
              </a:ext>
            </a:extLst>
          </p:cNvPr>
          <p:cNvSpPr txBox="1"/>
          <p:nvPr/>
        </p:nvSpPr>
        <p:spPr>
          <a:xfrm>
            <a:off x="833120" y="599440"/>
            <a:ext cx="11247120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Title:</a:t>
            </a:r>
            <a:r>
              <a:rPr lang="en-US" dirty="0"/>
              <a:t>	</a:t>
            </a:r>
            <a:r>
              <a:rPr lang="en-US" sz="2000" dirty="0">
                <a:solidFill>
                  <a:srgbClr val="002060"/>
                </a:solidFill>
              </a:rPr>
              <a:t>File Handling </a:t>
            </a:r>
            <a:br>
              <a:rPr lang="en-US" sz="2000" dirty="0"/>
            </a:br>
            <a:r>
              <a:rPr lang="en-US" dirty="0"/>
              <a:t> </a:t>
            </a:r>
            <a:r>
              <a:rPr lang="en-US" sz="2000" b="1" dirty="0">
                <a:solidFill>
                  <a:srgbClr val="C00000"/>
                </a:solidFill>
              </a:rPr>
              <a:t>Aim:</a:t>
            </a:r>
            <a:r>
              <a:rPr lang="en-US" b="1" dirty="0"/>
              <a:t>	</a:t>
            </a:r>
            <a:r>
              <a:rPr lang="en-US" sz="2000" dirty="0">
                <a:solidFill>
                  <a:srgbClr val="002060"/>
                </a:solidFill>
              </a:rPr>
              <a:t>Implement a program for maintaining a student records database using File Handling. Student has        </a:t>
            </a:r>
          </a:p>
          <a:p>
            <a:r>
              <a:rPr lang="en-US" sz="2000" dirty="0">
                <a:solidFill>
                  <a:srgbClr val="002060"/>
                </a:solidFill>
              </a:rPr>
              <a:t>                </a:t>
            </a:r>
            <a:r>
              <a:rPr lang="en-US" sz="2000" dirty="0" err="1">
                <a:solidFill>
                  <a:srgbClr val="002060"/>
                </a:solidFill>
              </a:rPr>
              <a:t>Student_id</a:t>
            </a:r>
            <a:r>
              <a:rPr lang="en-US" sz="2000" dirty="0">
                <a:solidFill>
                  <a:srgbClr val="002060"/>
                </a:solidFill>
              </a:rPr>
              <a:t>, name, </a:t>
            </a:r>
            <a:r>
              <a:rPr lang="en-US" sz="2000" dirty="0" err="1">
                <a:solidFill>
                  <a:srgbClr val="002060"/>
                </a:solidFill>
              </a:rPr>
              <a:t>Roll_no</a:t>
            </a:r>
            <a:r>
              <a:rPr lang="en-US" sz="2000" dirty="0">
                <a:solidFill>
                  <a:srgbClr val="002060"/>
                </a:solidFill>
              </a:rPr>
              <a:t>, Class, marks and address. Display the data for five  students.</a:t>
            </a:r>
          </a:p>
          <a:p>
            <a:r>
              <a:rPr lang="en-US" sz="2000" dirty="0" err="1">
                <a:solidFill>
                  <a:srgbClr val="002060"/>
                </a:solidFill>
              </a:rPr>
              <a:t>i</a:t>
            </a:r>
            <a:r>
              <a:rPr lang="en-US" sz="2000" dirty="0">
                <a:solidFill>
                  <a:srgbClr val="002060"/>
                </a:solidFill>
              </a:rPr>
              <a:t>) Create Database</a:t>
            </a:r>
          </a:p>
          <a:p>
            <a:r>
              <a:rPr lang="en-US" sz="2000" dirty="0">
                <a:solidFill>
                  <a:srgbClr val="002060"/>
                </a:solidFill>
              </a:rPr>
              <a:t>ii)Display Database </a:t>
            </a:r>
          </a:p>
          <a:p>
            <a:r>
              <a:rPr lang="en-US" sz="2000" dirty="0">
                <a:solidFill>
                  <a:srgbClr val="002060"/>
                </a:solidFill>
              </a:rPr>
              <a:t>iii) Clear Records</a:t>
            </a:r>
          </a:p>
          <a:p>
            <a:r>
              <a:rPr lang="en-US" sz="2000" dirty="0">
                <a:solidFill>
                  <a:srgbClr val="002060"/>
                </a:solidFill>
              </a:rPr>
              <a:t>iv)Modify record</a:t>
            </a:r>
          </a:p>
          <a:p>
            <a:r>
              <a:rPr lang="en-US" sz="2000" dirty="0">
                <a:solidFill>
                  <a:srgbClr val="002060"/>
                </a:solidFill>
              </a:rPr>
              <a:t>v)Search Record</a:t>
            </a:r>
          </a:p>
          <a:p>
            <a:r>
              <a:rPr lang="en-US" dirty="0"/>
              <a:t> </a:t>
            </a:r>
            <a:r>
              <a:rPr lang="en-US" sz="2000" b="1" dirty="0">
                <a:solidFill>
                  <a:srgbClr val="C00000"/>
                </a:solidFill>
              </a:rPr>
              <a:t>Objectives:</a:t>
            </a:r>
            <a:r>
              <a:rPr lang="en-US" b="1" dirty="0"/>
              <a:t> </a:t>
            </a:r>
            <a:r>
              <a:rPr lang="en-US" sz="2000" dirty="0">
                <a:solidFill>
                  <a:srgbClr val="002060"/>
                </a:solidFill>
              </a:rPr>
              <a:t>To learn the concept of File handling </a:t>
            </a:r>
          </a:p>
          <a:p>
            <a:endParaRPr lang="en-US" sz="2000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Theory: </a:t>
            </a:r>
          </a:p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Importance of file handling</a:t>
            </a:r>
            <a:r>
              <a:rPr lang="en-US" b="1" dirty="0">
                <a:solidFill>
                  <a:srgbClr val="C00000"/>
                </a:solidFill>
              </a:rPr>
              <a:t> </a:t>
            </a:r>
          </a:p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Character Stream Classes</a:t>
            </a:r>
          </a:p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Byte Streams</a:t>
            </a:r>
          </a:p>
          <a:p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</a:rPr>
              <a:t>FileWriter</a:t>
            </a:r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Buffer in java</a:t>
            </a:r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File Manipulation and operations </a:t>
            </a:r>
          </a:p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Tokenizing the Input Using the Scanner Class</a:t>
            </a:r>
          </a:p>
          <a:p>
            <a:r>
              <a:rPr lang="en-US" dirty="0">
                <a:solidFill>
                  <a:srgbClr val="00B050"/>
                </a:solidFill>
              </a:rPr>
              <a:t>	</a:t>
            </a:r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645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7B7C93-B2DF-47DB-8421-5013D0FC66F1}"/>
              </a:ext>
            </a:extLst>
          </p:cNvPr>
          <p:cNvSpPr txBox="1"/>
          <p:nvPr/>
        </p:nvSpPr>
        <p:spPr>
          <a:xfrm flipH="1">
            <a:off x="5115557" y="152400"/>
            <a:ext cx="2494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Assignment No.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64F864-661D-444F-98E0-BC18B8D4A73A}"/>
              </a:ext>
            </a:extLst>
          </p:cNvPr>
          <p:cNvSpPr txBox="1"/>
          <p:nvPr/>
        </p:nvSpPr>
        <p:spPr>
          <a:xfrm>
            <a:off x="871218" y="855980"/>
            <a:ext cx="1098296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Frequently Asked Questions: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Give the basic methods in File class?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Why to use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</a:rPr>
              <a:t>FileWriter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 class and give its advantages 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000" dirty="0">
                <a:solidFill>
                  <a:schemeClr val="accent6">
                    <a:lumMod val="50000"/>
                  </a:schemeClr>
                </a:solidFill>
              </a:rPr>
              <a:t>Write a File-Copy program which copies the content of one file to another. Take both the file names from the user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How to  read data from a file ,using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</a:rPr>
              <a:t>FileReader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 class?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Give usage  of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</a:rPr>
              <a:t>BufferedWriter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 and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</a:rPr>
              <a:t>BufferedReader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 classes in Java with example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Write a code to generate database for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</a:rPr>
              <a:t>Criket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 player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</a:rPr>
              <a:t>ising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 file handling operations </a:t>
            </a:r>
          </a:p>
          <a:p>
            <a:endParaRPr lang="en-US" sz="2000" b="1" dirty="0">
              <a:solidFill>
                <a:srgbClr val="C00000"/>
              </a:solidFill>
            </a:endParaRPr>
          </a:p>
          <a:p>
            <a:endParaRPr lang="en-US" sz="2000" b="1" dirty="0">
              <a:solidFill>
                <a:srgbClr val="C00000"/>
              </a:solidFill>
            </a:endParaRPr>
          </a:p>
          <a:p>
            <a:r>
              <a:rPr lang="en-US" sz="2000" b="1" dirty="0">
                <a:solidFill>
                  <a:srgbClr val="C00000"/>
                </a:solidFill>
              </a:rPr>
              <a:t>Mapping of Course Outcomes for Assignment 8: CO5</a:t>
            </a:r>
          </a:p>
          <a:p>
            <a:r>
              <a:rPr lang="en-US" sz="2000" b="1" dirty="0">
                <a:solidFill>
                  <a:srgbClr val="00B050"/>
                </a:solidFill>
              </a:rPr>
              <a:t> </a:t>
            </a:r>
            <a:r>
              <a:rPr lang="en-US" sz="2000" dirty="0"/>
              <a:t>CO5: </a:t>
            </a:r>
            <a:r>
              <a:rPr lang="en-US" sz="2000" b="1" dirty="0">
                <a:solidFill>
                  <a:srgbClr val="00B050"/>
                </a:solidFill>
              </a:rPr>
              <a:t>Use file handling for real world application. </a:t>
            </a:r>
          </a:p>
          <a:p>
            <a:endParaRPr lang="en-US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546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7B7C93-B2DF-47DB-8421-5013D0FC66F1}"/>
              </a:ext>
            </a:extLst>
          </p:cNvPr>
          <p:cNvSpPr txBox="1"/>
          <p:nvPr/>
        </p:nvSpPr>
        <p:spPr>
          <a:xfrm flipH="1">
            <a:off x="5115557" y="121920"/>
            <a:ext cx="2494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Assignment No.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64F864-661D-444F-98E0-BC18B8D4A73A}"/>
              </a:ext>
            </a:extLst>
          </p:cNvPr>
          <p:cNvSpPr txBox="1"/>
          <p:nvPr/>
        </p:nvSpPr>
        <p:spPr>
          <a:xfrm>
            <a:off x="597015" y="-1880985"/>
            <a:ext cx="12534900" cy="7602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Sample Code:</a:t>
            </a:r>
          </a:p>
          <a:p>
            <a:r>
              <a:rPr lang="en-US" sz="2000" dirty="0"/>
              <a:t> </a:t>
            </a:r>
          </a:p>
          <a:p>
            <a:r>
              <a:rPr lang="en-US" sz="2000" dirty="0"/>
              <a:t> </a:t>
            </a:r>
          </a:p>
          <a:p>
            <a:endParaRPr lang="en-US" sz="2000" b="1" dirty="0">
              <a:solidFill>
                <a:srgbClr val="C00000"/>
              </a:solidFill>
            </a:endParaRPr>
          </a:p>
          <a:p>
            <a:endParaRPr lang="en-US" sz="2000" b="1" dirty="0">
              <a:solidFill>
                <a:srgbClr val="C00000"/>
              </a:solidFill>
            </a:endParaRPr>
          </a:p>
          <a:p>
            <a:pPr algn="just"/>
            <a:endParaRPr lang="en-US" sz="2000" dirty="0">
              <a:solidFill>
                <a:srgbClr val="002060"/>
              </a:solidFill>
            </a:endParaRPr>
          </a:p>
          <a:p>
            <a:pPr algn="just"/>
            <a:endParaRPr lang="en-US" sz="2000" dirty="0">
              <a:solidFill>
                <a:srgbClr val="002060"/>
              </a:solidFill>
            </a:endParaRPr>
          </a:p>
          <a:p>
            <a:pPr algn="just"/>
            <a:endParaRPr lang="en-US" sz="2000" dirty="0">
              <a:solidFill>
                <a:srgbClr val="002060"/>
              </a:solidFill>
            </a:endParaRPr>
          </a:p>
          <a:p>
            <a:pPr algn="just"/>
            <a:endParaRPr lang="en-US" sz="2000" dirty="0">
              <a:solidFill>
                <a:srgbClr val="002060"/>
              </a:solidFill>
            </a:endParaRPr>
          </a:p>
          <a:p>
            <a:pPr algn="just"/>
            <a:endParaRPr lang="en-US" sz="2000" dirty="0">
              <a:solidFill>
                <a:srgbClr val="002060"/>
              </a:solidFill>
            </a:endParaRPr>
          </a:p>
          <a:p>
            <a:pPr algn="just"/>
            <a:endParaRPr lang="en-US" sz="2000" dirty="0">
              <a:solidFill>
                <a:srgbClr val="002060"/>
              </a:solidFill>
            </a:endParaRPr>
          </a:p>
          <a:p>
            <a:pPr algn="just"/>
            <a:endParaRPr lang="en-US" sz="2000" dirty="0">
              <a:solidFill>
                <a:srgbClr val="002060"/>
              </a:solidFill>
            </a:endParaRPr>
          </a:p>
          <a:p>
            <a:pPr algn="just"/>
            <a:endParaRPr lang="en-US" sz="2000" dirty="0">
              <a:solidFill>
                <a:srgbClr val="002060"/>
              </a:solidFill>
            </a:endParaRPr>
          </a:p>
          <a:p>
            <a:pPr algn="just"/>
            <a:endParaRPr lang="en-US" sz="2000" dirty="0">
              <a:solidFill>
                <a:srgbClr val="002060"/>
              </a:solidFill>
            </a:endParaRPr>
          </a:p>
          <a:p>
            <a:pPr algn="just"/>
            <a:endParaRPr lang="en-US" sz="2000" dirty="0">
              <a:solidFill>
                <a:srgbClr val="002060"/>
              </a:solidFill>
            </a:endParaRPr>
          </a:p>
          <a:p>
            <a:pPr algn="just"/>
            <a:endParaRPr lang="en-US" sz="2000" dirty="0">
              <a:solidFill>
                <a:srgbClr val="002060"/>
              </a:solidFill>
            </a:endParaRPr>
          </a:p>
          <a:p>
            <a:pPr algn="just"/>
            <a:endParaRPr lang="en-US" sz="2000" dirty="0">
              <a:solidFill>
                <a:srgbClr val="002060"/>
              </a:solidFill>
            </a:endParaRPr>
          </a:p>
          <a:p>
            <a:pPr algn="just"/>
            <a:endParaRPr lang="en-US" sz="2000" dirty="0">
              <a:solidFill>
                <a:srgbClr val="002060"/>
              </a:solidFill>
            </a:endParaRPr>
          </a:p>
          <a:p>
            <a:pPr algn="just"/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b="1" dirty="0">
                <a:solidFill>
                  <a:srgbClr val="C00000"/>
                </a:solidFill>
              </a:rPr>
              <a:t>Input:</a:t>
            </a:r>
            <a:r>
              <a:rPr lang="en-US" dirty="0"/>
              <a:t>	</a:t>
            </a:r>
          </a:p>
          <a:p>
            <a:r>
              <a:rPr lang="en-US" b="1" dirty="0" err="1">
                <a:solidFill>
                  <a:srgbClr val="002060"/>
                </a:solidFill>
              </a:rPr>
              <a:t>Student_id</a:t>
            </a:r>
            <a:r>
              <a:rPr lang="en-US" b="1" dirty="0">
                <a:solidFill>
                  <a:srgbClr val="002060"/>
                </a:solidFill>
              </a:rPr>
              <a:t>, name, </a:t>
            </a:r>
            <a:r>
              <a:rPr lang="en-US" b="1" dirty="0" err="1">
                <a:solidFill>
                  <a:srgbClr val="002060"/>
                </a:solidFill>
              </a:rPr>
              <a:t>Roll_no</a:t>
            </a:r>
            <a:r>
              <a:rPr lang="en-US" b="1" dirty="0">
                <a:solidFill>
                  <a:srgbClr val="002060"/>
                </a:solidFill>
              </a:rPr>
              <a:t>, Class, marks and address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	</a:t>
            </a:r>
            <a:endParaRPr lang="en-US" dirty="0"/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ED4105-F386-4A86-A0BF-801C477E09BB}"/>
              </a:ext>
            </a:extLst>
          </p:cNvPr>
          <p:cNvSpPr txBox="1"/>
          <p:nvPr/>
        </p:nvSpPr>
        <p:spPr>
          <a:xfrm>
            <a:off x="651511" y="687630"/>
            <a:ext cx="3314700" cy="224676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US" sz="2000" b="1" dirty="0">
                <a:solidFill>
                  <a:srgbClr val="C00000"/>
                </a:solidFill>
              </a:rPr>
              <a:t>To add records in file </a:t>
            </a:r>
          </a:p>
          <a:p>
            <a:pPr lvl="0"/>
            <a:endParaRPr lang="en-US" sz="2000" dirty="0">
              <a:solidFill>
                <a:prstClr val="black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</a:rPr>
              <a:t> Open the database file.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</a:rPr>
              <a:t>Read data from the user.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</a:rPr>
              <a:t>Print the data to file.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</a:rPr>
              <a:t> Close the file.</a:t>
            </a:r>
          </a:p>
          <a:p>
            <a:pPr lvl="0"/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ED4105-F386-4A86-A0BF-801C477E09BB}"/>
              </a:ext>
            </a:extLst>
          </p:cNvPr>
          <p:cNvSpPr txBox="1"/>
          <p:nvPr/>
        </p:nvSpPr>
        <p:spPr>
          <a:xfrm>
            <a:off x="4144009" y="687630"/>
            <a:ext cx="3465830" cy="193899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US" sz="2000" b="1" dirty="0">
                <a:solidFill>
                  <a:srgbClr val="C00000"/>
                </a:solidFill>
              </a:rPr>
              <a:t>To display  Records</a:t>
            </a:r>
          </a:p>
          <a:p>
            <a:pPr lvl="0"/>
            <a:endParaRPr lang="en-US" sz="2000" dirty="0">
              <a:solidFill>
                <a:prstClr val="black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</a:rPr>
              <a:t> Open the database file.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</a:rPr>
              <a:t>Read data from the file.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</a:rPr>
              <a:t> Print the data on screen.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</a:rPr>
              <a:t> Close the file.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ED4105-F386-4A86-A0BF-801C477E09BB}"/>
              </a:ext>
            </a:extLst>
          </p:cNvPr>
          <p:cNvSpPr txBox="1"/>
          <p:nvPr/>
        </p:nvSpPr>
        <p:spPr>
          <a:xfrm>
            <a:off x="7787636" y="687629"/>
            <a:ext cx="3680463" cy="193899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US" sz="2000" b="1" dirty="0">
                <a:solidFill>
                  <a:srgbClr val="C00000"/>
                </a:solidFill>
              </a:rPr>
              <a:t>To Clear data </a:t>
            </a:r>
          </a:p>
          <a:p>
            <a:pPr lvl="0"/>
            <a:endParaRPr lang="en-US" sz="2000" dirty="0">
              <a:solidFill>
                <a:prstClr val="black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</a:rPr>
              <a:t> Overwrite the database file with a blank file.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</a:rPr>
              <a:t> Close the file.</a:t>
            </a:r>
          </a:p>
          <a:p>
            <a:pPr lvl="0"/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ED4105-F386-4A86-A0BF-801C477E09BB}"/>
              </a:ext>
            </a:extLst>
          </p:cNvPr>
          <p:cNvSpPr txBox="1"/>
          <p:nvPr/>
        </p:nvSpPr>
        <p:spPr>
          <a:xfrm>
            <a:off x="686434" y="3171750"/>
            <a:ext cx="3982843" cy="193899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US" sz="2000" b="1" dirty="0">
                <a:solidFill>
                  <a:srgbClr val="C00000"/>
                </a:solidFill>
              </a:rPr>
              <a:t>To Modify  data </a:t>
            </a:r>
          </a:p>
          <a:p>
            <a:pPr lvl="0"/>
            <a:endParaRPr lang="en-US" sz="2000" dirty="0">
              <a:solidFill>
                <a:prstClr val="black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</a:rPr>
              <a:t>Open file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</a:rPr>
              <a:t>Enter the data to be modified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</a:rPr>
              <a:t>If data found enter new data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</a:rPr>
              <a:t>Close the file.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ED4105-F386-4A86-A0BF-801C477E09BB}"/>
              </a:ext>
            </a:extLst>
          </p:cNvPr>
          <p:cNvSpPr txBox="1"/>
          <p:nvPr/>
        </p:nvSpPr>
        <p:spPr>
          <a:xfrm>
            <a:off x="5315580" y="3152828"/>
            <a:ext cx="4069719" cy="193899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US" sz="2000" b="1" dirty="0">
                <a:solidFill>
                  <a:srgbClr val="C00000"/>
                </a:solidFill>
              </a:rPr>
              <a:t>To Search  data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</a:rPr>
              <a:t>Open the file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IN" sz="2000" dirty="0"/>
              <a:t>Enter an id of the student   you want to search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IN" sz="2000" dirty="0">
                <a:solidFill>
                  <a:prstClr val="black"/>
                </a:solidFill>
              </a:rPr>
              <a:t> Search the record </a:t>
            </a:r>
            <a:endParaRPr lang="en-US" sz="2000" dirty="0">
              <a:solidFill>
                <a:prstClr val="black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</a:rPr>
              <a:t> If found display the record </a:t>
            </a:r>
          </a:p>
        </p:txBody>
      </p:sp>
    </p:spTree>
    <p:extLst>
      <p:ext uri="{BB962C8B-B14F-4D97-AF65-F5344CB8AC3E}">
        <p14:creationId xmlns:p14="http://schemas.microsoft.com/office/powerpoint/2010/main" val="2082419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7B7C93-B2DF-47DB-8421-5013D0FC66F1}"/>
              </a:ext>
            </a:extLst>
          </p:cNvPr>
          <p:cNvSpPr txBox="1"/>
          <p:nvPr/>
        </p:nvSpPr>
        <p:spPr>
          <a:xfrm flipH="1">
            <a:off x="5115557" y="132080"/>
            <a:ext cx="2494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Assignment No.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64F864-661D-444F-98E0-BC18B8D4A73A}"/>
              </a:ext>
            </a:extLst>
          </p:cNvPr>
          <p:cNvSpPr txBox="1"/>
          <p:nvPr/>
        </p:nvSpPr>
        <p:spPr>
          <a:xfrm>
            <a:off x="5741106" y="670560"/>
            <a:ext cx="6400796" cy="6124754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sz="1100" b="1" dirty="0">
                <a:solidFill>
                  <a:srgbClr val="FF0000"/>
                </a:solidFill>
              </a:rPr>
              <a:t>// Print to File</a:t>
            </a:r>
          </a:p>
          <a:p>
            <a:r>
              <a:rPr lang="en-IN" sz="1100" dirty="0"/>
              <a:t>  </a:t>
            </a:r>
            <a:r>
              <a:rPr lang="en-IN" sz="1100" dirty="0" err="1"/>
              <a:t>pw.println</a:t>
            </a:r>
            <a:r>
              <a:rPr lang="en-IN" sz="1100" dirty="0"/>
              <a:t>(</a:t>
            </a:r>
            <a:r>
              <a:rPr lang="en-IN" sz="1100" dirty="0" err="1"/>
              <a:t>studentname</a:t>
            </a:r>
            <a:r>
              <a:rPr lang="en-IN" sz="1100" dirty="0"/>
              <a:t>+" "+</a:t>
            </a:r>
            <a:r>
              <a:rPr lang="en-IN" sz="1100" dirty="0" err="1"/>
              <a:t>studentid</a:t>
            </a:r>
            <a:r>
              <a:rPr lang="en-IN" sz="1100" dirty="0"/>
              <a:t>+" "+</a:t>
            </a:r>
            <a:r>
              <a:rPr lang="en-IN" sz="1100" dirty="0" err="1"/>
              <a:t>rollno</a:t>
            </a:r>
            <a:r>
              <a:rPr lang="en-IN" sz="1100" dirty="0"/>
              <a:t>+" "+address+" "+Class+" "+marks);</a:t>
            </a:r>
          </a:p>
          <a:p>
            <a:r>
              <a:rPr lang="en-IN" sz="1100" dirty="0"/>
              <a:t>      </a:t>
            </a:r>
            <a:r>
              <a:rPr lang="en-IN" sz="1100" dirty="0" err="1"/>
              <a:t>System.out.print</a:t>
            </a:r>
            <a:r>
              <a:rPr lang="en-IN" sz="1100" dirty="0"/>
              <a:t>("\</a:t>
            </a:r>
            <a:r>
              <a:rPr lang="en-IN" sz="1100" dirty="0" err="1"/>
              <a:t>nRecords</a:t>
            </a:r>
            <a:r>
              <a:rPr lang="en-IN" sz="1100" dirty="0"/>
              <a:t> added successfully !\n\</a:t>
            </a:r>
            <a:r>
              <a:rPr lang="en-IN" sz="1100" dirty="0" err="1"/>
              <a:t>nDo</a:t>
            </a:r>
            <a:r>
              <a:rPr lang="en-IN" sz="1100" dirty="0"/>
              <a:t> you want to add more records ? (y/n) : ");</a:t>
            </a:r>
          </a:p>
          <a:p>
            <a:r>
              <a:rPr lang="en-IN" sz="1100" dirty="0"/>
              <a:t>  s = </a:t>
            </a:r>
            <a:r>
              <a:rPr lang="en-IN" sz="1100" dirty="0" err="1"/>
              <a:t>br.readLine</a:t>
            </a:r>
            <a:r>
              <a:rPr lang="en-IN" sz="1100" dirty="0"/>
              <a:t>();</a:t>
            </a:r>
          </a:p>
          <a:p>
            <a:r>
              <a:rPr lang="en-IN" sz="1100" dirty="0"/>
              <a:t>  if(</a:t>
            </a:r>
            <a:r>
              <a:rPr lang="en-IN" sz="1100" dirty="0" err="1"/>
              <a:t>s.equalsIgnoreCase</a:t>
            </a:r>
            <a:r>
              <a:rPr lang="en-IN" sz="1100" dirty="0"/>
              <a:t>("y"))</a:t>
            </a:r>
          </a:p>
          <a:p>
            <a:r>
              <a:rPr lang="en-IN" sz="1100" dirty="0"/>
              <a:t>  {</a:t>
            </a:r>
          </a:p>
          <a:p>
            <a:r>
              <a:rPr lang="en-IN" sz="1100" dirty="0"/>
              <a:t>   </a:t>
            </a:r>
            <a:r>
              <a:rPr lang="en-IN" sz="1100" dirty="0" err="1"/>
              <a:t>addMore</a:t>
            </a:r>
            <a:r>
              <a:rPr lang="en-IN" sz="1100" dirty="0"/>
              <a:t> = true;</a:t>
            </a:r>
          </a:p>
          <a:p>
            <a:r>
              <a:rPr lang="en-IN" sz="1100" dirty="0"/>
              <a:t>   </a:t>
            </a:r>
            <a:r>
              <a:rPr lang="en-IN" sz="1100" dirty="0" err="1"/>
              <a:t>System.out.println</a:t>
            </a:r>
            <a:r>
              <a:rPr lang="en-IN" sz="1100" dirty="0"/>
              <a:t>();</a:t>
            </a:r>
          </a:p>
          <a:p>
            <a:r>
              <a:rPr lang="en-IN" sz="1100" dirty="0"/>
              <a:t>  }</a:t>
            </a:r>
          </a:p>
          <a:p>
            <a:r>
              <a:rPr lang="en-IN" sz="1100" dirty="0"/>
              <a:t>  else</a:t>
            </a:r>
          </a:p>
          <a:p>
            <a:r>
              <a:rPr lang="en-IN" sz="1100" dirty="0"/>
              <a:t>   </a:t>
            </a:r>
            <a:r>
              <a:rPr lang="en-IN" sz="1100" dirty="0" err="1"/>
              <a:t>addMore</a:t>
            </a:r>
            <a:r>
              <a:rPr lang="en-IN" sz="1100" dirty="0"/>
              <a:t> = false;</a:t>
            </a:r>
          </a:p>
          <a:p>
            <a:r>
              <a:rPr lang="en-IN" sz="1100" dirty="0"/>
              <a:t> }</a:t>
            </a:r>
          </a:p>
          <a:p>
            <a:r>
              <a:rPr lang="en-IN" sz="1100" dirty="0"/>
              <a:t> while(</a:t>
            </a:r>
            <a:r>
              <a:rPr lang="en-IN" sz="1100" dirty="0" err="1"/>
              <a:t>addMore</a:t>
            </a:r>
            <a:r>
              <a:rPr lang="en-IN" sz="1100" dirty="0"/>
              <a:t>);</a:t>
            </a:r>
          </a:p>
          <a:p>
            <a:r>
              <a:rPr lang="en-IN" sz="1100" dirty="0"/>
              <a:t> </a:t>
            </a:r>
            <a:r>
              <a:rPr lang="en-IN" sz="1100" dirty="0" err="1"/>
              <a:t>pw.close</a:t>
            </a:r>
            <a:r>
              <a:rPr lang="en-IN" sz="1100" dirty="0"/>
              <a:t>();</a:t>
            </a:r>
          </a:p>
          <a:p>
            <a:r>
              <a:rPr lang="en-IN" sz="1100" dirty="0"/>
              <a:t> </a:t>
            </a:r>
            <a:r>
              <a:rPr lang="en-IN" sz="1100" dirty="0" err="1"/>
              <a:t>showMenu</a:t>
            </a:r>
            <a:r>
              <a:rPr lang="en-IN" sz="1100" dirty="0"/>
              <a:t>();</a:t>
            </a:r>
          </a:p>
          <a:p>
            <a:r>
              <a:rPr lang="en-IN" sz="1100" dirty="0"/>
              <a:t> }</a:t>
            </a:r>
          </a:p>
          <a:p>
            <a:r>
              <a:rPr lang="en-IN" sz="1100" dirty="0"/>
              <a:t> </a:t>
            </a:r>
            <a:r>
              <a:rPr lang="en-IN" sz="1100" b="1" dirty="0">
                <a:solidFill>
                  <a:srgbClr val="7030A0"/>
                </a:solidFill>
              </a:rPr>
              <a:t>public void </a:t>
            </a:r>
            <a:r>
              <a:rPr lang="en-IN" sz="1100" b="1" dirty="0" err="1">
                <a:solidFill>
                  <a:srgbClr val="7030A0"/>
                </a:solidFill>
              </a:rPr>
              <a:t>readRecords</a:t>
            </a:r>
            <a:r>
              <a:rPr lang="en-IN" sz="1100" b="1" dirty="0">
                <a:solidFill>
                  <a:srgbClr val="7030A0"/>
                </a:solidFill>
              </a:rPr>
              <a:t>() throws </a:t>
            </a:r>
            <a:r>
              <a:rPr lang="en-IN" sz="1100" b="1" dirty="0" err="1">
                <a:solidFill>
                  <a:srgbClr val="7030A0"/>
                </a:solidFill>
              </a:rPr>
              <a:t>IOException</a:t>
            </a:r>
            <a:endParaRPr lang="en-IN" sz="1100" b="1" dirty="0">
              <a:solidFill>
                <a:srgbClr val="7030A0"/>
              </a:solidFill>
            </a:endParaRPr>
          </a:p>
          <a:p>
            <a:r>
              <a:rPr lang="en-IN" sz="1100" dirty="0"/>
              <a:t> {</a:t>
            </a:r>
          </a:p>
          <a:p>
            <a:r>
              <a:rPr lang="en-IN" sz="1100" dirty="0"/>
              <a:t> try</a:t>
            </a:r>
          </a:p>
          <a:p>
            <a:r>
              <a:rPr lang="en-IN" sz="1100" dirty="0"/>
              <a:t> {</a:t>
            </a:r>
          </a:p>
          <a:p>
            <a:r>
              <a:rPr lang="en-IN" sz="1100" b="1" dirty="0">
                <a:solidFill>
                  <a:srgbClr val="FF0000"/>
                </a:solidFill>
              </a:rPr>
              <a:t>  // Open the file</a:t>
            </a:r>
          </a:p>
          <a:p>
            <a:r>
              <a:rPr lang="en-IN" sz="1100" dirty="0"/>
              <a:t>  </a:t>
            </a:r>
            <a:r>
              <a:rPr lang="en-IN" sz="1100" dirty="0" err="1"/>
              <a:t>BufferedReader</a:t>
            </a:r>
            <a:r>
              <a:rPr lang="en-IN" sz="1100" dirty="0"/>
              <a:t> file = new </a:t>
            </a:r>
            <a:r>
              <a:rPr lang="en-IN" sz="1100" dirty="0" err="1"/>
              <a:t>BufferedReader</a:t>
            </a:r>
            <a:r>
              <a:rPr lang="en-IN" sz="1100" dirty="0"/>
              <a:t>(new</a:t>
            </a:r>
          </a:p>
          <a:p>
            <a:r>
              <a:rPr lang="en-IN" sz="1100" dirty="0"/>
              <a:t>  </a:t>
            </a:r>
            <a:r>
              <a:rPr lang="en-IN" sz="1100" dirty="0" err="1"/>
              <a:t>FileReader</a:t>
            </a:r>
            <a:r>
              <a:rPr lang="en-IN" sz="1100" dirty="0"/>
              <a:t>("st.txt"));</a:t>
            </a:r>
          </a:p>
          <a:p>
            <a:r>
              <a:rPr lang="en-IN" sz="1100" dirty="0"/>
              <a:t>  String name;</a:t>
            </a:r>
          </a:p>
          <a:p>
            <a:r>
              <a:rPr lang="en-IN" sz="1100" dirty="0"/>
              <a:t>  </a:t>
            </a:r>
            <a:r>
              <a:rPr lang="en-IN" sz="1100" dirty="0" err="1"/>
              <a:t>int</a:t>
            </a:r>
            <a:r>
              <a:rPr lang="en-IN" sz="1100" dirty="0"/>
              <a:t> </a:t>
            </a:r>
            <a:r>
              <a:rPr lang="en-IN" sz="1100" dirty="0" err="1"/>
              <a:t>i</a:t>
            </a:r>
            <a:r>
              <a:rPr lang="en-IN" sz="1100" dirty="0"/>
              <a:t>=1;</a:t>
            </a:r>
          </a:p>
          <a:p>
            <a:r>
              <a:rPr lang="en-IN" sz="1100" dirty="0"/>
              <a:t>  </a:t>
            </a:r>
            <a:r>
              <a:rPr lang="en-IN" sz="1100" b="1" dirty="0">
                <a:solidFill>
                  <a:srgbClr val="FF0000"/>
                </a:solidFill>
              </a:rPr>
              <a:t>// Read records from the file</a:t>
            </a:r>
          </a:p>
          <a:p>
            <a:r>
              <a:rPr lang="en-IN" sz="1100" dirty="0"/>
              <a:t>  while((name = </a:t>
            </a:r>
            <a:r>
              <a:rPr lang="en-IN" sz="1100" dirty="0" err="1"/>
              <a:t>file.readLine</a:t>
            </a:r>
            <a:r>
              <a:rPr lang="en-IN" sz="1100" dirty="0"/>
              <a:t>()) != null)</a:t>
            </a:r>
          </a:p>
          <a:p>
            <a:r>
              <a:rPr lang="en-IN" sz="1100" dirty="0"/>
              <a:t>  {</a:t>
            </a:r>
          </a:p>
          <a:p>
            <a:r>
              <a:rPr lang="en-IN" sz="1100" dirty="0"/>
              <a:t>   </a:t>
            </a:r>
            <a:r>
              <a:rPr lang="en-IN" sz="1100" dirty="0" err="1"/>
              <a:t>System.out.println</a:t>
            </a:r>
            <a:r>
              <a:rPr lang="en-IN" sz="1100" dirty="0"/>
              <a:t>(name);</a:t>
            </a:r>
          </a:p>
          <a:p>
            <a:r>
              <a:rPr lang="en-IN" sz="1100" dirty="0"/>
              <a:t>   </a:t>
            </a:r>
            <a:r>
              <a:rPr lang="en-IN" sz="1100" dirty="0" err="1"/>
              <a:t>System.out.println</a:t>
            </a:r>
            <a:r>
              <a:rPr lang="en-IN" sz="1100" dirty="0"/>
              <a:t>("");</a:t>
            </a:r>
          </a:p>
          <a:p>
            <a:r>
              <a:rPr lang="en-IN" sz="1100" dirty="0"/>
              <a:t>   </a:t>
            </a:r>
          </a:p>
          <a:p>
            <a:r>
              <a:rPr lang="en-IN" sz="1100" dirty="0"/>
              <a:t>  }</a:t>
            </a:r>
          </a:p>
          <a:p>
            <a:r>
              <a:rPr lang="en-IN" sz="1100" dirty="0"/>
              <a:t>  </a:t>
            </a:r>
            <a:r>
              <a:rPr lang="en-IN" sz="1100" dirty="0" err="1"/>
              <a:t>file.close</a:t>
            </a:r>
            <a:r>
              <a:rPr lang="en-IN" sz="1100" dirty="0"/>
              <a:t>();</a:t>
            </a:r>
          </a:p>
          <a:p>
            <a:r>
              <a:rPr lang="en-IN" sz="1100" dirty="0"/>
              <a:t>  </a:t>
            </a:r>
            <a:r>
              <a:rPr lang="en-IN" sz="1100" dirty="0" err="1"/>
              <a:t>showMenu</a:t>
            </a:r>
            <a:r>
              <a:rPr lang="en-IN" sz="1100" dirty="0"/>
              <a:t>();</a:t>
            </a:r>
          </a:p>
          <a:p>
            <a:r>
              <a:rPr lang="en-IN" sz="1100" dirty="0"/>
              <a:t> }</a:t>
            </a:r>
            <a:endParaRPr lang="en-IN" sz="1100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ED4105-F386-4A86-A0BF-801C477E09BB}"/>
              </a:ext>
            </a:extLst>
          </p:cNvPr>
          <p:cNvSpPr txBox="1"/>
          <p:nvPr/>
        </p:nvSpPr>
        <p:spPr>
          <a:xfrm>
            <a:off x="60960" y="680720"/>
            <a:ext cx="5588000" cy="601703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sz="1100" dirty="0"/>
              <a:t>import java.io.*;</a:t>
            </a:r>
          </a:p>
          <a:p>
            <a:r>
              <a:rPr lang="en-IN" sz="1100" dirty="0"/>
              <a:t>import </a:t>
            </a:r>
            <a:r>
              <a:rPr lang="en-IN" sz="1100" dirty="0" err="1"/>
              <a:t>java.io.File</a:t>
            </a:r>
            <a:r>
              <a:rPr lang="en-IN" sz="1100" dirty="0"/>
              <a:t>; </a:t>
            </a:r>
          </a:p>
          <a:p>
            <a:r>
              <a:rPr lang="en-IN" sz="1100" dirty="0"/>
              <a:t>import </a:t>
            </a:r>
            <a:r>
              <a:rPr lang="en-IN" sz="1100" dirty="0" err="1"/>
              <a:t>java.util</a:t>
            </a:r>
            <a:r>
              <a:rPr lang="en-IN" sz="1100" dirty="0"/>
              <a:t>.*;</a:t>
            </a:r>
          </a:p>
          <a:p>
            <a:r>
              <a:rPr lang="en-IN" sz="1100" dirty="0"/>
              <a:t>public class </a:t>
            </a:r>
            <a:r>
              <a:rPr lang="en-IN" sz="1100" dirty="0" err="1"/>
              <a:t>StudentRecords</a:t>
            </a:r>
            <a:r>
              <a:rPr lang="en-IN" sz="1100" dirty="0"/>
              <a:t> {</a:t>
            </a:r>
          </a:p>
          <a:p>
            <a:r>
              <a:rPr lang="en-IN" sz="1100" dirty="0"/>
              <a:t>    static </a:t>
            </a:r>
            <a:r>
              <a:rPr lang="en-IN" sz="1100" dirty="0" err="1"/>
              <a:t>BufferedReader</a:t>
            </a:r>
            <a:r>
              <a:rPr lang="en-IN" sz="1100" dirty="0"/>
              <a:t> </a:t>
            </a:r>
            <a:r>
              <a:rPr lang="en-IN" sz="1100" dirty="0" err="1"/>
              <a:t>br</a:t>
            </a:r>
            <a:r>
              <a:rPr lang="en-IN" sz="1100" dirty="0"/>
              <a:t> = new </a:t>
            </a:r>
            <a:r>
              <a:rPr lang="en-IN" sz="1100" dirty="0" err="1"/>
              <a:t>BufferedReader</a:t>
            </a:r>
            <a:r>
              <a:rPr lang="en-IN" sz="1100" dirty="0"/>
              <a:t>(new </a:t>
            </a:r>
            <a:r>
              <a:rPr lang="en-IN" sz="1100" dirty="0" err="1"/>
              <a:t>InputStreamReader</a:t>
            </a:r>
            <a:r>
              <a:rPr lang="en-IN" sz="1100" dirty="0"/>
              <a:t>(System.in));</a:t>
            </a:r>
          </a:p>
          <a:p>
            <a:endParaRPr lang="en-IN" sz="1100" dirty="0"/>
          </a:p>
          <a:p>
            <a:r>
              <a:rPr lang="en-IN" sz="1100" dirty="0"/>
              <a:t> </a:t>
            </a:r>
            <a:r>
              <a:rPr lang="en-IN" sz="1100" b="1" dirty="0">
                <a:solidFill>
                  <a:srgbClr val="7030A0"/>
                </a:solidFill>
              </a:rPr>
              <a:t>public void </a:t>
            </a:r>
            <a:r>
              <a:rPr lang="en-IN" sz="1100" b="1" dirty="0" err="1">
                <a:solidFill>
                  <a:srgbClr val="7030A0"/>
                </a:solidFill>
              </a:rPr>
              <a:t>addRecords</a:t>
            </a:r>
            <a:r>
              <a:rPr lang="en-IN" sz="1100" b="1" dirty="0">
                <a:solidFill>
                  <a:srgbClr val="7030A0"/>
                </a:solidFill>
              </a:rPr>
              <a:t>() throws </a:t>
            </a:r>
            <a:r>
              <a:rPr lang="en-IN" sz="1100" b="1" dirty="0" err="1">
                <a:solidFill>
                  <a:srgbClr val="7030A0"/>
                </a:solidFill>
              </a:rPr>
              <a:t>IOException</a:t>
            </a:r>
            <a:endParaRPr lang="en-IN" sz="1100" b="1" dirty="0">
              <a:solidFill>
                <a:srgbClr val="7030A0"/>
              </a:solidFill>
            </a:endParaRPr>
          </a:p>
          <a:p>
            <a:r>
              <a:rPr lang="en-IN" sz="1100" dirty="0"/>
              <a:t> {</a:t>
            </a:r>
          </a:p>
          <a:p>
            <a:r>
              <a:rPr lang="en-IN" sz="1100" dirty="0">
                <a:solidFill>
                  <a:srgbClr val="FF0000"/>
                </a:solidFill>
              </a:rPr>
              <a:t> </a:t>
            </a:r>
            <a:r>
              <a:rPr lang="en-IN" sz="1100" b="1" dirty="0">
                <a:solidFill>
                  <a:srgbClr val="FF0000"/>
                </a:solidFill>
              </a:rPr>
              <a:t>// Create or Modify a file for Database</a:t>
            </a:r>
          </a:p>
          <a:p>
            <a:r>
              <a:rPr lang="en-IN" sz="1100" dirty="0"/>
              <a:t> </a:t>
            </a:r>
            <a:r>
              <a:rPr lang="en-IN" sz="1100" dirty="0" err="1"/>
              <a:t>PrintWriter</a:t>
            </a:r>
            <a:r>
              <a:rPr lang="en-IN" sz="1100" dirty="0"/>
              <a:t> </a:t>
            </a:r>
            <a:r>
              <a:rPr lang="en-IN" sz="1100" dirty="0" err="1"/>
              <a:t>pw</a:t>
            </a:r>
            <a:r>
              <a:rPr lang="en-IN" sz="1100" dirty="0"/>
              <a:t> = new </a:t>
            </a:r>
            <a:r>
              <a:rPr lang="en-IN" sz="1100" dirty="0" err="1"/>
              <a:t>PrintWriter</a:t>
            </a:r>
            <a:r>
              <a:rPr lang="en-IN" sz="1100" dirty="0"/>
              <a:t>(new </a:t>
            </a:r>
            <a:r>
              <a:rPr lang="en-IN" sz="1100" dirty="0" err="1"/>
              <a:t>BufferedWriter</a:t>
            </a:r>
            <a:r>
              <a:rPr lang="en-IN" sz="1100" dirty="0"/>
              <a:t>(new </a:t>
            </a:r>
            <a:r>
              <a:rPr lang="en-IN" sz="1100" dirty="0" err="1"/>
              <a:t>FileWriter</a:t>
            </a:r>
            <a:r>
              <a:rPr lang="en-IN" sz="1100" dirty="0"/>
              <a:t>("</a:t>
            </a:r>
            <a:r>
              <a:rPr lang="en-IN" sz="1100" dirty="0" err="1"/>
              <a:t>st.txt",true</a:t>
            </a:r>
            <a:r>
              <a:rPr lang="en-IN" sz="1100" dirty="0"/>
              <a:t>)));</a:t>
            </a:r>
          </a:p>
          <a:p>
            <a:r>
              <a:rPr lang="en-IN" sz="1100" dirty="0"/>
              <a:t> String </a:t>
            </a:r>
            <a:r>
              <a:rPr lang="en-IN" sz="1100" dirty="0" err="1"/>
              <a:t>studentname</a:t>
            </a:r>
            <a:r>
              <a:rPr lang="en-IN" sz="1100" dirty="0"/>
              <a:t>, address;</a:t>
            </a:r>
          </a:p>
          <a:p>
            <a:r>
              <a:rPr lang="en-IN" sz="1100" dirty="0"/>
              <a:t> </a:t>
            </a:r>
            <a:r>
              <a:rPr lang="en-IN" sz="1100" dirty="0" err="1"/>
              <a:t>int</a:t>
            </a:r>
            <a:r>
              <a:rPr lang="en-IN" sz="1100" dirty="0"/>
              <a:t> </a:t>
            </a:r>
            <a:r>
              <a:rPr lang="en-IN" sz="1100" dirty="0" err="1"/>
              <a:t>studentid</a:t>
            </a:r>
            <a:r>
              <a:rPr lang="en-IN" sz="1100" dirty="0"/>
              <a:t>, </a:t>
            </a:r>
            <a:r>
              <a:rPr lang="en-IN" sz="1100" dirty="0" err="1"/>
              <a:t>rollno</a:t>
            </a:r>
            <a:r>
              <a:rPr lang="en-IN" sz="1100" dirty="0"/>
              <a:t>, Class;</a:t>
            </a:r>
          </a:p>
          <a:p>
            <a:r>
              <a:rPr lang="en-IN" sz="1100" dirty="0"/>
              <a:t> float marks;</a:t>
            </a:r>
          </a:p>
          <a:p>
            <a:r>
              <a:rPr lang="en-IN" sz="1100" dirty="0"/>
              <a:t> String s;</a:t>
            </a:r>
          </a:p>
          <a:p>
            <a:r>
              <a:rPr lang="en-IN" sz="1100" dirty="0"/>
              <a:t> </a:t>
            </a:r>
            <a:r>
              <a:rPr lang="en-IN" sz="1100" dirty="0" err="1"/>
              <a:t>boolean</a:t>
            </a:r>
            <a:r>
              <a:rPr lang="en-IN" sz="1100" dirty="0"/>
              <a:t> </a:t>
            </a:r>
            <a:r>
              <a:rPr lang="en-IN" sz="1100" dirty="0" err="1"/>
              <a:t>addMore</a:t>
            </a:r>
            <a:r>
              <a:rPr lang="en-IN" sz="1100" dirty="0"/>
              <a:t> = false;</a:t>
            </a:r>
          </a:p>
          <a:p>
            <a:r>
              <a:rPr lang="en-IN" sz="1100" dirty="0"/>
              <a:t> </a:t>
            </a:r>
            <a:r>
              <a:rPr lang="en-IN" sz="1100" b="1" dirty="0">
                <a:solidFill>
                  <a:srgbClr val="FF0000"/>
                </a:solidFill>
              </a:rPr>
              <a:t>// Read Data</a:t>
            </a:r>
          </a:p>
          <a:p>
            <a:r>
              <a:rPr lang="en-IN" sz="1100" dirty="0"/>
              <a:t> do</a:t>
            </a:r>
          </a:p>
          <a:p>
            <a:r>
              <a:rPr lang="en-IN" sz="1100" dirty="0"/>
              <a:t> {</a:t>
            </a:r>
          </a:p>
          <a:p>
            <a:r>
              <a:rPr lang="en-IN" sz="1100" dirty="0"/>
              <a:t>  </a:t>
            </a:r>
            <a:r>
              <a:rPr lang="en-IN" sz="1100" dirty="0" err="1"/>
              <a:t>System.out.print</a:t>
            </a:r>
            <a:r>
              <a:rPr lang="en-IN" sz="1100" dirty="0"/>
              <a:t>("\</a:t>
            </a:r>
            <a:r>
              <a:rPr lang="en-IN" sz="1100" dirty="0" err="1"/>
              <a:t>nEnter</a:t>
            </a:r>
            <a:r>
              <a:rPr lang="en-IN" sz="1100" dirty="0"/>
              <a:t> Student Name: ");</a:t>
            </a:r>
          </a:p>
          <a:p>
            <a:r>
              <a:rPr lang="en-IN" sz="1100" dirty="0"/>
              <a:t>  </a:t>
            </a:r>
            <a:r>
              <a:rPr lang="en-IN" sz="1100" dirty="0" err="1"/>
              <a:t>studentname</a:t>
            </a:r>
            <a:r>
              <a:rPr lang="en-IN" sz="1100" dirty="0"/>
              <a:t> = </a:t>
            </a:r>
            <a:r>
              <a:rPr lang="en-IN" sz="1100" dirty="0" err="1"/>
              <a:t>br.readLine</a:t>
            </a:r>
            <a:r>
              <a:rPr lang="en-IN" sz="1100" dirty="0"/>
              <a:t>();</a:t>
            </a:r>
          </a:p>
          <a:p>
            <a:endParaRPr lang="en-IN" sz="1100" dirty="0"/>
          </a:p>
          <a:p>
            <a:r>
              <a:rPr lang="en-IN" sz="1100" dirty="0"/>
              <a:t>  </a:t>
            </a:r>
            <a:r>
              <a:rPr lang="en-IN" sz="1100" dirty="0" err="1"/>
              <a:t>System.out.print</a:t>
            </a:r>
            <a:r>
              <a:rPr lang="en-IN" sz="1100" dirty="0"/>
              <a:t>("Student Id: ");</a:t>
            </a:r>
          </a:p>
          <a:p>
            <a:r>
              <a:rPr lang="en-IN" sz="1100" dirty="0"/>
              <a:t>  </a:t>
            </a:r>
            <a:r>
              <a:rPr lang="en-IN" sz="1100" dirty="0" err="1"/>
              <a:t>studentid</a:t>
            </a:r>
            <a:r>
              <a:rPr lang="en-IN" sz="1100" dirty="0"/>
              <a:t> = </a:t>
            </a:r>
            <a:r>
              <a:rPr lang="en-IN" sz="1100" dirty="0" err="1"/>
              <a:t>Integer.parseInt</a:t>
            </a:r>
            <a:r>
              <a:rPr lang="en-IN" sz="1100" dirty="0"/>
              <a:t>(</a:t>
            </a:r>
            <a:r>
              <a:rPr lang="en-IN" sz="1100" dirty="0" err="1"/>
              <a:t>br.readLine</a:t>
            </a:r>
            <a:r>
              <a:rPr lang="en-IN" sz="1100" dirty="0"/>
              <a:t>());</a:t>
            </a:r>
          </a:p>
          <a:p>
            <a:endParaRPr lang="en-IN" sz="1100" dirty="0"/>
          </a:p>
          <a:p>
            <a:r>
              <a:rPr lang="en-IN" sz="1100" dirty="0"/>
              <a:t>  </a:t>
            </a:r>
            <a:r>
              <a:rPr lang="en-IN" sz="1100" dirty="0" err="1"/>
              <a:t>System.out.print</a:t>
            </a:r>
            <a:r>
              <a:rPr lang="en-IN" sz="1100" dirty="0"/>
              <a:t>("Roll no: ");</a:t>
            </a:r>
          </a:p>
          <a:p>
            <a:r>
              <a:rPr lang="en-IN" sz="1100" dirty="0"/>
              <a:t>  </a:t>
            </a:r>
            <a:r>
              <a:rPr lang="en-IN" sz="1100" dirty="0" err="1"/>
              <a:t>rollno</a:t>
            </a:r>
            <a:r>
              <a:rPr lang="en-IN" sz="1100" dirty="0"/>
              <a:t> = </a:t>
            </a:r>
            <a:r>
              <a:rPr lang="en-IN" sz="1100" dirty="0" err="1"/>
              <a:t>Integer.parseInt</a:t>
            </a:r>
            <a:r>
              <a:rPr lang="en-IN" sz="1100" dirty="0"/>
              <a:t>(</a:t>
            </a:r>
            <a:r>
              <a:rPr lang="en-IN" sz="1100" dirty="0" err="1"/>
              <a:t>br.readLine</a:t>
            </a:r>
            <a:r>
              <a:rPr lang="en-IN" sz="1100" dirty="0"/>
              <a:t>());</a:t>
            </a:r>
          </a:p>
          <a:p>
            <a:endParaRPr lang="en-IN" sz="1100" dirty="0"/>
          </a:p>
          <a:p>
            <a:r>
              <a:rPr lang="en-IN" sz="1100" dirty="0"/>
              <a:t>  </a:t>
            </a:r>
            <a:r>
              <a:rPr lang="en-IN" sz="1100" dirty="0" err="1"/>
              <a:t>System.out.print</a:t>
            </a:r>
            <a:r>
              <a:rPr lang="en-IN" sz="1100" dirty="0"/>
              <a:t>("Address: ");</a:t>
            </a:r>
          </a:p>
          <a:p>
            <a:r>
              <a:rPr lang="en-IN" sz="1100" dirty="0"/>
              <a:t>  address = </a:t>
            </a:r>
            <a:r>
              <a:rPr lang="en-IN" sz="1100" dirty="0" err="1"/>
              <a:t>br.readLine</a:t>
            </a:r>
            <a:r>
              <a:rPr lang="en-IN" sz="1100" dirty="0"/>
              <a:t>();</a:t>
            </a:r>
          </a:p>
          <a:p>
            <a:endParaRPr lang="en-IN" sz="1100" dirty="0"/>
          </a:p>
          <a:p>
            <a:r>
              <a:rPr lang="en-IN" sz="1100" dirty="0"/>
              <a:t>  </a:t>
            </a:r>
            <a:r>
              <a:rPr lang="en-IN" sz="1100" dirty="0" err="1"/>
              <a:t>System.out.print</a:t>
            </a:r>
            <a:r>
              <a:rPr lang="en-IN" sz="1100" dirty="0"/>
              <a:t>("Class: ");</a:t>
            </a:r>
          </a:p>
          <a:p>
            <a:r>
              <a:rPr lang="en-IN" sz="1100" dirty="0"/>
              <a:t>  Class = </a:t>
            </a:r>
            <a:r>
              <a:rPr lang="en-IN" sz="1100" dirty="0" err="1"/>
              <a:t>Integer.parseInt</a:t>
            </a:r>
            <a:r>
              <a:rPr lang="en-IN" sz="1100" dirty="0"/>
              <a:t>(</a:t>
            </a:r>
            <a:r>
              <a:rPr lang="en-IN" sz="1100" dirty="0" err="1"/>
              <a:t>br.readLine</a:t>
            </a:r>
            <a:r>
              <a:rPr lang="en-IN" sz="1100" dirty="0"/>
              <a:t>());</a:t>
            </a:r>
          </a:p>
          <a:p>
            <a:endParaRPr lang="en-IN" sz="1100" dirty="0"/>
          </a:p>
          <a:p>
            <a:r>
              <a:rPr lang="en-IN" sz="1100" dirty="0"/>
              <a:t>  </a:t>
            </a:r>
            <a:r>
              <a:rPr lang="en-IN" sz="1100" dirty="0" err="1"/>
              <a:t>System.out.print</a:t>
            </a:r>
            <a:r>
              <a:rPr lang="en-IN" sz="1100" dirty="0"/>
              <a:t>("Marks : ");</a:t>
            </a:r>
          </a:p>
          <a:p>
            <a:r>
              <a:rPr lang="en-IN" sz="1100" dirty="0"/>
              <a:t>  marks = </a:t>
            </a:r>
            <a:r>
              <a:rPr lang="en-IN" sz="1100" dirty="0" err="1"/>
              <a:t>Float.parseFloat</a:t>
            </a:r>
            <a:r>
              <a:rPr lang="en-IN" sz="1100" dirty="0"/>
              <a:t>(</a:t>
            </a:r>
            <a:r>
              <a:rPr lang="en-IN" sz="1100" dirty="0" err="1"/>
              <a:t>br.readLine</a:t>
            </a:r>
            <a:r>
              <a:rPr lang="en-IN" sz="1100" dirty="0"/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1143412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7B7C93-B2DF-47DB-8421-5013D0FC66F1}"/>
              </a:ext>
            </a:extLst>
          </p:cNvPr>
          <p:cNvSpPr txBox="1"/>
          <p:nvPr/>
        </p:nvSpPr>
        <p:spPr>
          <a:xfrm flipH="1">
            <a:off x="5115557" y="132080"/>
            <a:ext cx="2494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Assignment No.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64F864-661D-444F-98E0-BC18B8D4A73A}"/>
              </a:ext>
            </a:extLst>
          </p:cNvPr>
          <p:cNvSpPr txBox="1"/>
          <p:nvPr/>
        </p:nvSpPr>
        <p:spPr>
          <a:xfrm>
            <a:off x="5741106" y="670560"/>
            <a:ext cx="6400796" cy="584775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sz="1100" dirty="0"/>
              <a:t>if(flag==0)</a:t>
            </a:r>
          </a:p>
          <a:p>
            <a:r>
              <a:rPr lang="en-IN" sz="1100" dirty="0"/>
              <a:t>      </a:t>
            </a:r>
            <a:r>
              <a:rPr lang="en-IN" sz="1100" dirty="0" err="1"/>
              <a:t>System.out.println</a:t>
            </a:r>
            <a:r>
              <a:rPr lang="en-IN" sz="1100" dirty="0"/>
              <a:t>("Record not found");</a:t>
            </a:r>
          </a:p>
          <a:p>
            <a:r>
              <a:rPr lang="en-IN" sz="1100" dirty="0"/>
              <a:t>  </a:t>
            </a:r>
            <a:r>
              <a:rPr lang="en-IN" sz="1100" dirty="0" err="1"/>
              <a:t>file.close</a:t>
            </a:r>
            <a:r>
              <a:rPr lang="en-IN" sz="1100" dirty="0"/>
              <a:t>();</a:t>
            </a:r>
          </a:p>
          <a:p>
            <a:r>
              <a:rPr lang="en-IN" sz="1100" dirty="0"/>
              <a:t>  </a:t>
            </a:r>
            <a:r>
              <a:rPr lang="en-IN" sz="1100" dirty="0" err="1"/>
              <a:t>showMenu</a:t>
            </a:r>
            <a:r>
              <a:rPr lang="en-IN" sz="1100" dirty="0"/>
              <a:t>();</a:t>
            </a:r>
          </a:p>
          <a:p>
            <a:r>
              <a:rPr lang="en-IN" sz="1100" dirty="0"/>
              <a:t> }</a:t>
            </a:r>
          </a:p>
          <a:p>
            <a:r>
              <a:rPr lang="en-IN" sz="1100" dirty="0"/>
              <a:t> catch(</a:t>
            </a:r>
            <a:r>
              <a:rPr lang="en-IN" sz="1100" dirty="0" err="1"/>
              <a:t>FileNotFoundException</a:t>
            </a:r>
            <a:r>
              <a:rPr lang="en-IN" sz="1100" dirty="0"/>
              <a:t> e)</a:t>
            </a:r>
          </a:p>
          <a:p>
            <a:r>
              <a:rPr lang="en-IN" sz="1100" dirty="0"/>
              <a:t> {</a:t>
            </a:r>
          </a:p>
          <a:p>
            <a:r>
              <a:rPr lang="en-IN" sz="1100" dirty="0"/>
              <a:t>  </a:t>
            </a:r>
            <a:r>
              <a:rPr lang="en-IN" sz="1100" dirty="0" err="1"/>
              <a:t>System.out.println</a:t>
            </a:r>
            <a:r>
              <a:rPr lang="en-IN" sz="1100" dirty="0"/>
              <a:t>("\</a:t>
            </a:r>
            <a:r>
              <a:rPr lang="en-IN" sz="1100" dirty="0" err="1"/>
              <a:t>nERROR</a:t>
            </a:r>
            <a:r>
              <a:rPr lang="en-IN" sz="1100" dirty="0"/>
              <a:t> : File not Found !!!");</a:t>
            </a:r>
          </a:p>
          <a:p>
            <a:r>
              <a:rPr lang="en-IN" sz="1100" dirty="0"/>
              <a:t> }</a:t>
            </a:r>
          </a:p>
          <a:p>
            <a:r>
              <a:rPr lang="en-IN" sz="1100" dirty="0"/>
              <a:t> }</a:t>
            </a:r>
            <a:endParaRPr lang="en-IN" sz="11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IN" sz="11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sz="1100" b="1" dirty="0">
                <a:solidFill>
                  <a:srgbClr val="7030A0"/>
                </a:solidFill>
              </a:rPr>
              <a:t>public void </a:t>
            </a:r>
            <a:r>
              <a:rPr lang="en-IN" sz="1100" b="1" dirty="0" err="1">
                <a:solidFill>
                  <a:srgbClr val="7030A0"/>
                </a:solidFill>
              </a:rPr>
              <a:t>deleteRecords</a:t>
            </a:r>
            <a:r>
              <a:rPr lang="en-IN" sz="1100" b="1" dirty="0">
                <a:solidFill>
                  <a:srgbClr val="7030A0"/>
                </a:solidFill>
              </a:rPr>
              <a:t>() throws </a:t>
            </a:r>
            <a:r>
              <a:rPr lang="en-IN" sz="1100" b="1" dirty="0" err="1">
                <a:solidFill>
                  <a:srgbClr val="7030A0"/>
                </a:solidFill>
              </a:rPr>
              <a:t>IOException</a:t>
            </a:r>
            <a:endParaRPr lang="en-IN" sz="1100" b="1" dirty="0">
              <a:solidFill>
                <a:srgbClr val="7030A0"/>
              </a:solidFill>
            </a:endParaRPr>
          </a:p>
          <a:p>
            <a:r>
              <a:rPr lang="en-IN" sz="1100" dirty="0"/>
              <a:t> {</a:t>
            </a:r>
          </a:p>
          <a:p>
            <a:r>
              <a:rPr lang="en-IN" sz="1100" dirty="0"/>
              <a:t> try</a:t>
            </a:r>
          </a:p>
          <a:p>
            <a:r>
              <a:rPr lang="en-IN" sz="1100" dirty="0"/>
              <a:t> {</a:t>
            </a:r>
          </a:p>
          <a:p>
            <a:r>
              <a:rPr lang="en-IN" sz="1100" dirty="0"/>
              <a:t>  // Open the file</a:t>
            </a:r>
          </a:p>
          <a:p>
            <a:r>
              <a:rPr lang="en-IN" sz="1100" dirty="0"/>
              <a:t>  </a:t>
            </a:r>
            <a:r>
              <a:rPr lang="en-IN" sz="1100" dirty="0" err="1"/>
              <a:t>BufferedReader</a:t>
            </a:r>
            <a:r>
              <a:rPr lang="en-IN" sz="1100" dirty="0"/>
              <a:t> file1 = new </a:t>
            </a:r>
            <a:r>
              <a:rPr lang="en-IN" sz="1100" dirty="0" err="1"/>
              <a:t>BufferedReader</a:t>
            </a:r>
            <a:r>
              <a:rPr lang="en-IN" sz="1100" dirty="0"/>
              <a:t>(new </a:t>
            </a:r>
            <a:r>
              <a:rPr lang="en-IN" sz="1100" dirty="0" err="1"/>
              <a:t>FileReader</a:t>
            </a:r>
            <a:r>
              <a:rPr lang="en-IN" sz="1100" dirty="0"/>
              <a:t>("st.txt"));</a:t>
            </a:r>
          </a:p>
          <a:p>
            <a:r>
              <a:rPr lang="en-IN" sz="1100" dirty="0"/>
              <a:t>  </a:t>
            </a:r>
            <a:r>
              <a:rPr lang="en-IN" sz="1100" dirty="0" err="1"/>
              <a:t>PrintWriter</a:t>
            </a:r>
            <a:r>
              <a:rPr lang="en-IN" sz="1100" dirty="0"/>
              <a:t> </a:t>
            </a:r>
            <a:r>
              <a:rPr lang="en-IN" sz="1100" dirty="0" err="1"/>
              <a:t>pw</a:t>
            </a:r>
            <a:r>
              <a:rPr lang="en-IN" sz="1100" dirty="0"/>
              <a:t> = new </a:t>
            </a:r>
            <a:r>
              <a:rPr lang="en-IN" sz="1100" dirty="0" err="1"/>
              <a:t>PrintWriter</a:t>
            </a:r>
            <a:r>
              <a:rPr lang="en-IN" sz="1100" dirty="0"/>
              <a:t>(new </a:t>
            </a:r>
            <a:r>
              <a:rPr lang="en-IN" sz="1100" dirty="0" err="1"/>
              <a:t>BufferedWriter</a:t>
            </a:r>
            <a:r>
              <a:rPr lang="en-IN" sz="1100" dirty="0"/>
              <a:t>(new </a:t>
            </a:r>
            <a:r>
              <a:rPr lang="en-IN" sz="1100" dirty="0" err="1"/>
              <a:t>FileWriter</a:t>
            </a:r>
            <a:r>
              <a:rPr lang="en-IN" sz="1100" dirty="0"/>
              <a:t>("st1.txt",true)));</a:t>
            </a:r>
          </a:p>
          <a:p>
            <a:r>
              <a:rPr lang="en-IN" sz="1100" dirty="0"/>
              <a:t>  String name;</a:t>
            </a:r>
          </a:p>
          <a:p>
            <a:r>
              <a:rPr lang="en-IN" sz="1100" dirty="0"/>
              <a:t>  </a:t>
            </a:r>
            <a:r>
              <a:rPr lang="en-IN" sz="1100" dirty="0" err="1"/>
              <a:t>int</a:t>
            </a:r>
            <a:r>
              <a:rPr lang="en-IN" sz="1100" dirty="0"/>
              <a:t> flag=0;</a:t>
            </a:r>
          </a:p>
          <a:p>
            <a:r>
              <a:rPr lang="en-IN" sz="1100" dirty="0"/>
              <a:t>   Scanner </a:t>
            </a:r>
            <a:r>
              <a:rPr lang="en-IN" sz="1100" dirty="0" err="1"/>
              <a:t>sc</a:t>
            </a:r>
            <a:r>
              <a:rPr lang="en-IN" sz="1100" dirty="0"/>
              <a:t>=new Scanner(System.in);</a:t>
            </a:r>
          </a:p>
          <a:p>
            <a:r>
              <a:rPr lang="en-IN" sz="1100" dirty="0"/>
              <a:t>  </a:t>
            </a:r>
            <a:r>
              <a:rPr lang="en-IN" sz="1100" dirty="0" err="1"/>
              <a:t>System.out.print</a:t>
            </a:r>
            <a:r>
              <a:rPr lang="en-IN" sz="1100" dirty="0"/>
              <a:t>("Enter the name of the student you want to delete: ");</a:t>
            </a:r>
          </a:p>
          <a:p>
            <a:r>
              <a:rPr lang="en-IN" sz="1100" dirty="0"/>
              <a:t>  String </a:t>
            </a:r>
            <a:r>
              <a:rPr lang="en-IN" sz="1100" dirty="0" err="1"/>
              <a:t>searchname</a:t>
            </a:r>
            <a:r>
              <a:rPr lang="en-IN" sz="1100" dirty="0"/>
              <a:t>=</a:t>
            </a:r>
            <a:r>
              <a:rPr lang="en-IN" sz="1100" dirty="0" err="1"/>
              <a:t>sc.next</a:t>
            </a:r>
            <a:r>
              <a:rPr lang="en-IN" sz="1100" dirty="0"/>
              <a:t>();</a:t>
            </a:r>
          </a:p>
          <a:p>
            <a:r>
              <a:rPr lang="en-IN" sz="1100" dirty="0"/>
              <a:t>  // Read records from the file</a:t>
            </a:r>
          </a:p>
          <a:p>
            <a:r>
              <a:rPr lang="en-IN" sz="1100" dirty="0"/>
              <a:t>  while((name = file1.readLine()) != null)</a:t>
            </a:r>
          </a:p>
          <a:p>
            <a:r>
              <a:rPr lang="en-IN" sz="1100" dirty="0"/>
              <a:t>  {</a:t>
            </a:r>
          </a:p>
          <a:p>
            <a:r>
              <a:rPr lang="en-IN" sz="1100" dirty="0"/>
              <a:t> </a:t>
            </a:r>
          </a:p>
          <a:p>
            <a:r>
              <a:rPr lang="en-IN" sz="1100" dirty="0"/>
              <a:t>  String[] line = </a:t>
            </a:r>
            <a:r>
              <a:rPr lang="en-IN" sz="1100" dirty="0" err="1"/>
              <a:t>name.split</a:t>
            </a:r>
            <a:r>
              <a:rPr lang="en-IN" sz="1100" dirty="0"/>
              <a:t>(" ");</a:t>
            </a:r>
          </a:p>
          <a:p>
            <a:r>
              <a:rPr lang="en-IN" sz="1100" dirty="0"/>
              <a:t>  //</a:t>
            </a:r>
            <a:r>
              <a:rPr lang="en-IN" sz="1100" dirty="0" err="1"/>
              <a:t>System.out.println</a:t>
            </a:r>
            <a:r>
              <a:rPr lang="en-IN" sz="1100" dirty="0"/>
              <a:t>(line[0]);</a:t>
            </a:r>
          </a:p>
          <a:p>
            <a:r>
              <a:rPr lang="en-IN" sz="1100" dirty="0"/>
              <a:t>   if(!</a:t>
            </a:r>
            <a:r>
              <a:rPr lang="en-IN" sz="1100" dirty="0" err="1"/>
              <a:t>searchname.equalsIgnoreCase</a:t>
            </a:r>
            <a:r>
              <a:rPr lang="en-IN" sz="1100" dirty="0"/>
              <a:t>(line[0])){</a:t>
            </a:r>
          </a:p>
          <a:p>
            <a:r>
              <a:rPr lang="en-IN" sz="1100" dirty="0"/>
              <a:t>       </a:t>
            </a:r>
          </a:p>
          <a:p>
            <a:r>
              <a:rPr lang="en-IN" sz="1100" dirty="0"/>
              <a:t>       </a:t>
            </a:r>
            <a:r>
              <a:rPr lang="en-IN" sz="1100" dirty="0" err="1"/>
              <a:t>pw.println</a:t>
            </a:r>
            <a:r>
              <a:rPr lang="en-IN" sz="1100" dirty="0"/>
              <a:t>(name);</a:t>
            </a:r>
          </a:p>
          <a:p>
            <a:r>
              <a:rPr lang="en-IN" sz="1100" dirty="0"/>
              <a:t>       flag=0;</a:t>
            </a:r>
          </a:p>
          <a:p>
            <a:r>
              <a:rPr lang="en-IN" sz="1100" dirty="0"/>
              <a:t>      </a:t>
            </a:r>
          </a:p>
          <a:p>
            <a:r>
              <a:rPr lang="en-IN" sz="1100" dirty="0"/>
              <a:t>  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ED4105-F386-4A86-A0BF-801C477E09BB}"/>
              </a:ext>
            </a:extLst>
          </p:cNvPr>
          <p:cNvSpPr txBox="1"/>
          <p:nvPr/>
        </p:nvSpPr>
        <p:spPr>
          <a:xfrm>
            <a:off x="60960" y="680720"/>
            <a:ext cx="5588000" cy="627864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dirty="0"/>
              <a:t> </a:t>
            </a:r>
            <a:r>
              <a:rPr lang="en-IN" sz="1200" dirty="0"/>
              <a:t>catch(</a:t>
            </a:r>
            <a:r>
              <a:rPr lang="en-IN" sz="1200" dirty="0" err="1"/>
              <a:t>FileNotFoundException</a:t>
            </a:r>
            <a:r>
              <a:rPr lang="en-IN" sz="1200" dirty="0"/>
              <a:t> e)</a:t>
            </a:r>
          </a:p>
          <a:p>
            <a:r>
              <a:rPr lang="en-IN" sz="1200" dirty="0"/>
              <a:t> {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System.out.println</a:t>
            </a:r>
            <a:r>
              <a:rPr lang="en-IN" sz="1200" dirty="0"/>
              <a:t>("\</a:t>
            </a:r>
            <a:r>
              <a:rPr lang="en-IN" sz="1200" dirty="0" err="1"/>
              <a:t>nERROR</a:t>
            </a:r>
            <a:r>
              <a:rPr lang="en-IN" sz="1200" dirty="0"/>
              <a:t> : File not Found !!!");</a:t>
            </a:r>
          </a:p>
          <a:p>
            <a:r>
              <a:rPr lang="en-IN" sz="1200" dirty="0"/>
              <a:t> }</a:t>
            </a:r>
          </a:p>
          <a:p>
            <a:r>
              <a:rPr lang="en-IN" sz="1200" dirty="0"/>
              <a:t> }</a:t>
            </a:r>
          </a:p>
          <a:p>
            <a:r>
              <a:rPr lang="en-IN" sz="1200" dirty="0"/>
              <a:t> </a:t>
            </a:r>
          </a:p>
          <a:p>
            <a:r>
              <a:rPr lang="en-IN" sz="1200" dirty="0">
                <a:solidFill>
                  <a:srgbClr val="7030A0"/>
                </a:solidFill>
              </a:rPr>
              <a:t> </a:t>
            </a:r>
            <a:r>
              <a:rPr lang="en-IN" sz="1200" b="1" dirty="0">
                <a:solidFill>
                  <a:srgbClr val="7030A0"/>
                </a:solidFill>
              </a:rPr>
              <a:t>public void </a:t>
            </a:r>
            <a:r>
              <a:rPr lang="en-IN" sz="1200" b="1" dirty="0" err="1">
                <a:solidFill>
                  <a:srgbClr val="7030A0"/>
                </a:solidFill>
              </a:rPr>
              <a:t>searchRecords</a:t>
            </a:r>
            <a:r>
              <a:rPr lang="en-IN" sz="1200" b="1" dirty="0">
                <a:solidFill>
                  <a:srgbClr val="7030A0"/>
                </a:solidFill>
              </a:rPr>
              <a:t>() throws </a:t>
            </a:r>
            <a:r>
              <a:rPr lang="en-IN" sz="1200" b="1" dirty="0" err="1">
                <a:solidFill>
                  <a:srgbClr val="7030A0"/>
                </a:solidFill>
              </a:rPr>
              <a:t>IOException</a:t>
            </a:r>
            <a:endParaRPr lang="en-IN" sz="1200" b="1" dirty="0">
              <a:solidFill>
                <a:srgbClr val="7030A0"/>
              </a:solidFill>
            </a:endParaRPr>
          </a:p>
          <a:p>
            <a:r>
              <a:rPr lang="en-IN" sz="1200" dirty="0"/>
              <a:t> {</a:t>
            </a:r>
          </a:p>
          <a:p>
            <a:r>
              <a:rPr lang="en-IN" sz="1200" dirty="0"/>
              <a:t> try</a:t>
            </a:r>
          </a:p>
          <a:p>
            <a:r>
              <a:rPr lang="en-IN" sz="1200" dirty="0"/>
              <a:t> {</a:t>
            </a:r>
          </a:p>
          <a:p>
            <a:r>
              <a:rPr lang="en-IN" sz="1200" dirty="0"/>
              <a:t>  // Open the file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BufferedReader</a:t>
            </a:r>
            <a:r>
              <a:rPr lang="en-IN" sz="1200" dirty="0"/>
              <a:t> file = new </a:t>
            </a:r>
            <a:r>
              <a:rPr lang="en-IN" sz="1200" dirty="0" err="1"/>
              <a:t>BufferedReader</a:t>
            </a:r>
            <a:r>
              <a:rPr lang="en-IN" sz="1200" dirty="0"/>
              <a:t>(new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FileReader</a:t>
            </a:r>
            <a:r>
              <a:rPr lang="en-IN" sz="1200" dirty="0"/>
              <a:t>("st.txt"));</a:t>
            </a:r>
          </a:p>
          <a:p>
            <a:r>
              <a:rPr lang="en-IN" sz="1200" dirty="0"/>
              <a:t>  String name;</a:t>
            </a:r>
          </a:p>
          <a:p>
            <a:r>
              <a:rPr lang="en-IN" sz="1200" dirty="0"/>
              <a:t>  int flag=0;</a:t>
            </a:r>
          </a:p>
          <a:p>
            <a:r>
              <a:rPr lang="en-IN" sz="1200" dirty="0"/>
              <a:t>   Scanner </a:t>
            </a:r>
            <a:r>
              <a:rPr lang="en-IN" sz="1200" dirty="0" err="1"/>
              <a:t>sc</a:t>
            </a:r>
            <a:r>
              <a:rPr lang="en-IN" sz="1200" dirty="0"/>
              <a:t>=new Scanner(System.in);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System.out.print</a:t>
            </a:r>
            <a:r>
              <a:rPr lang="en-IN" sz="1200" dirty="0"/>
              <a:t>("Enter an id of the student you want to search: ");</a:t>
            </a:r>
          </a:p>
          <a:p>
            <a:r>
              <a:rPr lang="en-IN" sz="1200" dirty="0"/>
              <a:t>  String </a:t>
            </a:r>
            <a:r>
              <a:rPr lang="en-IN" sz="1200" dirty="0" err="1"/>
              <a:t>searchname</a:t>
            </a:r>
            <a:r>
              <a:rPr lang="en-IN" sz="1200" dirty="0"/>
              <a:t>=</a:t>
            </a:r>
            <a:r>
              <a:rPr lang="en-IN" sz="1200" dirty="0" err="1"/>
              <a:t>sc.next</a:t>
            </a:r>
            <a:r>
              <a:rPr lang="en-IN" sz="1200" dirty="0"/>
              <a:t>();</a:t>
            </a:r>
          </a:p>
          <a:p>
            <a:r>
              <a:rPr lang="en-IN" sz="1200" dirty="0"/>
              <a:t>  // Read records from the file</a:t>
            </a:r>
          </a:p>
          <a:p>
            <a:r>
              <a:rPr lang="en-IN" sz="1200" dirty="0"/>
              <a:t>  while((name = </a:t>
            </a:r>
            <a:r>
              <a:rPr lang="en-IN" sz="1200" dirty="0" err="1"/>
              <a:t>file.readLine</a:t>
            </a:r>
            <a:r>
              <a:rPr lang="en-IN" sz="1200" dirty="0"/>
              <a:t>()) != null)</a:t>
            </a:r>
          </a:p>
          <a:p>
            <a:r>
              <a:rPr lang="en-IN" sz="1200" dirty="0"/>
              <a:t>  {</a:t>
            </a:r>
          </a:p>
          <a:p>
            <a:r>
              <a:rPr lang="en-IN" sz="1200" dirty="0"/>
              <a:t> </a:t>
            </a:r>
          </a:p>
          <a:p>
            <a:r>
              <a:rPr lang="en-IN" sz="1200" dirty="0"/>
              <a:t>  String[] line = </a:t>
            </a:r>
            <a:r>
              <a:rPr lang="en-IN" sz="1200" dirty="0" err="1"/>
              <a:t>name.split</a:t>
            </a:r>
            <a:r>
              <a:rPr lang="en-IN" sz="1200" dirty="0"/>
              <a:t>(" ");</a:t>
            </a:r>
          </a:p>
          <a:p>
            <a:r>
              <a:rPr lang="en-IN" sz="1200" dirty="0"/>
              <a:t>  //</a:t>
            </a:r>
            <a:r>
              <a:rPr lang="en-IN" sz="1200" dirty="0" err="1"/>
              <a:t>System.out.println</a:t>
            </a:r>
            <a:r>
              <a:rPr lang="en-IN" sz="1200" dirty="0"/>
              <a:t>(line[0]);</a:t>
            </a:r>
          </a:p>
          <a:p>
            <a:r>
              <a:rPr lang="en-IN" sz="1200" dirty="0"/>
              <a:t>   if(searchname.equalsIgnoreCase(line[1])){</a:t>
            </a:r>
          </a:p>
          <a:p>
            <a:r>
              <a:rPr lang="en-IN" sz="1200" dirty="0"/>
              <a:t>       </a:t>
            </a:r>
            <a:r>
              <a:rPr lang="en-IN" sz="1200" dirty="0" err="1"/>
              <a:t>System.out.println</a:t>
            </a:r>
            <a:r>
              <a:rPr lang="en-IN" sz="1200" dirty="0"/>
              <a:t>("Record found");</a:t>
            </a:r>
          </a:p>
          <a:p>
            <a:r>
              <a:rPr lang="en-IN" sz="1200" dirty="0"/>
              <a:t>       </a:t>
            </a:r>
            <a:r>
              <a:rPr lang="en-IN" sz="1200" dirty="0" err="1"/>
              <a:t>System.out.println</a:t>
            </a:r>
            <a:r>
              <a:rPr lang="en-IN" sz="1200" dirty="0"/>
              <a:t>(name);</a:t>
            </a:r>
          </a:p>
          <a:p>
            <a:r>
              <a:rPr lang="en-IN" sz="1200" dirty="0"/>
              <a:t>       </a:t>
            </a:r>
            <a:r>
              <a:rPr lang="en-IN" sz="1200" dirty="0" err="1"/>
              <a:t>System.out.println</a:t>
            </a:r>
            <a:r>
              <a:rPr lang="en-IN" sz="1200" dirty="0"/>
              <a:t>("");</a:t>
            </a:r>
          </a:p>
          <a:p>
            <a:r>
              <a:rPr lang="en-IN" sz="1200" dirty="0"/>
              <a:t>       flag=1;</a:t>
            </a:r>
          </a:p>
          <a:p>
            <a:r>
              <a:rPr lang="en-IN" sz="1200" dirty="0"/>
              <a:t>       break;</a:t>
            </a:r>
          </a:p>
          <a:p>
            <a:r>
              <a:rPr lang="en-IN" sz="1200" dirty="0"/>
              <a:t>   }</a:t>
            </a:r>
          </a:p>
          <a:p>
            <a:r>
              <a:rPr lang="en-IN" sz="1200" dirty="0"/>
              <a:t>   </a:t>
            </a:r>
          </a:p>
          <a:p>
            <a:r>
              <a:rPr lang="en-IN" sz="1200" dirty="0"/>
              <a:t>  }</a:t>
            </a:r>
            <a:endParaRPr lang="en-IN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89556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7B7C93-B2DF-47DB-8421-5013D0FC66F1}"/>
              </a:ext>
            </a:extLst>
          </p:cNvPr>
          <p:cNvSpPr txBox="1"/>
          <p:nvPr/>
        </p:nvSpPr>
        <p:spPr>
          <a:xfrm flipH="1">
            <a:off x="5115557" y="132080"/>
            <a:ext cx="2494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Assignment No.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64F864-661D-444F-98E0-BC18B8D4A73A}"/>
              </a:ext>
            </a:extLst>
          </p:cNvPr>
          <p:cNvSpPr txBox="1"/>
          <p:nvPr/>
        </p:nvSpPr>
        <p:spPr>
          <a:xfrm>
            <a:off x="5790587" y="759625"/>
            <a:ext cx="6400796" cy="544764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sz="1200" dirty="0"/>
              <a:t>catch(</a:t>
            </a:r>
            <a:r>
              <a:rPr lang="en-IN" sz="1200" dirty="0" err="1"/>
              <a:t>FileNotFoundException</a:t>
            </a:r>
            <a:r>
              <a:rPr lang="en-IN" sz="1200" dirty="0"/>
              <a:t> e)</a:t>
            </a:r>
          </a:p>
          <a:p>
            <a:r>
              <a:rPr lang="en-IN" sz="1200" dirty="0"/>
              <a:t> {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System.out.println</a:t>
            </a:r>
            <a:r>
              <a:rPr lang="en-IN" sz="1200" dirty="0"/>
              <a:t>("\</a:t>
            </a:r>
            <a:r>
              <a:rPr lang="en-IN" sz="1200" dirty="0" err="1"/>
              <a:t>nERROR</a:t>
            </a:r>
            <a:r>
              <a:rPr lang="en-IN" sz="1200" dirty="0"/>
              <a:t> : File not Found !!!");</a:t>
            </a:r>
          </a:p>
          <a:p>
            <a:r>
              <a:rPr lang="en-IN" sz="1200" dirty="0"/>
              <a:t> }</a:t>
            </a:r>
          </a:p>
          <a:p>
            <a:r>
              <a:rPr lang="en-IN" sz="1200" dirty="0"/>
              <a:t> }</a:t>
            </a:r>
          </a:p>
          <a:p>
            <a:r>
              <a:rPr lang="en-IN" sz="1200" b="1" dirty="0">
                <a:solidFill>
                  <a:srgbClr val="7030A0"/>
                </a:solidFill>
              </a:rPr>
              <a:t> public void </a:t>
            </a:r>
            <a:r>
              <a:rPr lang="en-IN" sz="1200" b="1" dirty="0" err="1">
                <a:solidFill>
                  <a:srgbClr val="7030A0"/>
                </a:solidFill>
              </a:rPr>
              <a:t>updateRecords</a:t>
            </a:r>
            <a:r>
              <a:rPr lang="en-IN" sz="1200" b="1" dirty="0">
                <a:solidFill>
                  <a:srgbClr val="7030A0"/>
                </a:solidFill>
              </a:rPr>
              <a:t>() throws </a:t>
            </a:r>
            <a:r>
              <a:rPr lang="en-IN" sz="1200" b="1" dirty="0" err="1">
                <a:solidFill>
                  <a:srgbClr val="7030A0"/>
                </a:solidFill>
              </a:rPr>
              <a:t>IOException</a:t>
            </a:r>
            <a:endParaRPr lang="en-IN" sz="1200" b="1" dirty="0">
              <a:solidFill>
                <a:srgbClr val="7030A0"/>
              </a:solidFill>
            </a:endParaRPr>
          </a:p>
          <a:p>
            <a:r>
              <a:rPr lang="en-IN" sz="1200" dirty="0"/>
              <a:t> {</a:t>
            </a:r>
          </a:p>
          <a:p>
            <a:r>
              <a:rPr lang="en-IN" sz="1200" dirty="0"/>
              <a:t> try</a:t>
            </a:r>
          </a:p>
          <a:p>
            <a:r>
              <a:rPr lang="en-IN" sz="1200" dirty="0"/>
              <a:t> {</a:t>
            </a:r>
          </a:p>
          <a:p>
            <a:r>
              <a:rPr lang="en-IN" sz="1200" dirty="0"/>
              <a:t>  // Open the file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BufferedReader</a:t>
            </a:r>
            <a:r>
              <a:rPr lang="en-IN" sz="1200" dirty="0"/>
              <a:t> file1 = new </a:t>
            </a:r>
            <a:r>
              <a:rPr lang="en-IN" sz="1200" dirty="0" err="1"/>
              <a:t>BufferedReader</a:t>
            </a:r>
            <a:r>
              <a:rPr lang="en-IN" sz="1200" dirty="0"/>
              <a:t>(new </a:t>
            </a:r>
            <a:r>
              <a:rPr lang="en-IN" sz="1200" dirty="0" err="1"/>
              <a:t>FileReader</a:t>
            </a:r>
            <a:r>
              <a:rPr lang="en-IN" sz="1200" dirty="0"/>
              <a:t>("st.txt"));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PrintWriter</a:t>
            </a:r>
            <a:r>
              <a:rPr lang="en-IN" sz="1200" dirty="0"/>
              <a:t> </a:t>
            </a:r>
            <a:r>
              <a:rPr lang="en-IN" sz="1200" dirty="0" err="1"/>
              <a:t>pw</a:t>
            </a:r>
            <a:r>
              <a:rPr lang="en-IN" sz="1200" dirty="0"/>
              <a:t> = new </a:t>
            </a:r>
            <a:r>
              <a:rPr lang="en-IN" sz="1200" dirty="0" err="1"/>
              <a:t>PrintWriter</a:t>
            </a:r>
            <a:r>
              <a:rPr lang="en-IN" sz="1200" dirty="0"/>
              <a:t>(new </a:t>
            </a:r>
            <a:r>
              <a:rPr lang="en-IN" sz="1200" dirty="0" err="1"/>
              <a:t>BufferedWriter</a:t>
            </a:r>
            <a:r>
              <a:rPr lang="en-IN" sz="1200" dirty="0"/>
              <a:t>(new </a:t>
            </a:r>
            <a:r>
              <a:rPr lang="en-IN" sz="1200" dirty="0" err="1"/>
              <a:t>FileWriter</a:t>
            </a:r>
            <a:r>
              <a:rPr lang="en-IN" sz="1200" dirty="0"/>
              <a:t>("st1.txt",true)));</a:t>
            </a:r>
          </a:p>
          <a:p>
            <a:r>
              <a:rPr lang="en-IN" sz="1200" dirty="0"/>
              <a:t>  String name;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int</a:t>
            </a:r>
            <a:r>
              <a:rPr lang="en-IN" sz="1200" dirty="0"/>
              <a:t> flag=0;</a:t>
            </a:r>
          </a:p>
          <a:p>
            <a:r>
              <a:rPr lang="en-IN" sz="1200" dirty="0"/>
              <a:t>   Scanner </a:t>
            </a:r>
            <a:r>
              <a:rPr lang="en-IN" sz="1200" dirty="0" err="1"/>
              <a:t>sc</a:t>
            </a:r>
            <a:r>
              <a:rPr lang="en-IN" sz="1200" dirty="0"/>
              <a:t>=new Scanner(System.in);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System.out.print</a:t>
            </a:r>
            <a:r>
              <a:rPr lang="en-IN" sz="1200" dirty="0"/>
              <a:t>("Enter the name of the student you want to update: ");</a:t>
            </a:r>
          </a:p>
          <a:p>
            <a:r>
              <a:rPr lang="en-IN" sz="1200" dirty="0"/>
              <a:t>  String </a:t>
            </a:r>
            <a:r>
              <a:rPr lang="en-IN" sz="1200" dirty="0" err="1"/>
              <a:t>searchname</a:t>
            </a:r>
            <a:r>
              <a:rPr lang="en-IN" sz="1200" dirty="0"/>
              <a:t>=</a:t>
            </a:r>
            <a:r>
              <a:rPr lang="en-IN" sz="1200" dirty="0" err="1"/>
              <a:t>sc.next</a:t>
            </a:r>
            <a:r>
              <a:rPr lang="en-IN" sz="1200" dirty="0"/>
              <a:t>();</a:t>
            </a:r>
          </a:p>
          <a:p>
            <a:r>
              <a:rPr lang="en-IN" sz="1200" dirty="0"/>
              <a:t>  // Read records from the file</a:t>
            </a:r>
          </a:p>
          <a:p>
            <a:r>
              <a:rPr lang="en-IN" sz="1200" dirty="0"/>
              <a:t>  while((name = file1.readLine()) != null)</a:t>
            </a:r>
          </a:p>
          <a:p>
            <a:r>
              <a:rPr lang="en-IN" sz="1200" dirty="0"/>
              <a:t>  {</a:t>
            </a:r>
          </a:p>
          <a:p>
            <a:r>
              <a:rPr lang="en-IN" sz="1200" dirty="0"/>
              <a:t> </a:t>
            </a:r>
          </a:p>
          <a:p>
            <a:r>
              <a:rPr lang="en-IN" sz="1200" dirty="0"/>
              <a:t>  String[] line = </a:t>
            </a:r>
            <a:r>
              <a:rPr lang="en-IN" sz="1200" dirty="0" err="1"/>
              <a:t>name.split</a:t>
            </a:r>
            <a:r>
              <a:rPr lang="en-IN" sz="1200" dirty="0"/>
              <a:t>(" ");</a:t>
            </a:r>
          </a:p>
          <a:p>
            <a:r>
              <a:rPr lang="en-IN" sz="1200" dirty="0"/>
              <a:t>  //</a:t>
            </a:r>
            <a:r>
              <a:rPr lang="en-IN" sz="1200" dirty="0" err="1"/>
              <a:t>System.out.println</a:t>
            </a:r>
            <a:r>
              <a:rPr lang="en-IN" sz="1200" dirty="0"/>
              <a:t>(line[0]);</a:t>
            </a:r>
          </a:p>
          <a:p>
            <a:r>
              <a:rPr lang="en-IN" sz="1200" dirty="0"/>
              <a:t>   if(!</a:t>
            </a:r>
            <a:r>
              <a:rPr lang="en-IN" sz="1200" dirty="0" err="1"/>
              <a:t>searchname.equalsIgnoreCase</a:t>
            </a:r>
            <a:r>
              <a:rPr lang="en-IN" sz="1200" dirty="0"/>
              <a:t>(line[0])){</a:t>
            </a:r>
          </a:p>
          <a:p>
            <a:r>
              <a:rPr lang="en-IN" sz="1200" dirty="0"/>
              <a:t>       </a:t>
            </a:r>
          </a:p>
          <a:p>
            <a:r>
              <a:rPr lang="en-IN" sz="1200" dirty="0"/>
              <a:t>       </a:t>
            </a:r>
            <a:r>
              <a:rPr lang="en-IN" sz="1200" dirty="0" err="1"/>
              <a:t>pw.println</a:t>
            </a:r>
            <a:r>
              <a:rPr lang="en-IN" sz="1200" dirty="0"/>
              <a:t>(name);</a:t>
            </a:r>
          </a:p>
          <a:p>
            <a:r>
              <a:rPr lang="en-IN" sz="1200" dirty="0"/>
              <a:t>       flag=0;</a:t>
            </a:r>
          </a:p>
          <a:p>
            <a:r>
              <a:rPr lang="en-IN" sz="1200" dirty="0"/>
              <a:t>      </a:t>
            </a:r>
          </a:p>
          <a:p>
            <a:r>
              <a:rPr lang="en-IN" sz="1200" dirty="0"/>
              <a:t>  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ED4105-F386-4A86-A0BF-801C477E09BB}"/>
              </a:ext>
            </a:extLst>
          </p:cNvPr>
          <p:cNvSpPr txBox="1"/>
          <p:nvPr/>
        </p:nvSpPr>
        <p:spPr>
          <a:xfrm>
            <a:off x="60960" y="680720"/>
            <a:ext cx="5588000" cy="498598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sz="1200" dirty="0"/>
              <a:t>else</a:t>
            </a:r>
          </a:p>
          <a:p>
            <a:r>
              <a:rPr lang="en-IN" sz="1200" dirty="0"/>
              <a:t>   {</a:t>
            </a:r>
          </a:p>
          <a:p>
            <a:r>
              <a:rPr lang="en-IN" sz="1200" dirty="0"/>
              <a:t>      </a:t>
            </a:r>
            <a:r>
              <a:rPr lang="en-IN" sz="1200" dirty="0" err="1"/>
              <a:t>System.out.println</a:t>
            </a:r>
            <a:r>
              <a:rPr lang="en-IN" sz="1200" dirty="0"/>
              <a:t>("Record found");</a:t>
            </a:r>
          </a:p>
          <a:p>
            <a:r>
              <a:rPr lang="en-IN" sz="1200" dirty="0"/>
              <a:t>       flag=1;</a:t>
            </a:r>
          </a:p>
          <a:p>
            <a:r>
              <a:rPr lang="en-IN" sz="1200" dirty="0"/>
              <a:t>   }</a:t>
            </a:r>
          </a:p>
          <a:p>
            <a:r>
              <a:rPr lang="en-IN" sz="1200" dirty="0"/>
              <a:t>   </a:t>
            </a:r>
          </a:p>
          <a:p>
            <a:r>
              <a:rPr lang="en-IN" sz="1200" dirty="0"/>
              <a:t>  }</a:t>
            </a:r>
          </a:p>
          <a:p>
            <a:r>
              <a:rPr lang="en-IN" sz="1200" dirty="0"/>
              <a:t>  file1.close();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pw.close</a:t>
            </a:r>
            <a:r>
              <a:rPr lang="en-IN" sz="1200" dirty="0"/>
              <a:t>();</a:t>
            </a:r>
          </a:p>
          <a:p>
            <a:r>
              <a:rPr lang="en-IN" sz="1200" dirty="0"/>
              <a:t>   File </a:t>
            </a:r>
            <a:r>
              <a:rPr lang="en-IN" sz="1200" dirty="0" err="1"/>
              <a:t>delName</a:t>
            </a:r>
            <a:r>
              <a:rPr lang="en-IN" sz="1200" dirty="0"/>
              <a:t> =  new File("st.txt"); </a:t>
            </a:r>
          </a:p>
          <a:p>
            <a:r>
              <a:rPr lang="en-IN" sz="1200" dirty="0"/>
              <a:t>   File </a:t>
            </a:r>
            <a:r>
              <a:rPr lang="en-IN" sz="1200" dirty="0" err="1"/>
              <a:t>oldName</a:t>
            </a:r>
            <a:r>
              <a:rPr lang="en-IN" sz="1200" dirty="0"/>
              <a:t> =  new File("st1.txt"); </a:t>
            </a:r>
          </a:p>
          <a:p>
            <a:r>
              <a:rPr lang="en-IN" sz="1200" dirty="0"/>
              <a:t>        File </a:t>
            </a:r>
            <a:r>
              <a:rPr lang="en-IN" sz="1200" dirty="0" err="1"/>
              <a:t>newName</a:t>
            </a:r>
            <a:r>
              <a:rPr lang="en-IN" sz="1200" dirty="0"/>
              <a:t> =   new File("st.txt"); </a:t>
            </a:r>
          </a:p>
          <a:p>
            <a:r>
              <a:rPr lang="en-IN" sz="1200" dirty="0"/>
              <a:t>        if(</a:t>
            </a:r>
            <a:r>
              <a:rPr lang="en-IN" sz="1200" dirty="0" err="1"/>
              <a:t>delName.delete</a:t>
            </a:r>
            <a:r>
              <a:rPr lang="en-IN" sz="1200" dirty="0"/>
              <a:t>())</a:t>
            </a:r>
          </a:p>
          <a:p>
            <a:r>
              <a:rPr lang="en-IN" sz="1200" dirty="0"/>
              <a:t>            </a:t>
            </a:r>
            <a:r>
              <a:rPr lang="en-IN" sz="1200" dirty="0" err="1"/>
              <a:t>System.out.println</a:t>
            </a:r>
            <a:r>
              <a:rPr lang="en-IN" sz="1200" dirty="0"/>
              <a:t>("deleted successfully");         </a:t>
            </a:r>
          </a:p>
          <a:p>
            <a:r>
              <a:rPr lang="en-IN" sz="1200" dirty="0"/>
              <a:t>        else </a:t>
            </a:r>
          </a:p>
          <a:p>
            <a:r>
              <a:rPr lang="en-IN" sz="1200" dirty="0"/>
              <a:t>           </a:t>
            </a:r>
            <a:r>
              <a:rPr lang="en-IN" sz="1200" dirty="0" err="1"/>
              <a:t>System.out.println</a:t>
            </a:r>
            <a:r>
              <a:rPr lang="en-IN" sz="1200" dirty="0"/>
              <a:t>("Error"); </a:t>
            </a:r>
          </a:p>
          <a:p>
            <a:r>
              <a:rPr lang="en-IN" sz="1200" dirty="0"/>
              <a:t>  </a:t>
            </a:r>
          </a:p>
          <a:p>
            <a:r>
              <a:rPr lang="en-IN" sz="1200" dirty="0"/>
              <a:t>        </a:t>
            </a:r>
          </a:p>
          <a:p>
            <a:r>
              <a:rPr lang="en-IN" sz="1200" dirty="0"/>
              <a:t>        if (</a:t>
            </a:r>
            <a:r>
              <a:rPr lang="en-IN" sz="1200" dirty="0" err="1"/>
              <a:t>oldName.renameTo</a:t>
            </a:r>
            <a:r>
              <a:rPr lang="en-IN" sz="1200" dirty="0"/>
              <a:t>(</a:t>
            </a:r>
            <a:r>
              <a:rPr lang="en-IN" sz="1200" dirty="0" err="1"/>
              <a:t>newName</a:t>
            </a:r>
            <a:r>
              <a:rPr lang="en-IN" sz="1200" dirty="0"/>
              <a:t>))  </a:t>
            </a:r>
          </a:p>
          <a:p>
            <a:r>
              <a:rPr lang="en-IN" sz="1200" dirty="0"/>
              <a:t>            </a:t>
            </a:r>
            <a:r>
              <a:rPr lang="en-IN" sz="1200" dirty="0" err="1"/>
              <a:t>System.out.println</a:t>
            </a:r>
            <a:r>
              <a:rPr lang="en-IN" sz="1200" dirty="0"/>
              <a:t>("Renamed successfully");         </a:t>
            </a:r>
          </a:p>
          <a:p>
            <a:r>
              <a:rPr lang="en-IN" sz="1200" dirty="0"/>
              <a:t>        else </a:t>
            </a:r>
          </a:p>
          <a:p>
            <a:r>
              <a:rPr lang="en-IN" sz="1200" dirty="0"/>
              <a:t>            </a:t>
            </a:r>
            <a:r>
              <a:rPr lang="en-IN" sz="1200" dirty="0" err="1"/>
              <a:t>System.out.println</a:t>
            </a:r>
            <a:r>
              <a:rPr lang="en-IN" sz="1200" dirty="0"/>
              <a:t>("Error");</a:t>
            </a:r>
          </a:p>
          <a:p>
            <a:r>
              <a:rPr lang="en-IN" sz="1200" dirty="0"/>
              <a:t>  </a:t>
            </a:r>
          </a:p>
          <a:p>
            <a:r>
              <a:rPr lang="en-IN" sz="1200" dirty="0"/>
              <a:t> 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showMenu</a:t>
            </a:r>
            <a:r>
              <a:rPr lang="en-IN" sz="1200" dirty="0"/>
              <a:t>();</a:t>
            </a:r>
          </a:p>
          <a:p>
            <a:r>
              <a:rPr lang="en-IN" sz="1200" dirty="0"/>
              <a:t> }</a:t>
            </a:r>
            <a:endParaRPr lang="en-IN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87676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7B7C93-B2DF-47DB-8421-5013D0FC66F1}"/>
              </a:ext>
            </a:extLst>
          </p:cNvPr>
          <p:cNvSpPr txBox="1"/>
          <p:nvPr/>
        </p:nvSpPr>
        <p:spPr>
          <a:xfrm flipH="1">
            <a:off x="5115557" y="132080"/>
            <a:ext cx="2494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Assignment No.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64F864-661D-444F-98E0-BC18B8D4A73A}"/>
              </a:ext>
            </a:extLst>
          </p:cNvPr>
          <p:cNvSpPr txBox="1"/>
          <p:nvPr/>
        </p:nvSpPr>
        <p:spPr>
          <a:xfrm>
            <a:off x="5741106" y="670560"/>
            <a:ext cx="6400796" cy="3231654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sz="1200" dirty="0"/>
              <a:t>public void clear(String filename) throws </a:t>
            </a:r>
            <a:r>
              <a:rPr lang="en-IN" sz="1200" dirty="0" err="1"/>
              <a:t>IOException</a:t>
            </a:r>
            <a:endParaRPr lang="en-IN" sz="1200" dirty="0"/>
          </a:p>
          <a:p>
            <a:r>
              <a:rPr lang="en-IN" sz="1200" dirty="0"/>
              <a:t> {</a:t>
            </a:r>
          </a:p>
          <a:p>
            <a:r>
              <a:rPr lang="en-IN" sz="1200" dirty="0"/>
              <a:t> // Create a blank file</a:t>
            </a:r>
          </a:p>
          <a:p>
            <a:r>
              <a:rPr lang="en-IN" sz="1200" dirty="0"/>
              <a:t> </a:t>
            </a:r>
            <a:r>
              <a:rPr lang="en-IN" sz="1200" dirty="0" err="1"/>
              <a:t>PrintWriter</a:t>
            </a:r>
            <a:r>
              <a:rPr lang="en-IN" sz="1200" dirty="0"/>
              <a:t> </a:t>
            </a:r>
            <a:r>
              <a:rPr lang="en-IN" sz="1200" dirty="0" err="1"/>
              <a:t>pw</a:t>
            </a:r>
            <a:r>
              <a:rPr lang="en-IN" sz="1200" dirty="0"/>
              <a:t> = new </a:t>
            </a:r>
            <a:r>
              <a:rPr lang="en-IN" sz="1200" dirty="0" err="1"/>
              <a:t>PrintWriter</a:t>
            </a:r>
            <a:r>
              <a:rPr lang="en-IN" sz="1200" dirty="0"/>
              <a:t>(new </a:t>
            </a:r>
            <a:r>
              <a:rPr lang="en-IN" sz="1200" dirty="0" err="1"/>
              <a:t>BufferedWriter</a:t>
            </a:r>
            <a:r>
              <a:rPr lang="en-IN" sz="1200" dirty="0"/>
              <a:t>(new </a:t>
            </a:r>
            <a:r>
              <a:rPr lang="en-IN" sz="1200" dirty="0" err="1"/>
              <a:t>FileWriter</a:t>
            </a:r>
            <a:r>
              <a:rPr lang="en-IN" sz="1200" dirty="0"/>
              <a:t>(filename)));</a:t>
            </a:r>
          </a:p>
          <a:p>
            <a:r>
              <a:rPr lang="en-IN" sz="1200" dirty="0"/>
              <a:t> </a:t>
            </a:r>
            <a:r>
              <a:rPr lang="en-IN" sz="1200" dirty="0" err="1"/>
              <a:t>pw.close</a:t>
            </a:r>
            <a:r>
              <a:rPr lang="en-IN" sz="1200" dirty="0"/>
              <a:t>();</a:t>
            </a:r>
          </a:p>
          <a:p>
            <a:r>
              <a:rPr lang="en-IN" sz="1200" dirty="0"/>
              <a:t> </a:t>
            </a:r>
            <a:r>
              <a:rPr lang="en-IN" sz="1200" dirty="0" err="1"/>
              <a:t>System.out.println</a:t>
            </a:r>
            <a:r>
              <a:rPr lang="en-IN" sz="1200" dirty="0"/>
              <a:t>("\</a:t>
            </a:r>
            <a:r>
              <a:rPr lang="en-IN" sz="1200" dirty="0" err="1"/>
              <a:t>nAll</a:t>
            </a:r>
            <a:r>
              <a:rPr lang="en-IN" sz="1200" dirty="0"/>
              <a:t> Records cleared successfully !");</a:t>
            </a:r>
          </a:p>
          <a:p>
            <a:r>
              <a:rPr lang="en-IN" sz="1200" dirty="0"/>
              <a:t> for(</a:t>
            </a:r>
            <a:r>
              <a:rPr lang="en-IN" sz="1200" dirty="0" err="1"/>
              <a:t>int</a:t>
            </a:r>
            <a:r>
              <a:rPr lang="en-IN" sz="1200" dirty="0"/>
              <a:t> </a:t>
            </a:r>
            <a:r>
              <a:rPr lang="en-IN" sz="1200" dirty="0" err="1"/>
              <a:t>i</a:t>
            </a:r>
            <a:r>
              <a:rPr lang="en-IN" sz="1200" dirty="0"/>
              <a:t>=0;i&lt;999999999;i++); // Wait for some time</a:t>
            </a:r>
          </a:p>
          <a:p>
            <a:r>
              <a:rPr lang="en-IN" sz="1200" dirty="0"/>
              <a:t> </a:t>
            </a:r>
            <a:r>
              <a:rPr lang="en-IN" sz="1200" dirty="0" err="1"/>
              <a:t>showMenu</a:t>
            </a:r>
            <a:r>
              <a:rPr lang="en-IN" sz="1200" dirty="0"/>
              <a:t>();</a:t>
            </a:r>
          </a:p>
          <a:p>
            <a:r>
              <a:rPr lang="en-IN" sz="1200" dirty="0"/>
              <a:t> }</a:t>
            </a:r>
          </a:p>
          <a:p>
            <a:r>
              <a:rPr lang="en-IN" sz="1200" dirty="0"/>
              <a:t> public void </a:t>
            </a:r>
            <a:r>
              <a:rPr lang="en-IN" sz="1200" dirty="0" err="1"/>
              <a:t>showMenu</a:t>
            </a:r>
            <a:r>
              <a:rPr lang="en-IN" sz="1200" dirty="0"/>
              <a:t>() throws </a:t>
            </a:r>
            <a:r>
              <a:rPr lang="en-IN" sz="1200" dirty="0" err="1"/>
              <a:t>IOException</a:t>
            </a:r>
            <a:endParaRPr lang="en-IN" sz="1200" dirty="0"/>
          </a:p>
          <a:p>
            <a:r>
              <a:rPr lang="en-IN" sz="1200" dirty="0"/>
              <a:t> {</a:t>
            </a:r>
          </a:p>
          <a:p>
            <a:r>
              <a:rPr lang="en-IN" sz="1200" dirty="0"/>
              <a:t>     </a:t>
            </a:r>
            <a:r>
              <a:rPr lang="en-IN" sz="1200" dirty="0" err="1"/>
              <a:t>System.out.println</a:t>
            </a:r>
            <a:r>
              <a:rPr lang="en-IN" sz="1200" dirty="0"/>
              <a:t>("");</a:t>
            </a:r>
          </a:p>
          <a:p>
            <a:r>
              <a:rPr lang="en-IN" sz="1200" dirty="0"/>
              <a:t> </a:t>
            </a:r>
            <a:r>
              <a:rPr lang="en-IN" sz="1200" dirty="0" err="1"/>
              <a:t>System.out.print</a:t>
            </a:r>
            <a:r>
              <a:rPr lang="en-IN" sz="1200" dirty="0"/>
              <a:t>("1. Add Records\n2. Display Records\n3. Clear All Records\n4. Search Records\n5. Delete Records\n6. Update Records \n7. Exit\n\</a:t>
            </a:r>
            <a:r>
              <a:rPr lang="en-IN" sz="1200" dirty="0" err="1"/>
              <a:t>nEnter</a:t>
            </a:r>
            <a:r>
              <a:rPr lang="en-IN" sz="1200" dirty="0"/>
              <a:t> your choice : ");</a:t>
            </a:r>
          </a:p>
          <a:p>
            <a:r>
              <a:rPr lang="en-IN" sz="1200" dirty="0"/>
              <a:t> </a:t>
            </a:r>
            <a:r>
              <a:rPr lang="en-IN" sz="1200" dirty="0" err="1"/>
              <a:t>int</a:t>
            </a:r>
            <a:r>
              <a:rPr lang="en-IN" sz="1200" dirty="0"/>
              <a:t> choice = </a:t>
            </a:r>
            <a:r>
              <a:rPr lang="en-IN" sz="1200" dirty="0" err="1"/>
              <a:t>Integer.parseInt</a:t>
            </a:r>
            <a:r>
              <a:rPr lang="en-IN" sz="1200" dirty="0"/>
              <a:t>(</a:t>
            </a:r>
            <a:r>
              <a:rPr lang="en-IN" sz="1200" dirty="0" err="1"/>
              <a:t>br.readLine</a:t>
            </a:r>
            <a:r>
              <a:rPr lang="en-IN" sz="1200" dirty="0"/>
              <a:t>());</a:t>
            </a:r>
          </a:p>
          <a:p>
            <a:r>
              <a:rPr lang="en-IN" sz="1200" dirty="0"/>
              <a:t> </a:t>
            </a:r>
            <a:r>
              <a:rPr lang="en-IN" sz="1200" dirty="0" err="1"/>
              <a:t>System.out.println</a:t>
            </a:r>
            <a:r>
              <a:rPr lang="en-IN" sz="1200" dirty="0"/>
              <a:t>("");</a:t>
            </a:r>
          </a:p>
          <a:p>
            <a:r>
              <a:rPr lang="en-IN" sz="12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ED4105-F386-4A86-A0BF-801C477E09BB}"/>
              </a:ext>
            </a:extLst>
          </p:cNvPr>
          <p:cNvSpPr txBox="1"/>
          <p:nvPr/>
        </p:nvSpPr>
        <p:spPr>
          <a:xfrm>
            <a:off x="60960" y="680720"/>
            <a:ext cx="5588000" cy="646330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sz="1200" dirty="0"/>
              <a:t>else</a:t>
            </a:r>
          </a:p>
          <a:p>
            <a:r>
              <a:rPr lang="en-IN" sz="1200" dirty="0"/>
              <a:t>   {</a:t>
            </a:r>
          </a:p>
          <a:p>
            <a:r>
              <a:rPr lang="en-IN" sz="1200" dirty="0"/>
              <a:t>      </a:t>
            </a:r>
            <a:r>
              <a:rPr lang="en-IN" sz="1200" dirty="0" err="1"/>
              <a:t>System.out.println</a:t>
            </a:r>
            <a:r>
              <a:rPr lang="en-IN" sz="1200" dirty="0"/>
              <a:t>("Record found");</a:t>
            </a:r>
          </a:p>
          <a:p>
            <a:r>
              <a:rPr lang="en-IN" sz="1200" dirty="0"/>
              <a:t>      </a:t>
            </a:r>
            <a:r>
              <a:rPr lang="en-IN" sz="1200" dirty="0" err="1"/>
              <a:t>System.out.println</a:t>
            </a:r>
            <a:r>
              <a:rPr lang="en-IN" sz="1200" dirty="0"/>
              <a:t>("Enter updated marks:");</a:t>
            </a:r>
          </a:p>
          <a:p>
            <a:r>
              <a:rPr lang="en-IN" sz="1200" dirty="0"/>
              <a:t>      String </a:t>
            </a:r>
            <a:r>
              <a:rPr lang="en-IN" sz="1200" dirty="0" err="1"/>
              <a:t>up_mark</a:t>
            </a:r>
            <a:r>
              <a:rPr lang="en-IN" sz="1200" dirty="0"/>
              <a:t>=</a:t>
            </a:r>
            <a:r>
              <a:rPr lang="en-IN" sz="1200" dirty="0" err="1"/>
              <a:t>sc.next</a:t>
            </a:r>
            <a:r>
              <a:rPr lang="en-IN" sz="1200" dirty="0"/>
              <a:t>();</a:t>
            </a:r>
          </a:p>
          <a:p>
            <a:r>
              <a:rPr lang="en-IN" sz="1200" dirty="0"/>
              <a:t>      </a:t>
            </a:r>
            <a:r>
              <a:rPr lang="en-IN" sz="1200" dirty="0" err="1"/>
              <a:t>pw.println</a:t>
            </a:r>
            <a:r>
              <a:rPr lang="en-IN" sz="1200" dirty="0"/>
              <a:t>(line[0]+" "+line[1]+" "+line[2]+" "+line[3]+" "+line[4]+" "+</a:t>
            </a:r>
            <a:r>
              <a:rPr lang="en-IN" sz="1200" dirty="0" err="1"/>
              <a:t>up_mark</a:t>
            </a:r>
            <a:r>
              <a:rPr lang="en-IN" sz="1200" dirty="0"/>
              <a:t>);</a:t>
            </a:r>
          </a:p>
          <a:p>
            <a:r>
              <a:rPr lang="en-IN" sz="1200" dirty="0"/>
              <a:t>       flag=1;</a:t>
            </a:r>
          </a:p>
          <a:p>
            <a:r>
              <a:rPr lang="en-IN" sz="1200" dirty="0"/>
              <a:t>   }</a:t>
            </a:r>
          </a:p>
          <a:p>
            <a:r>
              <a:rPr lang="en-IN" sz="1200" dirty="0"/>
              <a:t>   </a:t>
            </a:r>
          </a:p>
          <a:p>
            <a:r>
              <a:rPr lang="en-IN" sz="1200" dirty="0"/>
              <a:t>  }</a:t>
            </a:r>
          </a:p>
          <a:p>
            <a:r>
              <a:rPr lang="en-IN" sz="1200" dirty="0"/>
              <a:t> file1.close();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pw.close</a:t>
            </a:r>
            <a:r>
              <a:rPr lang="en-IN" sz="1200" dirty="0"/>
              <a:t>();</a:t>
            </a:r>
          </a:p>
          <a:p>
            <a:r>
              <a:rPr lang="en-IN" sz="1200" dirty="0"/>
              <a:t>   File </a:t>
            </a:r>
            <a:r>
              <a:rPr lang="en-IN" sz="1200" dirty="0" err="1"/>
              <a:t>delName</a:t>
            </a:r>
            <a:r>
              <a:rPr lang="en-IN" sz="1200" dirty="0"/>
              <a:t> =  new File("st.txt"); </a:t>
            </a:r>
          </a:p>
          <a:p>
            <a:r>
              <a:rPr lang="en-IN" sz="1200" dirty="0"/>
              <a:t>   File </a:t>
            </a:r>
            <a:r>
              <a:rPr lang="en-IN" sz="1200" dirty="0" err="1"/>
              <a:t>oldName</a:t>
            </a:r>
            <a:r>
              <a:rPr lang="en-IN" sz="1200" dirty="0"/>
              <a:t> =  new File("st1.txt"); </a:t>
            </a:r>
          </a:p>
          <a:p>
            <a:r>
              <a:rPr lang="en-IN" sz="1200" dirty="0"/>
              <a:t>        File </a:t>
            </a:r>
            <a:r>
              <a:rPr lang="en-IN" sz="1200" dirty="0" err="1"/>
              <a:t>newName</a:t>
            </a:r>
            <a:r>
              <a:rPr lang="en-IN" sz="1200" dirty="0"/>
              <a:t> =   new File("st.txt"); </a:t>
            </a:r>
          </a:p>
          <a:p>
            <a:r>
              <a:rPr lang="en-IN" sz="1200" dirty="0"/>
              <a:t>        if(</a:t>
            </a:r>
            <a:r>
              <a:rPr lang="en-IN" sz="1200" dirty="0" err="1"/>
              <a:t>delName.delete</a:t>
            </a:r>
            <a:r>
              <a:rPr lang="en-IN" sz="1200" dirty="0"/>
              <a:t>())</a:t>
            </a:r>
          </a:p>
          <a:p>
            <a:r>
              <a:rPr lang="en-IN" sz="1200" dirty="0"/>
              <a:t>            </a:t>
            </a:r>
            <a:r>
              <a:rPr lang="en-IN" sz="1200" dirty="0" err="1"/>
              <a:t>System.out.println</a:t>
            </a:r>
            <a:r>
              <a:rPr lang="en-IN" sz="1200" dirty="0"/>
              <a:t>("record updated successfully");         </a:t>
            </a:r>
          </a:p>
          <a:p>
            <a:r>
              <a:rPr lang="en-IN" sz="1200" dirty="0"/>
              <a:t>        else </a:t>
            </a:r>
          </a:p>
          <a:p>
            <a:r>
              <a:rPr lang="en-IN" sz="1200" dirty="0"/>
              <a:t>           </a:t>
            </a:r>
            <a:r>
              <a:rPr lang="en-IN" sz="1200" dirty="0" err="1"/>
              <a:t>System.out.println</a:t>
            </a:r>
            <a:r>
              <a:rPr lang="en-IN" sz="1200" dirty="0"/>
              <a:t>("Error"); </a:t>
            </a:r>
          </a:p>
          <a:p>
            <a:r>
              <a:rPr lang="en-IN" sz="1200" dirty="0"/>
              <a:t>  </a:t>
            </a:r>
          </a:p>
          <a:p>
            <a:r>
              <a:rPr lang="en-IN" sz="1200" dirty="0"/>
              <a:t>        </a:t>
            </a:r>
          </a:p>
          <a:p>
            <a:r>
              <a:rPr lang="en-IN" sz="1200" dirty="0"/>
              <a:t>        if (</a:t>
            </a:r>
            <a:r>
              <a:rPr lang="en-IN" sz="1200" dirty="0" err="1"/>
              <a:t>oldName.renameTo</a:t>
            </a:r>
            <a:r>
              <a:rPr lang="en-IN" sz="1200" dirty="0"/>
              <a:t>(</a:t>
            </a:r>
            <a:r>
              <a:rPr lang="en-IN" sz="1200" dirty="0" err="1"/>
              <a:t>newName</a:t>
            </a:r>
            <a:r>
              <a:rPr lang="en-IN" sz="1200" dirty="0"/>
              <a:t>))  </a:t>
            </a:r>
          </a:p>
          <a:p>
            <a:r>
              <a:rPr lang="en-IN" sz="1200" dirty="0"/>
              <a:t>            </a:t>
            </a:r>
            <a:r>
              <a:rPr lang="en-IN" sz="1200" dirty="0" err="1"/>
              <a:t>System.out.println</a:t>
            </a:r>
            <a:r>
              <a:rPr lang="en-IN" sz="1200" dirty="0"/>
              <a:t>("Renamed successfully");         </a:t>
            </a:r>
          </a:p>
          <a:p>
            <a:r>
              <a:rPr lang="en-IN" sz="1200" dirty="0"/>
              <a:t>        else </a:t>
            </a:r>
          </a:p>
          <a:p>
            <a:r>
              <a:rPr lang="en-IN" sz="1200" dirty="0"/>
              <a:t>            </a:t>
            </a:r>
            <a:r>
              <a:rPr lang="en-IN" sz="1200" dirty="0" err="1"/>
              <a:t>System.out.println</a:t>
            </a:r>
            <a:r>
              <a:rPr lang="en-IN" sz="1200" dirty="0"/>
              <a:t>("Error");</a:t>
            </a:r>
          </a:p>
          <a:p>
            <a:r>
              <a:rPr lang="en-IN" sz="1200" dirty="0"/>
              <a:t> 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showMenu</a:t>
            </a:r>
            <a:r>
              <a:rPr lang="en-IN" sz="1200" dirty="0"/>
              <a:t>();</a:t>
            </a:r>
          </a:p>
          <a:p>
            <a:r>
              <a:rPr lang="en-IN" sz="1200" dirty="0"/>
              <a:t> }</a:t>
            </a:r>
          </a:p>
          <a:p>
            <a:r>
              <a:rPr lang="en-IN" sz="1200" dirty="0"/>
              <a:t> catch(</a:t>
            </a:r>
            <a:r>
              <a:rPr lang="en-IN" sz="1200" dirty="0" err="1"/>
              <a:t>FileNotFoundException</a:t>
            </a:r>
            <a:r>
              <a:rPr lang="en-IN" sz="1200" dirty="0"/>
              <a:t> e)</a:t>
            </a:r>
          </a:p>
          <a:p>
            <a:r>
              <a:rPr lang="en-IN" sz="1200" dirty="0"/>
              <a:t> {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System.out.println</a:t>
            </a:r>
            <a:r>
              <a:rPr lang="en-IN" sz="1200" dirty="0"/>
              <a:t>("\</a:t>
            </a:r>
            <a:r>
              <a:rPr lang="en-IN" sz="1200" dirty="0" err="1"/>
              <a:t>nERROR</a:t>
            </a:r>
            <a:r>
              <a:rPr lang="en-IN" sz="1200" dirty="0"/>
              <a:t> : File not Found !!!");</a:t>
            </a:r>
          </a:p>
          <a:p>
            <a:r>
              <a:rPr lang="en-IN" sz="1200" dirty="0"/>
              <a:t> }</a:t>
            </a:r>
          </a:p>
          <a:p>
            <a:r>
              <a:rPr lang="en-IN" sz="1200" dirty="0"/>
              <a:t> }</a:t>
            </a:r>
          </a:p>
          <a:p>
            <a:r>
              <a:rPr lang="en-IN" sz="1200" dirty="0"/>
              <a:t> </a:t>
            </a:r>
            <a:endParaRPr lang="en-I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48393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7B7C93-B2DF-47DB-8421-5013D0FC66F1}"/>
              </a:ext>
            </a:extLst>
          </p:cNvPr>
          <p:cNvSpPr txBox="1"/>
          <p:nvPr/>
        </p:nvSpPr>
        <p:spPr>
          <a:xfrm flipH="1">
            <a:off x="5115557" y="132080"/>
            <a:ext cx="2494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Assignment No.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64F864-661D-444F-98E0-BC18B8D4A73A}"/>
              </a:ext>
            </a:extLst>
          </p:cNvPr>
          <p:cNvSpPr txBox="1"/>
          <p:nvPr/>
        </p:nvSpPr>
        <p:spPr>
          <a:xfrm>
            <a:off x="5741106" y="670560"/>
            <a:ext cx="6400796" cy="286232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200" dirty="0">
                <a:ea typeface="+mn-lt"/>
                <a:cs typeface="+mn-lt"/>
              </a:rPr>
              <a:t> case 7:</a:t>
            </a:r>
            <a:endParaRPr lang="en-US" dirty="0"/>
          </a:p>
          <a:p>
            <a:r>
              <a:rPr lang="en-IN" sz="1200" dirty="0">
                <a:ea typeface="+mn-lt"/>
                <a:cs typeface="+mn-lt"/>
              </a:rPr>
              <a:t>   </a:t>
            </a:r>
            <a:r>
              <a:rPr lang="en-IN" sz="1200" dirty="0" err="1">
                <a:ea typeface="+mn-lt"/>
                <a:cs typeface="+mn-lt"/>
              </a:rPr>
              <a:t>System.exit</a:t>
            </a:r>
            <a:r>
              <a:rPr lang="en-IN" sz="1200" dirty="0">
                <a:ea typeface="+mn-lt"/>
                <a:cs typeface="+mn-lt"/>
              </a:rPr>
              <a:t>(0);</a:t>
            </a:r>
            <a:endParaRPr lang="en-US" dirty="0"/>
          </a:p>
          <a:p>
            <a:r>
              <a:rPr lang="en-IN" sz="1200" dirty="0">
                <a:ea typeface="+mn-lt"/>
                <a:cs typeface="+mn-lt"/>
              </a:rPr>
              <a:t>   break;</a:t>
            </a:r>
            <a:endParaRPr lang="en-US" dirty="0"/>
          </a:p>
          <a:p>
            <a:r>
              <a:rPr lang="en-IN" sz="1200" dirty="0">
                <a:ea typeface="+mn-lt"/>
                <a:cs typeface="+mn-lt"/>
              </a:rPr>
              <a:t>  default:</a:t>
            </a:r>
            <a:endParaRPr lang="en-US" dirty="0"/>
          </a:p>
          <a:p>
            <a:r>
              <a:rPr lang="en-IN" sz="1200" dirty="0">
                <a:ea typeface="+mn-lt"/>
                <a:cs typeface="+mn-lt"/>
              </a:rPr>
              <a:t>   </a:t>
            </a:r>
            <a:r>
              <a:rPr lang="en-IN" sz="1200" dirty="0" err="1">
                <a:ea typeface="+mn-lt"/>
                <a:cs typeface="+mn-lt"/>
              </a:rPr>
              <a:t>System.out.println</a:t>
            </a:r>
            <a:r>
              <a:rPr lang="en-IN" sz="1200" dirty="0">
                <a:ea typeface="+mn-lt"/>
                <a:cs typeface="+mn-lt"/>
              </a:rPr>
              <a:t>("\</a:t>
            </a:r>
            <a:r>
              <a:rPr lang="en-IN" sz="1200" dirty="0" err="1">
                <a:ea typeface="+mn-lt"/>
                <a:cs typeface="+mn-lt"/>
              </a:rPr>
              <a:t>nInvalid</a:t>
            </a:r>
            <a:r>
              <a:rPr lang="en-IN" sz="1200" dirty="0">
                <a:ea typeface="+mn-lt"/>
                <a:cs typeface="+mn-lt"/>
              </a:rPr>
              <a:t> Choice !");</a:t>
            </a:r>
            <a:endParaRPr lang="en-US" dirty="0"/>
          </a:p>
          <a:p>
            <a:r>
              <a:rPr lang="en-IN" sz="1200" dirty="0">
                <a:ea typeface="+mn-lt"/>
                <a:cs typeface="+mn-lt"/>
              </a:rPr>
              <a:t>   break;</a:t>
            </a:r>
            <a:endParaRPr lang="en-US" dirty="0"/>
          </a:p>
          <a:p>
            <a:r>
              <a:rPr lang="en-IN" sz="1200" dirty="0">
                <a:ea typeface="+mn-lt"/>
                <a:cs typeface="+mn-lt"/>
              </a:rPr>
              <a:t> }</a:t>
            </a:r>
            <a:endParaRPr lang="en-US" dirty="0"/>
          </a:p>
          <a:p>
            <a:r>
              <a:rPr lang="en-IN" sz="1200" dirty="0">
                <a:ea typeface="+mn-lt"/>
                <a:cs typeface="+mn-lt"/>
              </a:rPr>
              <a:t> }</a:t>
            </a:r>
            <a:endParaRPr lang="en-US" dirty="0"/>
          </a:p>
          <a:p>
            <a:r>
              <a:rPr lang="en-IN" sz="1200" dirty="0">
                <a:ea typeface="+mn-lt"/>
                <a:cs typeface="+mn-lt"/>
              </a:rPr>
              <a:t> public static void main(String </a:t>
            </a:r>
            <a:r>
              <a:rPr lang="en-IN" sz="1200" dirty="0" err="1">
                <a:ea typeface="+mn-lt"/>
                <a:cs typeface="+mn-lt"/>
              </a:rPr>
              <a:t>args</a:t>
            </a:r>
            <a:r>
              <a:rPr lang="en-IN" sz="1200" dirty="0">
                <a:ea typeface="+mn-lt"/>
                <a:cs typeface="+mn-lt"/>
              </a:rPr>
              <a:t>[]) throws </a:t>
            </a:r>
            <a:r>
              <a:rPr lang="en-IN" sz="1200" dirty="0" err="1">
                <a:ea typeface="+mn-lt"/>
                <a:cs typeface="+mn-lt"/>
              </a:rPr>
              <a:t>IOException</a:t>
            </a:r>
            <a:endParaRPr lang="en-US" dirty="0" err="1"/>
          </a:p>
          <a:p>
            <a:r>
              <a:rPr lang="en-IN" sz="1200" dirty="0">
                <a:ea typeface="+mn-lt"/>
                <a:cs typeface="+mn-lt"/>
              </a:rPr>
              <a:t> {</a:t>
            </a:r>
            <a:endParaRPr lang="en-US" dirty="0"/>
          </a:p>
          <a:p>
            <a:r>
              <a:rPr lang="en-IN" sz="1200" dirty="0">
                <a:ea typeface="+mn-lt"/>
                <a:cs typeface="+mn-lt"/>
              </a:rPr>
              <a:t> </a:t>
            </a:r>
            <a:r>
              <a:rPr lang="en-IN" sz="1200" dirty="0" err="1">
                <a:ea typeface="+mn-lt"/>
                <a:cs typeface="+mn-lt"/>
              </a:rPr>
              <a:t>StudentRecords</a:t>
            </a:r>
            <a:r>
              <a:rPr lang="en-IN" sz="1200" dirty="0">
                <a:ea typeface="+mn-lt"/>
                <a:cs typeface="+mn-lt"/>
              </a:rPr>
              <a:t> call = new </a:t>
            </a:r>
            <a:r>
              <a:rPr lang="en-IN" sz="1200" dirty="0" err="1">
                <a:ea typeface="+mn-lt"/>
                <a:cs typeface="+mn-lt"/>
              </a:rPr>
              <a:t>StudentRecords</a:t>
            </a:r>
            <a:r>
              <a:rPr lang="en-IN" sz="1200" dirty="0">
                <a:ea typeface="+mn-lt"/>
                <a:cs typeface="+mn-lt"/>
              </a:rPr>
              <a:t>();</a:t>
            </a:r>
            <a:endParaRPr lang="en-US" dirty="0"/>
          </a:p>
          <a:p>
            <a:r>
              <a:rPr lang="en-IN" sz="1200" dirty="0">
                <a:ea typeface="+mn-lt"/>
                <a:cs typeface="+mn-lt"/>
              </a:rPr>
              <a:t> </a:t>
            </a:r>
            <a:r>
              <a:rPr lang="en-IN" sz="1200" dirty="0" err="1">
                <a:ea typeface="+mn-lt"/>
                <a:cs typeface="+mn-lt"/>
              </a:rPr>
              <a:t>call.showMenu</a:t>
            </a:r>
            <a:r>
              <a:rPr lang="en-IN" sz="1200" dirty="0">
                <a:ea typeface="+mn-lt"/>
                <a:cs typeface="+mn-lt"/>
              </a:rPr>
              <a:t>();</a:t>
            </a:r>
            <a:endParaRPr lang="en-US" dirty="0"/>
          </a:p>
          <a:p>
            <a:r>
              <a:rPr lang="en-IN" sz="1200" dirty="0">
                <a:ea typeface="+mn-lt"/>
                <a:cs typeface="+mn-lt"/>
              </a:rPr>
              <a:t> }</a:t>
            </a:r>
            <a:endParaRPr lang="en-US" dirty="0"/>
          </a:p>
          <a:p>
            <a:r>
              <a:rPr lang="en-IN" sz="1200" dirty="0">
                <a:ea typeface="+mn-lt"/>
                <a:cs typeface="+mn-lt"/>
              </a:rPr>
              <a:t>    </a:t>
            </a:r>
            <a:endParaRPr lang="en-US" dirty="0"/>
          </a:p>
          <a:p>
            <a:r>
              <a:rPr lang="en-IN" sz="1200" dirty="0">
                <a:cs typeface="Calibri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ED4105-F386-4A86-A0BF-801C477E09BB}"/>
              </a:ext>
            </a:extLst>
          </p:cNvPr>
          <p:cNvSpPr txBox="1"/>
          <p:nvPr/>
        </p:nvSpPr>
        <p:spPr>
          <a:xfrm>
            <a:off x="0" y="670560"/>
            <a:ext cx="5588000" cy="5632311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switch(choice)</a:t>
            </a:r>
          </a:p>
          <a:p>
            <a:r>
              <a:rPr lang="en-IN" dirty="0"/>
              <a:t> {</a:t>
            </a:r>
          </a:p>
          <a:p>
            <a:r>
              <a:rPr lang="en-IN" dirty="0"/>
              <a:t>  case 1:</a:t>
            </a:r>
          </a:p>
          <a:p>
            <a:r>
              <a:rPr lang="en-IN" dirty="0"/>
              <a:t>   </a:t>
            </a:r>
            <a:r>
              <a:rPr lang="en-IN" dirty="0" err="1"/>
              <a:t>addRecords</a:t>
            </a:r>
            <a:r>
              <a:rPr lang="en-IN" dirty="0"/>
              <a:t>();</a:t>
            </a:r>
          </a:p>
          <a:p>
            <a:r>
              <a:rPr lang="en-IN" dirty="0"/>
              <a:t>   break;</a:t>
            </a:r>
          </a:p>
          <a:p>
            <a:r>
              <a:rPr lang="en-IN" dirty="0"/>
              <a:t>  case 2:</a:t>
            </a:r>
          </a:p>
          <a:p>
            <a:r>
              <a:rPr lang="en-IN" dirty="0"/>
              <a:t>   </a:t>
            </a:r>
            <a:r>
              <a:rPr lang="en-IN" dirty="0" err="1"/>
              <a:t>readRecords</a:t>
            </a:r>
            <a:r>
              <a:rPr lang="en-IN" dirty="0"/>
              <a:t>();</a:t>
            </a:r>
          </a:p>
          <a:p>
            <a:r>
              <a:rPr lang="en-IN" dirty="0"/>
              <a:t>   break;</a:t>
            </a:r>
          </a:p>
          <a:p>
            <a:r>
              <a:rPr lang="en-IN" dirty="0"/>
              <a:t>  case 3:</a:t>
            </a:r>
          </a:p>
          <a:p>
            <a:r>
              <a:rPr lang="en-IN" dirty="0"/>
              <a:t>   clear("st.txt");</a:t>
            </a:r>
          </a:p>
          <a:p>
            <a:r>
              <a:rPr lang="en-IN" dirty="0"/>
              <a:t>   break;</a:t>
            </a:r>
          </a:p>
          <a:p>
            <a:r>
              <a:rPr lang="en-IN" dirty="0"/>
              <a:t>  case 4:</a:t>
            </a:r>
          </a:p>
          <a:p>
            <a:r>
              <a:rPr lang="en-IN" dirty="0"/>
              <a:t>    </a:t>
            </a:r>
            <a:r>
              <a:rPr lang="en-IN" dirty="0" err="1"/>
              <a:t>searchRecords</a:t>
            </a:r>
            <a:r>
              <a:rPr lang="en-IN" dirty="0"/>
              <a:t>();</a:t>
            </a:r>
          </a:p>
          <a:p>
            <a:r>
              <a:rPr lang="en-IN" dirty="0"/>
              <a:t>    break;</a:t>
            </a:r>
          </a:p>
          <a:p>
            <a:r>
              <a:rPr lang="en-IN" dirty="0"/>
              <a:t>   case 5:</a:t>
            </a:r>
          </a:p>
          <a:p>
            <a:r>
              <a:rPr lang="en-IN" dirty="0"/>
              <a:t>    </a:t>
            </a:r>
            <a:r>
              <a:rPr lang="en-IN" dirty="0" err="1"/>
              <a:t>deleteRecords</a:t>
            </a:r>
            <a:r>
              <a:rPr lang="en-IN" dirty="0"/>
              <a:t>();</a:t>
            </a:r>
          </a:p>
          <a:p>
            <a:r>
              <a:rPr lang="en-IN" dirty="0"/>
              <a:t>    break; </a:t>
            </a:r>
          </a:p>
          <a:p>
            <a:r>
              <a:rPr lang="en-IN" dirty="0"/>
              <a:t>   case 6:</a:t>
            </a:r>
          </a:p>
          <a:p>
            <a:r>
              <a:rPr lang="en-IN" dirty="0"/>
              <a:t>    </a:t>
            </a:r>
            <a:r>
              <a:rPr lang="en-IN" dirty="0" err="1"/>
              <a:t>updateRecords</a:t>
            </a:r>
            <a:r>
              <a:rPr lang="en-IN" dirty="0"/>
              <a:t>();</a:t>
            </a:r>
          </a:p>
          <a:p>
            <a:r>
              <a:rPr lang="en-IN" dirty="0"/>
              <a:t>    break; </a:t>
            </a:r>
          </a:p>
        </p:txBody>
      </p:sp>
    </p:spTree>
    <p:extLst>
      <p:ext uri="{BB962C8B-B14F-4D97-AF65-F5344CB8AC3E}">
        <p14:creationId xmlns:p14="http://schemas.microsoft.com/office/powerpoint/2010/main" val="121569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7B7C93-B2DF-47DB-8421-5013D0FC66F1}"/>
              </a:ext>
            </a:extLst>
          </p:cNvPr>
          <p:cNvSpPr txBox="1"/>
          <p:nvPr/>
        </p:nvSpPr>
        <p:spPr>
          <a:xfrm flipH="1">
            <a:off x="3583936" y="0"/>
            <a:ext cx="3948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Assignment No. 8- Output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64F864-661D-444F-98E0-BC18B8D4A73A}"/>
              </a:ext>
            </a:extLst>
          </p:cNvPr>
          <p:cNvSpPr txBox="1"/>
          <p:nvPr/>
        </p:nvSpPr>
        <p:spPr>
          <a:xfrm>
            <a:off x="5741106" y="670560"/>
            <a:ext cx="6400796" cy="601703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1100" dirty="0"/>
          </a:p>
          <a:p>
            <a:r>
              <a:rPr lang="en-US" sz="1100" dirty="0"/>
              <a:t>1. Add Records</a:t>
            </a:r>
          </a:p>
          <a:p>
            <a:r>
              <a:rPr lang="en-US" sz="1100" dirty="0"/>
              <a:t>2. Display Records</a:t>
            </a:r>
          </a:p>
          <a:p>
            <a:r>
              <a:rPr lang="en-US" sz="1100" dirty="0"/>
              <a:t>3. Clear All Records</a:t>
            </a:r>
          </a:p>
          <a:p>
            <a:r>
              <a:rPr lang="en-US" sz="1100" dirty="0"/>
              <a:t>4. Search Records</a:t>
            </a:r>
          </a:p>
          <a:p>
            <a:r>
              <a:rPr lang="en-US" sz="1100" dirty="0"/>
              <a:t>5. Delete Records</a:t>
            </a:r>
          </a:p>
          <a:p>
            <a:r>
              <a:rPr lang="en-US" sz="1100" dirty="0"/>
              <a:t>6. Update Records </a:t>
            </a:r>
          </a:p>
          <a:p>
            <a:r>
              <a:rPr lang="en-US" sz="1100" dirty="0"/>
              <a:t>7. Exit</a:t>
            </a:r>
          </a:p>
          <a:p>
            <a:r>
              <a:rPr lang="en-US" sz="1100" dirty="0"/>
              <a:t>Enter your choice : 4</a:t>
            </a:r>
          </a:p>
          <a:p>
            <a:r>
              <a:rPr lang="en-US" sz="1100" dirty="0"/>
              <a:t>Enter an id of the student you want to search: 1</a:t>
            </a:r>
          </a:p>
          <a:p>
            <a:r>
              <a:rPr lang="en-US" sz="1100" dirty="0"/>
              <a:t>Record found</a:t>
            </a:r>
          </a:p>
          <a:p>
            <a:r>
              <a:rPr lang="en-US" sz="1100" dirty="0"/>
              <a:t>ram 1 21 </a:t>
            </a:r>
            <a:r>
              <a:rPr lang="en-US" sz="1100" dirty="0" err="1"/>
              <a:t>pune</a:t>
            </a:r>
            <a:r>
              <a:rPr lang="en-US" sz="1100" dirty="0"/>
              <a:t> 8 90.0</a:t>
            </a:r>
          </a:p>
          <a:p>
            <a:r>
              <a:rPr lang="en-US" sz="1100" dirty="0"/>
              <a:t>1. Add Records</a:t>
            </a:r>
          </a:p>
          <a:p>
            <a:r>
              <a:rPr lang="en-US" sz="1100" dirty="0"/>
              <a:t>2. Display Records</a:t>
            </a:r>
          </a:p>
          <a:p>
            <a:r>
              <a:rPr lang="en-US" sz="1100" dirty="0"/>
              <a:t>3. Clear All Records</a:t>
            </a:r>
          </a:p>
          <a:p>
            <a:r>
              <a:rPr lang="en-US" sz="1100" dirty="0"/>
              <a:t>4. Search Records</a:t>
            </a:r>
          </a:p>
          <a:p>
            <a:r>
              <a:rPr lang="en-US" sz="1100" dirty="0"/>
              <a:t>5. Delete Records</a:t>
            </a:r>
          </a:p>
          <a:p>
            <a:r>
              <a:rPr lang="en-US" sz="1100" dirty="0"/>
              <a:t>6. Update Records </a:t>
            </a:r>
          </a:p>
          <a:p>
            <a:r>
              <a:rPr lang="en-US" sz="1100" dirty="0"/>
              <a:t>7. Exit</a:t>
            </a:r>
          </a:p>
          <a:p>
            <a:r>
              <a:rPr lang="en-US" sz="1100" dirty="0"/>
              <a:t>Enter your choice : 4</a:t>
            </a:r>
          </a:p>
          <a:p>
            <a:r>
              <a:rPr lang="en-US" sz="1100" dirty="0"/>
              <a:t>Enter an id of the student you want to search: 6</a:t>
            </a:r>
          </a:p>
          <a:p>
            <a:r>
              <a:rPr lang="en-US" sz="1100" dirty="0"/>
              <a:t>Record not found</a:t>
            </a:r>
          </a:p>
          <a:p>
            <a:r>
              <a:rPr lang="en-US" sz="1100" dirty="0"/>
              <a:t>1. Add Records</a:t>
            </a:r>
          </a:p>
          <a:p>
            <a:r>
              <a:rPr lang="en-US" sz="1100" dirty="0"/>
              <a:t>2. Display Records</a:t>
            </a:r>
          </a:p>
          <a:p>
            <a:r>
              <a:rPr lang="en-US" sz="1100" dirty="0"/>
              <a:t>3. Clear All Records</a:t>
            </a:r>
          </a:p>
          <a:p>
            <a:r>
              <a:rPr lang="en-US" sz="1100" dirty="0"/>
              <a:t>4. Search Records</a:t>
            </a:r>
          </a:p>
          <a:p>
            <a:r>
              <a:rPr lang="en-US" sz="1100" dirty="0"/>
              <a:t>5. Delete Records</a:t>
            </a:r>
          </a:p>
          <a:p>
            <a:r>
              <a:rPr lang="en-US" sz="1100" dirty="0"/>
              <a:t>6. Update Records </a:t>
            </a:r>
          </a:p>
          <a:p>
            <a:r>
              <a:rPr lang="en-US" sz="1100" dirty="0"/>
              <a:t>7. Exit</a:t>
            </a:r>
          </a:p>
          <a:p>
            <a:r>
              <a:rPr lang="en-US" sz="1100" dirty="0"/>
              <a:t>Enter your choice : 5</a:t>
            </a:r>
          </a:p>
          <a:p>
            <a:r>
              <a:rPr lang="en-US" sz="1100" dirty="0"/>
              <a:t>Enter the name of the student you want to delete: ram</a:t>
            </a:r>
          </a:p>
          <a:p>
            <a:r>
              <a:rPr lang="en-US" sz="1100" dirty="0"/>
              <a:t>Record found</a:t>
            </a:r>
          </a:p>
          <a:p>
            <a:r>
              <a:rPr lang="en-US" sz="1100" dirty="0"/>
              <a:t>deleted successfully</a:t>
            </a:r>
          </a:p>
          <a:p>
            <a:r>
              <a:rPr lang="en-US" sz="1100" dirty="0"/>
              <a:t>Renamed successfully</a:t>
            </a:r>
          </a:p>
          <a:p>
            <a:endParaRPr lang="en-IN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ED4105-F386-4A86-A0BF-801C477E09BB}"/>
              </a:ext>
            </a:extLst>
          </p:cNvPr>
          <p:cNvSpPr txBox="1"/>
          <p:nvPr/>
        </p:nvSpPr>
        <p:spPr>
          <a:xfrm>
            <a:off x="60960" y="680720"/>
            <a:ext cx="5588000" cy="601703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1. Add Records</a:t>
            </a:r>
          </a:p>
          <a:p>
            <a:r>
              <a:rPr lang="en-US" sz="1100" dirty="0"/>
              <a:t>2. Display Records</a:t>
            </a:r>
          </a:p>
          <a:p>
            <a:r>
              <a:rPr lang="en-US" sz="1100" dirty="0"/>
              <a:t>3. Clear All Records</a:t>
            </a:r>
          </a:p>
          <a:p>
            <a:r>
              <a:rPr lang="en-US" sz="1100" dirty="0"/>
              <a:t>4. Search Records</a:t>
            </a:r>
          </a:p>
          <a:p>
            <a:r>
              <a:rPr lang="en-US" sz="1100" dirty="0"/>
              <a:t>5. Delete Records</a:t>
            </a:r>
          </a:p>
          <a:p>
            <a:r>
              <a:rPr lang="en-US" sz="1100" dirty="0"/>
              <a:t>6. Update Records </a:t>
            </a:r>
          </a:p>
          <a:p>
            <a:r>
              <a:rPr lang="en-US" sz="1100" dirty="0"/>
              <a:t>7. Exit</a:t>
            </a:r>
          </a:p>
          <a:p>
            <a:r>
              <a:rPr lang="en-US" sz="1100" dirty="0"/>
              <a:t>Enter your choice : 1</a:t>
            </a:r>
          </a:p>
          <a:p>
            <a:r>
              <a:rPr lang="en-US" sz="1100" dirty="0"/>
              <a:t>Enter Student Name: ram</a:t>
            </a:r>
          </a:p>
          <a:p>
            <a:r>
              <a:rPr lang="en-US" sz="1100" dirty="0"/>
              <a:t>Student Id: 1</a:t>
            </a:r>
          </a:p>
          <a:p>
            <a:r>
              <a:rPr lang="en-US" sz="1100" dirty="0"/>
              <a:t>Roll no: 21</a:t>
            </a:r>
          </a:p>
          <a:p>
            <a:r>
              <a:rPr lang="en-US" sz="1100" dirty="0"/>
              <a:t>Address: </a:t>
            </a:r>
            <a:r>
              <a:rPr lang="en-US" sz="1100" dirty="0" err="1"/>
              <a:t>pune</a:t>
            </a:r>
            <a:endParaRPr lang="en-US" sz="1100" dirty="0"/>
          </a:p>
          <a:p>
            <a:r>
              <a:rPr lang="en-US" sz="1100" dirty="0"/>
              <a:t>Class: 8</a:t>
            </a:r>
          </a:p>
          <a:p>
            <a:r>
              <a:rPr lang="en-US" sz="1100" dirty="0"/>
              <a:t>Marks : 90</a:t>
            </a:r>
          </a:p>
          <a:p>
            <a:r>
              <a:rPr lang="en-US" sz="1100" dirty="0"/>
              <a:t>Records added successfully !</a:t>
            </a:r>
          </a:p>
          <a:p>
            <a:r>
              <a:rPr lang="en-US" sz="1100" dirty="0"/>
              <a:t>Do you want to add more records ? (y/n) : y</a:t>
            </a:r>
          </a:p>
          <a:p>
            <a:r>
              <a:rPr lang="en-US" sz="1100" dirty="0"/>
              <a:t>Enter Student Name: </a:t>
            </a:r>
            <a:r>
              <a:rPr lang="en-US" sz="1100" dirty="0" err="1"/>
              <a:t>sam</a:t>
            </a:r>
            <a:endParaRPr lang="en-US" sz="1100" dirty="0"/>
          </a:p>
          <a:p>
            <a:r>
              <a:rPr lang="en-US" sz="1100" dirty="0"/>
              <a:t>Student Id: 2</a:t>
            </a:r>
          </a:p>
          <a:p>
            <a:r>
              <a:rPr lang="en-US" sz="1100" dirty="0"/>
              <a:t>Roll no: 44</a:t>
            </a:r>
          </a:p>
          <a:p>
            <a:r>
              <a:rPr lang="en-US" sz="1100" dirty="0"/>
              <a:t>Address: </a:t>
            </a:r>
            <a:r>
              <a:rPr lang="en-US" sz="1100" dirty="0" err="1"/>
              <a:t>pune</a:t>
            </a:r>
            <a:endParaRPr lang="en-US" sz="1100" dirty="0"/>
          </a:p>
          <a:p>
            <a:r>
              <a:rPr lang="en-US" sz="1100" dirty="0"/>
              <a:t>Class: 9</a:t>
            </a:r>
          </a:p>
          <a:p>
            <a:r>
              <a:rPr lang="en-US" sz="1100" dirty="0"/>
              <a:t>Marks : 99</a:t>
            </a:r>
          </a:p>
          <a:p>
            <a:r>
              <a:rPr lang="en-US" sz="1100" dirty="0"/>
              <a:t>Records added successfully !</a:t>
            </a:r>
          </a:p>
          <a:p>
            <a:r>
              <a:rPr lang="en-US" sz="1100" dirty="0"/>
              <a:t>Do you want to add more records ? (y/n) : n</a:t>
            </a:r>
          </a:p>
          <a:p>
            <a:r>
              <a:rPr lang="en-US" sz="1100" dirty="0"/>
              <a:t>1. Add Records</a:t>
            </a:r>
          </a:p>
          <a:p>
            <a:r>
              <a:rPr lang="en-US" sz="1100" dirty="0"/>
              <a:t>2. Display Records</a:t>
            </a:r>
          </a:p>
          <a:p>
            <a:r>
              <a:rPr lang="en-US" sz="1100" dirty="0"/>
              <a:t>3. Clear All Records</a:t>
            </a:r>
          </a:p>
          <a:p>
            <a:r>
              <a:rPr lang="en-US" sz="1100" dirty="0"/>
              <a:t>4. Search Records</a:t>
            </a:r>
          </a:p>
          <a:p>
            <a:r>
              <a:rPr lang="en-US" sz="1100" dirty="0"/>
              <a:t>5. Delete Records</a:t>
            </a:r>
          </a:p>
          <a:p>
            <a:r>
              <a:rPr lang="en-US" sz="1100" dirty="0"/>
              <a:t>6. Update Records </a:t>
            </a:r>
          </a:p>
          <a:p>
            <a:r>
              <a:rPr lang="en-US" sz="1100" dirty="0"/>
              <a:t>7. Exit</a:t>
            </a:r>
          </a:p>
          <a:p>
            <a:r>
              <a:rPr lang="en-US" sz="1100" dirty="0"/>
              <a:t>Enter your choice : 2</a:t>
            </a:r>
          </a:p>
          <a:p>
            <a:r>
              <a:rPr lang="en-US" sz="1100" dirty="0"/>
              <a:t>ram 1 21 </a:t>
            </a:r>
            <a:r>
              <a:rPr lang="en-US" sz="1100" dirty="0" err="1"/>
              <a:t>pune</a:t>
            </a:r>
            <a:r>
              <a:rPr lang="en-US" sz="1100" dirty="0"/>
              <a:t> 8 90.0</a:t>
            </a:r>
          </a:p>
          <a:p>
            <a:r>
              <a:rPr lang="en-US" sz="1100" dirty="0" err="1"/>
              <a:t>sam</a:t>
            </a:r>
            <a:r>
              <a:rPr lang="en-US" sz="1100" dirty="0"/>
              <a:t> 2 44 </a:t>
            </a:r>
            <a:r>
              <a:rPr lang="en-US" sz="1100" dirty="0" err="1"/>
              <a:t>pune</a:t>
            </a:r>
            <a:r>
              <a:rPr lang="en-US" sz="1100" dirty="0"/>
              <a:t> 9 99.0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11607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7B7C93-B2DF-47DB-8421-5013D0FC66F1}"/>
              </a:ext>
            </a:extLst>
          </p:cNvPr>
          <p:cNvSpPr txBox="1"/>
          <p:nvPr/>
        </p:nvSpPr>
        <p:spPr>
          <a:xfrm flipH="1">
            <a:off x="5115557" y="345440"/>
            <a:ext cx="2494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Assignment No.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64F864-661D-444F-98E0-BC18B8D4A73A}"/>
              </a:ext>
            </a:extLst>
          </p:cNvPr>
          <p:cNvSpPr txBox="1"/>
          <p:nvPr/>
        </p:nvSpPr>
        <p:spPr>
          <a:xfrm>
            <a:off x="833120" y="1107440"/>
            <a:ext cx="1095248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Test case or Validation:</a:t>
            </a:r>
          </a:p>
          <a:p>
            <a:r>
              <a:rPr lang="en-US" altLang="en-US" b="1" dirty="0">
                <a:solidFill>
                  <a:srgbClr val="3A3A3A"/>
                </a:solidFill>
              </a:rPr>
              <a:t> 1 : Exceptions are  handled  if file not found  .</a:t>
            </a:r>
          </a:p>
          <a:p>
            <a:r>
              <a:rPr lang="en-US" altLang="en-US" b="1" dirty="0">
                <a:solidFill>
                  <a:srgbClr val="3A3A3A"/>
                </a:solidFill>
              </a:rPr>
              <a:t> 2:Eexceptions are  handled  if record  not found  .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sz="2000" b="1" dirty="0">
                <a:solidFill>
                  <a:srgbClr val="C00000"/>
                </a:solidFill>
              </a:rPr>
              <a:t>Text Book referred for assignment 8</a:t>
            </a:r>
          </a:p>
          <a:p>
            <a:endParaRPr lang="en-US" altLang="en-US" sz="2000" b="1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</a:rPr>
              <a:t> H.M. </a:t>
            </a:r>
            <a:r>
              <a:rPr lang="en-US" b="1" dirty="0" err="1">
                <a:solidFill>
                  <a:srgbClr val="002060"/>
                </a:solidFill>
              </a:rPr>
              <a:t>Deitel</a:t>
            </a:r>
            <a:r>
              <a:rPr lang="en-US" b="1" dirty="0">
                <a:solidFill>
                  <a:srgbClr val="002060"/>
                </a:solidFill>
              </a:rPr>
              <a:t>, P.J. </a:t>
            </a:r>
            <a:r>
              <a:rPr lang="en-US" b="1" dirty="0" err="1">
                <a:solidFill>
                  <a:srgbClr val="002060"/>
                </a:solidFill>
              </a:rPr>
              <a:t>Deitel</a:t>
            </a:r>
            <a:r>
              <a:rPr lang="en-US" b="1" dirty="0">
                <a:solidFill>
                  <a:srgbClr val="002060"/>
                </a:solidFill>
              </a:rPr>
              <a:t>, “Java - How to Program”, PHI Publication, 6th Edition, 2005.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</a:rPr>
              <a:t> Bruce </a:t>
            </a:r>
            <a:r>
              <a:rPr lang="en-US" b="1" dirty="0" err="1">
                <a:solidFill>
                  <a:srgbClr val="002060"/>
                </a:solidFill>
              </a:rPr>
              <a:t>Eckel</a:t>
            </a:r>
            <a:r>
              <a:rPr lang="en-US" b="1" dirty="0">
                <a:solidFill>
                  <a:srgbClr val="002060"/>
                </a:solidFill>
              </a:rPr>
              <a:t>, “Thinking in Java”, PHI Publication.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</a:rPr>
              <a:t>Poo, Danny, </a:t>
            </a:r>
            <a:r>
              <a:rPr lang="en-US" b="1" dirty="0" err="1">
                <a:solidFill>
                  <a:srgbClr val="002060"/>
                </a:solidFill>
              </a:rPr>
              <a:t>Kiong</a:t>
            </a:r>
            <a:r>
              <a:rPr lang="en-US" b="1" dirty="0">
                <a:solidFill>
                  <a:srgbClr val="002060"/>
                </a:solidFill>
              </a:rPr>
              <a:t>, Derek, Ashok, </a:t>
            </a:r>
            <a:r>
              <a:rPr lang="en-US" b="1" dirty="0" err="1">
                <a:solidFill>
                  <a:srgbClr val="002060"/>
                </a:solidFill>
              </a:rPr>
              <a:t>Swarnalatha</a:t>
            </a:r>
            <a:r>
              <a:rPr lang="en-US" b="1" dirty="0">
                <a:solidFill>
                  <a:srgbClr val="002060"/>
                </a:solidFill>
              </a:rPr>
              <a:t>,“ Object-Oriented Programming and  Java”, ISBN 978-1-84628-963-7 </a:t>
            </a:r>
          </a:p>
          <a:p>
            <a:r>
              <a:rPr lang="en-US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b="1" dirty="0">
              <a:solidFill>
                <a:srgbClr val="002060"/>
              </a:solidFill>
            </a:endParaRPr>
          </a:p>
          <a:p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CF49939-8D01-4559-A1CC-5A2169833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67" y="90100"/>
            <a:ext cx="65" cy="276999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188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1777</Words>
  <Application>Microsoft Office PowerPoint</Application>
  <PresentationFormat>Widescreen</PresentationFormat>
  <Paragraphs>446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aparna</dc:creator>
  <cp:lastModifiedBy>jaybhaye</cp:lastModifiedBy>
  <cp:revision>47</cp:revision>
  <dcterms:created xsi:type="dcterms:W3CDTF">2020-06-21T07:42:26Z</dcterms:created>
  <dcterms:modified xsi:type="dcterms:W3CDTF">2023-02-05T03:16:56Z</dcterms:modified>
</cp:coreProperties>
</file>