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725741-FE5D-41AD-B983-574C4A27B8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6D739C-F378-4BF2-929A-219AB8FEF9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17-Feb-21 6:33:02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0C3ECCD9-17CE-4B41-858C-B675F6239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2021-02-17T13:03:03Z</dcterms:created>
  <dcterms:modified xsi:type="dcterms:W3CDTF">2021-02-17T13:03:03Z</dcterms:modified>
</cp:coreProperties>
</file>