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7538C5-8869-495E-81B2-F0D615C148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E5C849-4993-4163-8979-B91D3EDB1D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17-Feb-21 6:34:47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CAED02C-F86C-47FB-B9EE-7E8EBD56E7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047750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2021-02-17T13:04:47Z</dcterms:created>
  <dcterms:modified xsi:type="dcterms:W3CDTF">2021-02-17T13:04:47Z</dcterms:modified>
</cp:coreProperties>
</file>