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4DDC-4190-471D-A71C-509A49C7E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E4DDC-F003-46EE-B759-78DD717B2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CF7D-3D82-400A-8E9E-AB297A34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AE6D-F536-4604-BF3B-9B02EBD2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FD6C-4146-4073-9EE4-ABE3A309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9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4AC2-7834-412D-8BD6-38892F28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9E17C-9D1B-4EE5-96C0-CEF21B8C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E390-B2E6-4A74-B333-561CF9C4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4143-505A-47A2-AE9F-D9452C65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A591-9FB4-4F22-B38D-2C546E70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05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ACFEA-33E6-4341-8100-B6F721B0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34566-7334-4CE8-82F5-55DE3B17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97A3-7A7C-46EB-895C-336DD87F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B063-79E3-46ED-8788-7FCDD533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3EC3-AB6A-4DB3-B12F-A89BCAF9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71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8D27-52F2-4609-AB29-031A1B0F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44AF-A6C0-4C06-8F4F-883C2852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3148-C83E-4511-8A79-3E7CF3AD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2C67-FD42-4943-B692-F297AE2C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05A9-E12A-4833-A600-5501BF69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7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EE62-CCBA-4EDE-AEB1-A1F98530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9BD1-DED0-4739-8928-D396A9A1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5C0E-C90B-4E11-9568-910B16EE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646D-32A2-4D15-92C7-C0AF3893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EFC3-ED47-4ACD-9B22-06A2CDBA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92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31AE-3AE8-42C4-BBCC-20284158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16BD-4DE1-4CB4-8D49-5731812C6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5E1A0-58F6-4632-9296-C7CC0D052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05C44-F3A6-4A29-89BA-10AD58EA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E06AF-0EA2-4FCE-9479-2025DE4D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89EC4-585D-4A94-A1EC-4E70EDD1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08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7E1E-C86D-4237-A3DB-14E41966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CA037-1CFB-4E33-8AEB-C57CE33E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90BA1-3B32-4365-82EA-61CA58AEA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98612-7E6F-4CC5-8722-B4BA1C410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76571-7546-4D59-A0A8-CB0DC9E1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44010-B2C0-416F-A659-995D1C66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E9643-0057-4479-A39E-82DFA7E6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789CC-740E-4A46-BD09-E8E4E552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8862-811E-41BA-9892-D7222945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F341C-87DE-4EE4-97E7-ABFE8584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8F7D-FD3D-4A15-BDD7-C05148F7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0C9A8-749F-4763-B119-ADFFDEA8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77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ACCCE-E981-447B-AA87-7E459A87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448C9-ECED-4C6D-94C8-B5CE7DEB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636C7-BE07-4153-89C8-08248BED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3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23C3-BAAA-4767-9698-6FE84A9A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846A-632C-4873-874C-E7B94324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200C4-8DCB-4799-B22B-5540B103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E4EAF-20C3-4611-9B92-8A984881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8AFE-C1E4-4402-AF04-F71626EE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799C-3F9B-4FC3-B977-7BBD7970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4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F19D-1862-4516-85B7-E1214B61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88868-F9FA-4D93-8E86-7A6E339A8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80C6D-D42B-4CB6-B6CF-2D32BED22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8130-147C-49D4-A717-59C00F49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8FF78-F107-4805-B630-C50875A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DAAD-CB44-4F10-A36D-7C199DED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5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02500-52CE-45EF-8B5A-F91B740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B5EA7-2BB2-4811-BDB8-0545BA294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686E-3141-4529-AC77-8F417B934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AF8F-0D20-40D9-99BF-508CA6E4A221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0760-CB1A-44D6-BBCD-009C8FE7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E440-965C-42F0-B519-B1279CB98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7B2F-0ADD-4006-810B-04E9E727C0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38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D6123E-9A3E-4316-A2A2-4A8AEFA46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11" y="512164"/>
            <a:ext cx="9642160" cy="605707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090B0-227C-48CD-B650-B69FB9EDAAC5}"/>
              </a:ext>
            </a:extLst>
          </p:cNvPr>
          <p:cNvSpPr/>
          <p:nvPr/>
        </p:nvSpPr>
        <p:spPr>
          <a:xfrm>
            <a:off x="1514007" y="1034321"/>
            <a:ext cx="208363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(root)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40196-5E2A-4541-934F-E6BA8DAC05E6}"/>
              </a:ext>
            </a:extLst>
          </p:cNvPr>
          <p:cNvSpPr/>
          <p:nvPr/>
        </p:nvSpPr>
        <p:spPr>
          <a:xfrm>
            <a:off x="4859312" y="1034321"/>
            <a:ext cx="208363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367C0D-1211-44D1-818C-92E485A084E0}"/>
              </a:ext>
            </a:extLst>
          </p:cNvPr>
          <p:cNvSpPr/>
          <p:nvPr/>
        </p:nvSpPr>
        <p:spPr>
          <a:xfrm>
            <a:off x="9146499" y="512164"/>
            <a:ext cx="208363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Signed in </a:t>
            </a:r>
            <a:r>
              <a:rPr lang="en-IN" dirty="0" err="1"/>
              <a:t>llinks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8F79D-F1F1-4BF0-A593-59F3C3B65923}"/>
              </a:ext>
            </a:extLst>
          </p:cNvPr>
          <p:cNvSpPr/>
          <p:nvPr/>
        </p:nvSpPr>
        <p:spPr>
          <a:xfrm>
            <a:off x="9146499" y="1451943"/>
            <a:ext cx="208363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Signed out links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19B370-46BF-4EDB-A215-192420029DDD}"/>
              </a:ext>
            </a:extLst>
          </p:cNvPr>
          <p:cNvSpPr/>
          <p:nvPr/>
        </p:nvSpPr>
        <p:spPr>
          <a:xfrm>
            <a:off x="722026" y="3453063"/>
            <a:ext cx="1601449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BB6BEA-84BB-4347-BA26-46C82661DE76}"/>
              </a:ext>
            </a:extLst>
          </p:cNvPr>
          <p:cNvSpPr/>
          <p:nvPr/>
        </p:nvSpPr>
        <p:spPr>
          <a:xfrm>
            <a:off x="2796914" y="3441820"/>
            <a:ext cx="1601449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Details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FB2F6-92A9-4735-B409-39A64EC98089}"/>
              </a:ext>
            </a:extLst>
          </p:cNvPr>
          <p:cNvSpPr/>
          <p:nvPr/>
        </p:nvSpPr>
        <p:spPr>
          <a:xfrm>
            <a:off x="4871802" y="3453063"/>
            <a:ext cx="1601449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Project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D4A094-DE0C-4B21-B6AB-F4990099A5BF}"/>
              </a:ext>
            </a:extLst>
          </p:cNvPr>
          <p:cNvSpPr/>
          <p:nvPr/>
        </p:nvSpPr>
        <p:spPr>
          <a:xfrm>
            <a:off x="6942944" y="3453063"/>
            <a:ext cx="1601449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In 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C32FD-1611-4124-B67C-EBD283A820F0}"/>
              </a:ext>
            </a:extLst>
          </p:cNvPr>
          <p:cNvSpPr/>
          <p:nvPr/>
        </p:nvSpPr>
        <p:spPr>
          <a:xfrm>
            <a:off x="9146499" y="3463582"/>
            <a:ext cx="1601449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up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6CAA1-AABD-4E58-9C58-DA6A66D7A52B}"/>
              </a:ext>
            </a:extLst>
          </p:cNvPr>
          <p:cNvSpPr/>
          <p:nvPr/>
        </p:nvSpPr>
        <p:spPr>
          <a:xfrm>
            <a:off x="193622" y="5708819"/>
            <a:ext cx="1601449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List 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311B5-AB31-43A4-B053-710599C74C37}"/>
              </a:ext>
            </a:extLst>
          </p:cNvPr>
          <p:cNvSpPr/>
          <p:nvPr/>
        </p:nvSpPr>
        <p:spPr>
          <a:xfrm>
            <a:off x="2043657" y="5708819"/>
            <a:ext cx="1601449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</a:t>
            </a:r>
            <a:endParaRPr lang="en-CA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B6D244-94FE-42B2-911E-793E5E205057}"/>
              </a:ext>
            </a:extLst>
          </p:cNvPr>
          <p:cNvCxnSpPr>
            <a:cxnSpLocks/>
          </p:cNvCxnSpPr>
          <p:nvPr/>
        </p:nvCxnSpPr>
        <p:spPr>
          <a:xfrm>
            <a:off x="3597639" y="1476532"/>
            <a:ext cx="12616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681E50-C9D0-4E1F-ADF3-91E7F657A7B9}"/>
              </a:ext>
            </a:extLst>
          </p:cNvPr>
          <p:cNvCxnSpPr>
            <a:cxnSpLocks/>
          </p:cNvCxnSpPr>
          <p:nvPr/>
        </p:nvCxnSpPr>
        <p:spPr>
          <a:xfrm>
            <a:off x="6942944" y="1226697"/>
            <a:ext cx="21960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9E0A6C-5EA0-4B42-9BCA-282A9D393CAB}"/>
              </a:ext>
            </a:extLst>
          </p:cNvPr>
          <p:cNvCxnSpPr>
            <a:cxnSpLocks/>
          </p:cNvCxnSpPr>
          <p:nvPr/>
        </p:nvCxnSpPr>
        <p:spPr>
          <a:xfrm>
            <a:off x="6950439" y="1648920"/>
            <a:ext cx="21960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E3439B-7AC9-43AE-8B54-304D3B0C7148}"/>
              </a:ext>
            </a:extLst>
          </p:cNvPr>
          <p:cNvCxnSpPr>
            <a:cxnSpLocks/>
          </p:cNvCxnSpPr>
          <p:nvPr/>
        </p:nvCxnSpPr>
        <p:spPr>
          <a:xfrm>
            <a:off x="3072984" y="1798820"/>
            <a:ext cx="0" cy="1664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4F5C75-364E-4A53-A9E6-A3B68FABFEC5}"/>
              </a:ext>
            </a:extLst>
          </p:cNvPr>
          <p:cNvCxnSpPr>
            <a:cxnSpLocks/>
          </p:cNvCxnSpPr>
          <p:nvPr/>
        </p:nvCxnSpPr>
        <p:spPr>
          <a:xfrm>
            <a:off x="994347" y="3043005"/>
            <a:ext cx="9193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4513CF-C672-48E3-8533-31618A16973F}"/>
              </a:ext>
            </a:extLst>
          </p:cNvPr>
          <p:cNvCxnSpPr>
            <a:cxnSpLocks/>
          </p:cNvCxnSpPr>
          <p:nvPr/>
        </p:nvCxnSpPr>
        <p:spPr>
          <a:xfrm>
            <a:off x="994347" y="3043006"/>
            <a:ext cx="0" cy="410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B8357C-6DBE-44C0-B06A-2C9F94EC8AF2}"/>
              </a:ext>
            </a:extLst>
          </p:cNvPr>
          <p:cNvCxnSpPr>
            <a:cxnSpLocks/>
          </p:cNvCxnSpPr>
          <p:nvPr/>
        </p:nvCxnSpPr>
        <p:spPr>
          <a:xfrm>
            <a:off x="5433934" y="2995702"/>
            <a:ext cx="0" cy="410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9226B3-F7D2-4884-94BE-C5672F481665}"/>
              </a:ext>
            </a:extLst>
          </p:cNvPr>
          <p:cNvCxnSpPr>
            <a:cxnSpLocks/>
          </p:cNvCxnSpPr>
          <p:nvPr/>
        </p:nvCxnSpPr>
        <p:spPr>
          <a:xfrm>
            <a:off x="7691202" y="3053525"/>
            <a:ext cx="0" cy="410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B5CDC-AAD4-466B-95C4-16E016DFAC8C}"/>
              </a:ext>
            </a:extLst>
          </p:cNvPr>
          <p:cNvCxnSpPr>
            <a:cxnSpLocks/>
          </p:cNvCxnSpPr>
          <p:nvPr/>
        </p:nvCxnSpPr>
        <p:spPr>
          <a:xfrm>
            <a:off x="10188315" y="3031763"/>
            <a:ext cx="0" cy="410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C7FE08-42D7-4768-93C4-59968BB2B893}"/>
              </a:ext>
            </a:extLst>
          </p:cNvPr>
          <p:cNvCxnSpPr>
            <a:cxnSpLocks/>
          </p:cNvCxnSpPr>
          <p:nvPr/>
        </p:nvCxnSpPr>
        <p:spPr>
          <a:xfrm>
            <a:off x="1382841" y="4206319"/>
            <a:ext cx="0" cy="15486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1D1841-C479-4EE2-B944-09AF711F5E31}"/>
              </a:ext>
            </a:extLst>
          </p:cNvPr>
          <p:cNvCxnSpPr>
            <a:cxnSpLocks/>
          </p:cNvCxnSpPr>
          <p:nvPr/>
        </p:nvCxnSpPr>
        <p:spPr>
          <a:xfrm>
            <a:off x="2164828" y="4228081"/>
            <a:ext cx="0" cy="15486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A35F7-892F-4AEA-9187-20D7AF273A9B}"/>
              </a:ext>
            </a:extLst>
          </p:cNvPr>
          <p:cNvSpPr/>
          <p:nvPr/>
        </p:nvSpPr>
        <p:spPr>
          <a:xfrm>
            <a:off x="9350742" y="4297971"/>
            <a:ext cx="1352860" cy="422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/signup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CCD04-CB66-4F2E-9872-DFFC2841658E}"/>
              </a:ext>
            </a:extLst>
          </p:cNvPr>
          <p:cNvSpPr/>
          <p:nvPr/>
        </p:nvSpPr>
        <p:spPr>
          <a:xfrm>
            <a:off x="7135583" y="4296265"/>
            <a:ext cx="1352860" cy="422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/</a:t>
            </a:r>
            <a:r>
              <a:rPr lang="en-IN" dirty="0" err="1"/>
              <a:t>signin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7E9F34-919A-474C-BD73-ABC8BB426678}"/>
              </a:ext>
            </a:extLst>
          </p:cNvPr>
          <p:cNvSpPr/>
          <p:nvPr/>
        </p:nvSpPr>
        <p:spPr>
          <a:xfrm>
            <a:off x="5019109" y="4316441"/>
            <a:ext cx="1352860" cy="422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/create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7ABE00-CE9B-4E8F-8157-3EC63DE34E01}"/>
              </a:ext>
            </a:extLst>
          </p:cNvPr>
          <p:cNvSpPr/>
          <p:nvPr/>
        </p:nvSpPr>
        <p:spPr>
          <a:xfrm>
            <a:off x="2921208" y="4335114"/>
            <a:ext cx="1352860" cy="422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/</a:t>
            </a:r>
            <a:r>
              <a:rPr lang="en-IN" dirty="0" err="1"/>
              <a:t>projet</a:t>
            </a:r>
            <a:r>
              <a:rPr lang="en-IN" dirty="0"/>
              <a:t>/id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DB4E20-CA10-4D15-9034-D1D8B57248D4}"/>
              </a:ext>
            </a:extLst>
          </p:cNvPr>
          <p:cNvSpPr/>
          <p:nvPr/>
        </p:nvSpPr>
        <p:spPr>
          <a:xfrm>
            <a:off x="1147998" y="3132712"/>
            <a:ext cx="1352860" cy="283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/dashboard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17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25C6-E3B5-4908-8234-6A55BB24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6884"/>
            <a:ext cx="10896600" cy="618423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EDDA4-1078-4391-AA71-CA26DB851AB2}"/>
              </a:ext>
            </a:extLst>
          </p:cNvPr>
          <p:cNvSpPr/>
          <p:nvPr/>
        </p:nvSpPr>
        <p:spPr>
          <a:xfrm>
            <a:off x="862283" y="2983832"/>
            <a:ext cx="2502568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A35F7-892F-4AEA-9187-20D7AF273A9B}"/>
              </a:ext>
            </a:extLst>
          </p:cNvPr>
          <p:cNvSpPr/>
          <p:nvPr/>
        </p:nvSpPr>
        <p:spPr>
          <a:xfrm>
            <a:off x="5419570" y="3217888"/>
            <a:ext cx="1352860" cy="422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5589C-EA88-4C40-B2AA-9976B61AAF38}"/>
              </a:ext>
            </a:extLst>
          </p:cNvPr>
          <p:cNvSpPr/>
          <p:nvPr/>
        </p:nvSpPr>
        <p:spPr>
          <a:xfrm>
            <a:off x="4168286" y="2983832"/>
            <a:ext cx="2502568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Redux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06FC1-A9D1-4AD7-9B44-42ECD309CA22}"/>
              </a:ext>
            </a:extLst>
          </p:cNvPr>
          <p:cNvSpPr/>
          <p:nvPr/>
        </p:nvSpPr>
        <p:spPr>
          <a:xfrm>
            <a:off x="8261684" y="1138990"/>
            <a:ext cx="2502568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Firestore</a:t>
            </a:r>
            <a:r>
              <a:rPr lang="en-IN" dirty="0"/>
              <a:t> </a:t>
            </a:r>
            <a:r>
              <a:rPr lang="en-IN" dirty="0" err="1"/>
              <a:t>db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2365A-C6DF-466D-80E2-CCC424539BC6}"/>
              </a:ext>
            </a:extLst>
          </p:cNvPr>
          <p:cNvSpPr/>
          <p:nvPr/>
        </p:nvSpPr>
        <p:spPr>
          <a:xfrm>
            <a:off x="8261684" y="2653523"/>
            <a:ext cx="2502568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Firebase Auth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D56C4-7EA0-409E-AC0B-A477C7C5B2D1}"/>
              </a:ext>
            </a:extLst>
          </p:cNvPr>
          <p:cNvSpPr/>
          <p:nvPr/>
        </p:nvSpPr>
        <p:spPr>
          <a:xfrm>
            <a:off x="8238952" y="4240245"/>
            <a:ext cx="2502568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Cloud Function</a:t>
            </a:r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43A816-A7A8-4D68-9E0A-926B8390695B}"/>
              </a:ext>
            </a:extLst>
          </p:cNvPr>
          <p:cNvCxnSpPr/>
          <p:nvPr/>
        </p:nvCxnSpPr>
        <p:spPr>
          <a:xfrm>
            <a:off x="7411453" y="1138990"/>
            <a:ext cx="0" cy="5382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A37D6C-646B-4180-A93F-EB86727EEFB2}"/>
              </a:ext>
            </a:extLst>
          </p:cNvPr>
          <p:cNvCxnSpPr>
            <a:cxnSpLocks/>
          </p:cNvCxnSpPr>
          <p:nvPr/>
        </p:nvCxnSpPr>
        <p:spPr>
          <a:xfrm>
            <a:off x="3364851" y="3477126"/>
            <a:ext cx="10387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E87008-9D15-4822-8C66-969511CF2973}"/>
              </a:ext>
            </a:extLst>
          </p:cNvPr>
          <p:cNvCxnSpPr>
            <a:cxnSpLocks/>
          </p:cNvCxnSpPr>
          <p:nvPr/>
        </p:nvCxnSpPr>
        <p:spPr>
          <a:xfrm>
            <a:off x="6670854" y="3515785"/>
            <a:ext cx="1590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75A39A-8927-4649-9B1D-4C0FDD522978}"/>
              </a:ext>
            </a:extLst>
          </p:cNvPr>
          <p:cNvCxnSpPr>
            <a:cxnSpLocks/>
          </p:cNvCxnSpPr>
          <p:nvPr/>
        </p:nvCxnSpPr>
        <p:spPr>
          <a:xfrm>
            <a:off x="7748337" y="1632284"/>
            <a:ext cx="5133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01B58-A10A-4346-A95D-C2171BC177F7}"/>
              </a:ext>
            </a:extLst>
          </p:cNvPr>
          <p:cNvCxnSpPr>
            <a:cxnSpLocks/>
          </p:cNvCxnSpPr>
          <p:nvPr/>
        </p:nvCxnSpPr>
        <p:spPr>
          <a:xfrm>
            <a:off x="7748337" y="4777654"/>
            <a:ext cx="490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8C6DB0-7555-4E7A-8B6A-93E1A3B2AFF2}"/>
              </a:ext>
            </a:extLst>
          </p:cNvPr>
          <p:cNvCxnSpPr>
            <a:cxnSpLocks/>
          </p:cNvCxnSpPr>
          <p:nvPr/>
        </p:nvCxnSpPr>
        <p:spPr>
          <a:xfrm>
            <a:off x="7748338" y="1632284"/>
            <a:ext cx="40106" cy="3140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E625C-7285-4EA7-BC53-881997DBFE64}"/>
              </a:ext>
            </a:extLst>
          </p:cNvPr>
          <p:cNvSpPr/>
          <p:nvPr/>
        </p:nvSpPr>
        <p:spPr>
          <a:xfrm>
            <a:off x="7908758" y="451078"/>
            <a:ext cx="2855494" cy="6684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Server/ Firebase</a:t>
            </a:r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0AC2B4-5C37-44FA-A0B4-7E4A4DA07AE6}"/>
              </a:ext>
            </a:extLst>
          </p:cNvPr>
          <p:cNvSpPr/>
          <p:nvPr/>
        </p:nvSpPr>
        <p:spPr>
          <a:xfrm>
            <a:off x="2077453" y="1291390"/>
            <a:ext cx="2855494" cy="9865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Client/Browser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67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Gupta</dc:creator>
  <cp:lastModifiedBy>Akshit Gupta</cp:lastModifiedBy>
  <cp:revision>6</cp:revision>
  <dcterms:created xsi:type="dcterms:W3CDTF">2020-04-13T22:47:14Z</dcterms:created>
  <dcterms:modified xsi:type="dcterms:W3CDTF">2020-04-14T01:01:34Z</dcterms:modified>
</cp:coreProperties>
</file>