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C00000"/>
    <a:srgbClr val="B0050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0E30-28A7-4CF4-BBA9-5650F2525CE7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73E58-9B95-4DC9-9E64-30CDD9C1D5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9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3E58-9B95-4DC9-9E64-30CDD9C1D59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0743-C173-4301-8BD4-D2988AA3F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3B0EE-02D3-42B4-9604-DDC1D153B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377A-15E3-4F4B-8311-2ABEE85C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826-C783-4498-8148-344724E5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6E13-964B-45DB-B616-0FE33E39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70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E7E1-9463-43FE-BC0C-78E2F74F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FC99-8E62-41BF-8A94-FFBDCE80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B28E-AE42-4254-AC4E-9EEFCD59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DD16-620F-432A-BB53-AD0BCA22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69DB-BAB9-4D61-A02E-04F1BA1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5AC12-F5B4-467C-96E2-5E43D5D4C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E3A1B-EF45-453E-B8A8-32B38BE61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3B9D-FAAF-499E-AA8B-671AF01C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D1BB-F675-4388-9969-657053ED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C7D3-C30D-4CD8-BD7D-89D91CE2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01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0734-5CA0-4B8A-AFAC-9FEE6D7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7C6B-5568-418E-BC9A-7F4169E9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BC39-7D49-4BD8-A3E9-DCD9A26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B868-393F-41F2-BD7F-09C9310A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AC6E-901F-4202-82EE-A64F65FB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32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1EDE-B398-4335-AFB1-842EB75C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3156F-246A-4E55-BAE0-93870CB6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3101-9F80-4808-98F1-12F251BD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F5F7-9D5E-48E1-8DB7-820B99A8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F2E78-BBF7-415B-A791-3EB89540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11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08A5-7EA2-4D50-B960-AD7D747F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E719-3B99-4001-98AB-0C0819CE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FAC17-4CD1-4F83-BEEB-691B8BC9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72372-79BA-44C3-99B5-E19CB5F5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13FF-3816-4F45-98ED-BF76DA6C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E382D-1CB9-4DA3-80BA-3D76DC41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962A-EE05-44BA-A796-68E7B9BC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CA60-83A2-446D-946D-761A7F6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B1D77-7D67-4E9F-B199-E74F7B3DF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FA558-FC0F-42AC-9384-0D244A964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41C94-D5FA-44A4-BB22-8174981B3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C12D4-5E1F-431E-BF77-26041B78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85552-07BA-4B15-8C8F-4B71F944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6CDF4-F3C8-4024-B97C-2FA97D2F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13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E00F-D8C8-448F-98BE-8297BCE9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0DDE7-F58B-4E4D-A1B9-1706AFB3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E0849-761C-4018-9B6B-98E154C5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7E249-9D17-4B98-8839-FEC5221D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8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BD72-6339-43EA-AC7D-8B33D1E2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B8BA-7D59-44C0-AF02-B201F255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762EA-6C38-4015-A3BC-BB2FB06C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0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1C3D-74E8-4CB3-AAF9-91E55235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222D-FFBF-4D5A-BBC0-3C45F5F3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2A751-0911-40A9-88E4-873A54BE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196B6-AB70-4249-A451-B0EF7B0A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18A9-AB05-486B-8C13-DF2D1671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2C6BC-64B6-4E91-82E2-59E89F84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39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D85E-F9B8-4DAA-A337-BC4C509C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4FB3F-E67C-4E6D-B0B1-B96D305AC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8A88-3756-4F86-8CA4-66163389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FAA72-C2BD-4782-BA9A-9FC2D72B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1AF8C-733E-45E1-8482-DCEA2DE1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FC292-C55F-4F59-A282-7D707673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9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DDD52-281D-4F28-8EAF-A82F6562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7BEC0-0E69-4D3C-A389-F50A444FF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E9CE-8FF7-4E1F-8D57-2BF3FBD57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C68E-17C1-4818-B4F4-CD3A995D37BE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CB5E-1233-4A4D-B3FC-7D12E1DCA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B102-ADF7-4E7B-A6A9-EC73703C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C585-C7BC-4D6F-BA52-363FF13761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40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7AD4F4D-B759-4A72-8EB0-CBCA077841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38309" r="79517" b="30068"/>
          <a:stretch/>
        </p:blipFill>
        <p:spPr>
          <a:xfrm>
            <a:off x="9744468" y="139048"/>
            <a:ext cx="1304145" cy="1379643"/>
          </a:xfrm>
          <a:prstGeom prst="ellipse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2733BA-5F19-4D10-9A6E-C68B6656869B}"/>
              </a:ext>
            </a:extLst>
          </p:cNvPr>
          <p:cNvSpPr/>
          <p:nvPr/>
        </p:nvSpPr>
        <p:spPr>
          <a:xfrm>
            <a:off x="8581868" y="1470132"/>
            <a:ext cx="3441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Century Gothic" panose="020B0502020202020204" pitchFamily="34" charset="0"/>
              </a:rPr>
              <a:t>Protractor</a:t>
            </a:r>
            <a:endParaRPr lang="en-CA" sz="54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4983A-8BAB-4B0F-AFC4-DF7B1632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246" y="2311042"/>
            <a:ext cx="3254590" cy="2038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8802E-A305-4AD0-A222-3D545237A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405" y="4349969"/>
            <a:ext cx="1924894" cy="2105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53D1F4-3E19-4C99-8639-33066A189E4E}"/>
              </a:ext>
            </a:extLst>
          </p:cNvPr>
          <p:cNvSpPr/>
          <p:nvPr/>
        </p:nvSpPr>
        <p:spPr>
          <a:xfrm>
            <a:off x="8769246" y="5934670"/>
            <a:ext cx="2853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Selenium</a:t>
            </a:r>
            <a:endParaRPr lang="en-CA" sz="5400" b="1" cap="none" spc="0" dirty="0">
              <a:ln w="22225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073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Gupta</dc:creator>
  <cp:lastModifiedBy>Akshit Gupta</cp:lastModifiedBy>
  <cp:revision>2</cp:revision>
  <dcterms:created xsi:type="dcterms:W3CDTF">2020-05-03T08:25:35Z</dcterms:created>
  <dcterms:modified xsi:type="dcterms:W3CDTF">2020-05-03T08:40:21Z</dcterms:modified>
</cp:coreProperties>
</file>