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>
        <p:scale>
          <a:sx n="51" d="100"/>
          <a:sy n="51" d="100"/>
        </p:scale>
        <p:origin x="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A6D-44BC-4584-B859-F518B7E81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F6DB6-1AA4-4BD6-881B-C59E53D4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118A-62DC-49E4-A383-F6530344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E221-3188-4CA7-8CC1-025DB7BF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E7960-7264-4E1E-B7FD-DD12DFE2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36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04D9-CC37-4BE7-B986-9E14CAFE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A6BD-A540-477C-B806-8DA868F7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5396-6874-4800-B8A0-798E64EF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568-99F5-41CF-8A38-9B29F16F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64BD-4886-4B75-90C3-4B96F583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5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FD192-9039-4CD2-A161-5CAC29BC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DD28-32C7-4212-8EE7-682CE27DC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3984-DB44-448C-8CCD-B486F8B7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C481-CB02-4FFF-8BCF-6FCFBAF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1AF9-6AD7-486C-9D65-E098D246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90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3EDE-F177-45D4-A86D-AE49FAB5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AFF4-40E5-4FD8-A9F2-6CC7E77D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6BA2-7F3E-49A4-AB2A-0577EED4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9232-C8AB-498C-A66A-6BD744FB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6ACE-B82C-476B-AE82-3A865735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7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B1E3-9C69-4F53-92EC-4D0CF553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F6D0-746D-4C13-ADF0-52D77DB5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6DA1-7683-4196-B8DC-206DFDD6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B9D7-6BAE-4356-BDDE-8761F37E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FB4D-33A8-458D-8290-57179C15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56D5-3C20-4E89-A852-482FF0D9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6843-C6E8-4F12-AA43-A7F4AB76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01267-E2F2-46C3-8325-54366E85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03CFA-AF34-4354-9A1C-099C3C70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3D12-E193-423D-A1E9-33DCCF9C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E5DE-4801-4DE1-A453-7EBCA2D3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BFA3-629F-4BCF-9C0D-3BCC2FA6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A258-7AF1-4FEA-A163-F0509E0F9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A19F7-3A2D-4B4D-B3E7-176D8CD0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C41CE-AF0A-4828-A04F-5FA9B480C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5CA7C-E690-4918-95D7-530C4956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331E-8069-417D-90B0-BF0EB26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B519C-3998-42F2-8F4C-3CDC644D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BE6EA-4404-4AC5-B1F6-8A8547E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10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7581-8AB7-40B2-B99E-0D614242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1965D-551E-449A-A1EF-8A01FE28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AFF26-EF6D-4D45-946D-C65004AB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E81D8-4C9E-406D-B696-95DDC7A8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62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3D0C5-739A-48F2-B7CA-03CCC7D6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E954C-0C85-4AC8-A1D6-66C9FB3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32F8C-07FD-4083-9FE7-F98B8F02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B9EB-CF44-45C2-9F17-793F57E2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0D14-0EA6-43AF-AABE-DD646B3E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E6D47-65AD-4CE8-92D4-D3461919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7FAB6-BBA0-4BE8-9AFE-59915E4A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38E1C-23A2-4213-87A4-3CB6438B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684C-D0E6-4A7C-8FB2-0FD9BA2F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A68-FE2A-4BF8-9049-02539361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B4B15-8BCC-4676-999B-31335203F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815F8-A6E5-4A95-ACFF-137D131E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7F498-C37D-49CF-A781-C2B577D2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7F491-B442-4DEB-B463-5CBCDA6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0FA8D-5EBB-4070-9B48-060997B7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0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79EE4-0162-47F7-A792-71E10BA0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79BD2-3299-4845-976B-91C23EB2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DEC-9036-4F22-ABE8-F42D51E47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B667-8B65-4956-9489-A073C65EB303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47E2-CFB3-42F5-B5DD-46863225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E179-F3C4-4092-BFFD-CBC3D7DA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63F3-E78F-490B-9B35-E8C9CFC538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3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00AB6730-1ADC-4919-94E8-B2FC330F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7" b="98564" l="9907" r="99713">
                        <a14:foregroundMark x1="13065" y1="99713" x2="13015" y2="99265"/>
                        <a14:foregroundMark x1="41460" y1="72431" x2="42498" y2="71931"/>
                        <a14:foregroundMark x1="42498" y1="71931" x2="43073" y2="71931"/>
                        <a14:foregroundMark x1="14314" y1="88181" x2="13781" y2="93971"/>
                        <a14:foregroundMark x1="15793" y1="90811" x2="38622" y2="79971"/>
                        <a14:foregroundMark x1="54702" y1="98636" x2="76238" y2="86935"/>
                        <a14:foregroundMark x1="76238" y1="86935" x2="76382" y2="86935"/>
                        <a14:foregroundMark x1="93037" y1="79971" x2="99713" y2="86360"/>
                        <a14:foregroundMark x1="30426" y1="41527" x2="29093" y2="34685"/>
                        <a14:foregroundMark x1="31587" y1="20962" x2="30206" y2="22363"/>
                        <a14:foregroundMark x1="28447" y1="35535" x2="29760" y2="41841"/>
                        <a14:foregroundMark x1="33218" y1="18732" x2="34342" y2="17719"/>
                        <a14:foregroundMark x1="39780" y1="14100" x2="52907" y2="15937"/>
                        <a14:foregroundMark x1="38361" y1="13901" x2="38692" y2="13947"/>
                        <a14:foregroundMark x1="52907" y1="15937" x2="60441" y2="22587"/>
                        <a14:foregroundMark x1="67603" y1="46442" x2="67767" y2="47523"/>
                        <a14:foregroundMark x1="64776" y1="27785" x2="65496" y2="32534"/>
                        <a14:foregroundMark x1="67767" y1="47523" x2="67610" y2="48208"/>
                        <a14:backgroundMark x1="65183" y1="57717" x2="65973" y2="53482"/>
                        <a14:backgroundMark x1="66260" y1="53841" x2="67050" y2="51184"/>
                        <a14:backgroundMark x1="30079" y1="45011" x2="33884" y2="55779"/>
                        <a14:backgroundMark x1="29361" y1="44365" x2="30581" y2="45872"/>
                        <a14:backgroundMark x1="37473" y1="62240" x2="40919" y2="68342"/>
                        <a14:backgroundMark x1="40919" y1="68342" x2="40919" y2="69562"/>
                        <a14:backgroundMark x1="40919" y1="65542" x2="41565" y2="69275"/>
                        <a14:backgroundMark x1="38263" y1="66260" x2="39196" y2="70136"/>
                        <a14:backgroundMark x1="14716" y1="85714" x2="20101" y2="82627"/>
                        <a14:backgroundMark x1="19024" y1="84135" x2="19024" y2="84135"/>
                        <a14:backgroundMark x1="18952" y1="82986" x2="26920" y2="79038"/>
                        <a14:backgroundMark x1="24408" y1="81981" x2="24408" y2="81981"/>
                        <a14:backgroundMark x1="26274" y1="79684" x2="38119" y2="74013"/>
                        <a14:backgroundMark x1="41134" y1="71429" x2="36755" y2="75233"/>
                        <a14:backgroundMark x1="41062" y1="72075" x2="36827" y2="75449"/>
                        <a14:backgroundMark x1="33740" y1="51831" x2="35032" y2="58794"/>
                        <a14:backgroundMark x1="35032" y1="58794" x2="39411" y2="65183"/>
                        <a14:backgroundMark x1="39411" y1="65183" x2="39627" y2="65327"/>
                        <a14:backgroundMark x1="34458" y1="54415" x2="36827" y2="64968"/>
                        <a14:backgroundMark x1="27710" y1="31228" x2="28428" y2="34817"/>
                        <a14:backgroundMark x1="27423" y1="29218" x2="23690" y2="30079"/>
                        <a14:backgroundMark x1="27566" y1="26920" x2="27566" y2="26920"/>
                        <a14:backgroundMark x1="26777" y1="26274" x2="26777" y2="26274"/>
                        <a14:backgroundMark x1="27638" y1="26346" x2="24838" y2="26059"/>
                        <a14:backgroundMark x1="27495" y1="28930" x2="27495" y2="28930"/>
                        <a14:backgroundMark x1="25987" y1="27710" x2="27782" y2="29146"/>
                        <a14:backgroundMark x1="27495" y1="30869" x2="28571" y2="32592"/>
                        <a14:backgroundMark x1="27423" y1="30438" x2="28859" y2="33166"/>
                        <a14:backgroundMark x1="27423" y1="21177" x2="27710" y2="23977"/>
                        <a14:backgroundMark x1="32089" y1="17444" x2="29792" y2="13999"/>
                        <a14:backgroundMark x1="32304" y1="17732" x2="30151" y2="15937"/>
                        <a14:backgroundMark x1="31012" y1="19598" x2="30581" y2="17947"/>
                        <a14:backgroundMark x1="31874" y1="19239" x2="30725" y2="17732"/>
                        <a14:backgroundMark x1="32950" y1="18162" x2="31802" y2="17444"/>
                        <a14:backgroundMark x1="31802" y1="19383" x2="30581" y2="18234"/>
                        <a14:backgroundMark x1="28643" y1="20962" x2="27279" y2="18019"/>
                        <a14:backgroundMark x1="29792" y1="19454" x2="28715" y2="18593"/>
                        <a14:backgroundMark x1="31658" y1="19598" x2="30869" y2="18593"/>
                        <a14:backgroundMark x1="38335" y1="13999" x2="38837" y2="12563"/>
                        <a14:backgroundMark x1="37904" y1="14286" x2="38406" y2="11845"/>
                        <a14:backgroundMark x1="44293" y1="13137" x2="45226" y2="12563"/>
                        <a14:backgroundMark x1="47308" y1="13711" x2="45370" y2="12706"/>
                        <a14:backgroundMark x1="54487" y1="15793" x2="52548" y2="13137"/>
                        <a14:backgroundMark x1="67839" y1="48241" x2="67480" y2="50682"/>
                        <a14:backgroundMark x1="67480" y1="50467" x2="66762" y2="53123"/>
                        <a14:backgroundMark x1="67480" y1="49964" x2="67050" y2="51759"/>
                        <a14:backgroundMark x1="67337" y1="50108" x2="66834" y2="51831"/>
                        <a14:backgroundMark x1="64609" y1="57789" x2="63747" y2="64393"/>
                        <a14:backgroundMark x1="66906" y1="52046" x2="65901" y2="54271"/>
                        <a14:backgroundMark x1="66475" y1="54200" x2="65542" y2="57789"/>
                        <a14:backgroundMark x1="66906" y1="51041" x2="65686" y2="54989"/>
                        <a14:backgroundMark x1="63173" y1="61953" x2="62958" y2="62814"/>
                        <a14:backgroundMark x1="64537" y1="65255" x2="67265" y2="67911"/>
                        <a14:backgroundMark x1="65470" y1="66116" x2="67552" y2="68055"/>
                        <a14:backgroundMark x1="66045" y1="66834" x2="67193" y2="68413"/>
                        <a14:backgroundMark x1="64752" y1="63317" x2="66547" y2="66619"/>
                        <a14:backgroundMark x1="67696" y1="68701" x2="73798" y2="72218"/>
                        <a14:backgroundMark x1="73798" y1="72218" x2="74013" y2="72218"/>
                        <a14:backgroundMark x1="73008" y1="72218" x2="74156" y2="72362"/>
                        <a14:backgroundMark x1="90524" y1="76813" x2="96698" y2="78823"/>
                        <a14:backgroundMark x1="95693" y1="78894" x2="96770" y2="79325"/>
                        <a14:backgroundMark x1="75018" y1="73080" x2="95836" y2="79397"/>
                        <a14:backgroundMark x1="95836" y1="79397" x2="99856" y2="83058"/>
                        <a14:backgroundMark x1="63676" y1="64106" x2="68198" y2="69993"/>
                        <a14:backgroundMark x1="68198" y1="69993" x2="74444" y2="73080"/>
                        <a14:backgroundMark x1="74444" y1="73080" x2="78823" y2="73869"/>
                        <a14:backgroundMark x1="63173" y1="65901" x2="68557" y2="70711"/>
                        <a14:backgroundMark x1="68557" y1="70711" x2="74444" y2="73367"/>
                        <a14:backgroundMark x1="39627" y1="74874" x2="12994" y2="87509"/>
                        <a14:backgroundMark x1="12994" y1="87509" x2="12204" y2="99210"/>
                        <a14:backgroundMark x1="34673" y1="56353" x2="38119" y2="63173"/>
                        <a14:backgroundMark x1="37688" y1="62383" x2="40704" y2="65183"/>
                        <a14:backgroundMark x1="28212" y1="35104" x2="29433" y2="41996"/>
                        <a14:backgroundMark x1="29433" y1="41996" x2="31012" y2="45083"/>
                        <a14:backgroundMark x1="66116" y1="28069" x2="68055" y2="42211"/>
                        <a14:backgroundMark x1="67193" y1="38335" x2="68485" y2="45585"/>
                        <a14:backgroundMark x1="68485" y1="45585" x2="70280" y2="48026"/>
                        <a14:backgroundMark x1="60804" y1="22254" x2="68342" y2="28069"/>
                        <a14:backgroundMark x1="64465" y1="25556" x2="69706" y2="31658"/>
                        <a14:backgroundMark x1="60014" y1="21680" x2="55492" y2="15865"/>
                        <a14:backgroundMark x1="55492" y1="15865" x2="54989" y2="13352"/>
                        <a14:backgroundMark x1="37473" y1="14716" x2="30725" y2="18306"/>
                        <a14:backgroundMark x1="30725" y1="18306" x2="27495" y2="25341"/>
                        <a14:backgroundMark x1="27495" y1="25341" x2="27495" y2="35535"/>
                        <a14:backgroundMark x1="34745" y1="17803" x2="39986" y2="13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2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0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</dc:creator>
  <cp:lastModifiedBy>Akshit</cp:lastModifiedBy>
  <cp:revision>4</cp:revision>
  <dcterms:created xsi:type="dcterms:W3CDTF">2020-05-05T04:11:56Z</dcterms:created>
  <dcterms:modified xsi:type="dcterms:W3CDTF">2020-05-05T04:42:24Z</dcterms:modified>
</cp:coreProperties>
</file>