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7F7-8D7B-43C0-B540-C6142303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C11B2-683D-4377-AADA-09324BD1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E71E-2097-4B1C-A94F-2AD1534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8909-EA43-481A-AE88-B971D885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9F225-5726-4F17-9022-98508E10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9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407D-332C-433B-AC70-97B39C43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B264-D3AE-4B86-8FAE-BBC12F58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7898F-3A72-4DA7-97E7-39857B061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2FEE2-0ECB-4EF9-850F-070000ED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37497-CFE2-4417-ADA9-4CFEC47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8C02-C69D-42C6-B799-CE49C3DA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056A-C0F2-41FD-BCBF-F63906C0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170FB-65AD-448E-94EA-DA9493400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438E7-33D7-418C-8EA0-5CA752A9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8B2C-0781-4921-B16E-3EFE3D33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E4F65-57E9-4110-A689-70DE8214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443F8-DC08-47AA-AC1F-440D8177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6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9AA1-DCE7-4398-9A7A-72332EDD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D0412-3B1E-4162-A8AE-6A8960AE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1D791-F764-42D6-8E9B-61F70CA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1CBA-13B4-4704-A7DD-A0399D54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A701-FB7A-4654-865A-9FE7B583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84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40337-3DA1-425F-8BD9-97133FFAD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9DD4-7266-45E8-96F3-0D739F063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F2A3-0799-418D-9C9B-1E5A6582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AB0D-93CB-4FC3-8369-73190C65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4487E-BC0B-44AE-97A8-F93D544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47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D3D0-81F6-42DA-A835-1F424E9F8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B087F-CA39-46DA-BD40-BD6F0297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69C2-8B03-4D51-BE26-DBFBACE9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94A8-59A0-487D-8566-7F87FE44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51B6-4F94-45ED-B814-976B3F83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1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8E6A-480A-4DD9-A68A-E6393E0A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199A-934E-4AAE-B20D-11706041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C831-14E2-4B5F-AFDA-55D6506D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F9B9-F5DF-403D-B914-444285D6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8769-B882-4869-84AE-FE9B3916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8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9619-0EC7-4A9E-A084-0B4E5F7F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4BB6-D447-4141-93D3-8BDDBA13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DA74-CEFE-4584-8185-61069FC0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E792-F41B-4391-8D2A-68C8CECD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22F4-DFCB-44ED-A3D0-790185F7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21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18F5-DA0C-4B9F-BA82-0E742642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DF91-9429-4488-A5E6-205FD3FFD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7F13-38AF-4D27-97D3-D52B01CE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5C62-5D31-4912-8A1C-3EF32E9D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B1AA4-C17F-4E0C-9AFB-6BF23955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ED2E-F8FC-445A-969C-ADDE4CA0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42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C03-60E3-454C-ACA2-766400EC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DA582-5961-4379-AAD6-8622E72E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6D10-911A-46A4-998C-9EBA41985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20BE1-0FF7-4361-9E9B-B358D6FE9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933C7-0362-43E0-8C32-B474E2E3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03803-11C2-4262-BF31-08FCA70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4A450-855F-4586-B28D-356D4A96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F6F2D-59C5-40F6-8C6C-9DB0099E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19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A921-5D5B-4379-B12A-FE4A206C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DF411-A717-4C7C-AB4D-59880B38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4C0B-BE25-4ADC-B9B2-05FABE6E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DBBAD-4367-4489-933B-95A8ECE0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3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CC0-5B33-420B-A360-27300002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5FC23-39B4-4688-83B8-C645AF1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3FA61-4C51-415D-A6D4-BEE82FE8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1A36C-556A-45CE-8D38-A0458A5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32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5AFDF-FF7E-4DE3-8555-0EE1166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88115-EB85-4747-86D6-6F37502E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9BC7-1196-45A6-9B3C-063437C5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722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7561-EE5F-43C8-A0E8-4E7B501D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461D-F1DF-416A-92E0-4645F0C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90C50-FD8A-495F-A8A5-7E6CF426D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DCB2-70DE-410F-8398-8D376E12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68A7-ACD9-4200-9F7B-0817CE9D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2B1D-E117-4DD9-9AB1-E23CCFA0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981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3E7F-085A-432C-95D2-A6FA3EAF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D3283-B612-430A-A773-D458B5E82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92A40-9347-4277-9B32-18B41A1C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228A-09D6-40B7-9DDE-0F830CA5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583C-39FC-4586-B3E6-1670C5BD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1C2DD-5DD9-4323-B2F1-2C5D9D4C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304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4122-681B-4E4F-871E-499B8462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65A51-B73B-47DF-AF11-E9085197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A74AA-B6C5-4EE3-A09C-AFA375D1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7DE-9FD6-4853-BC5F-0BA763AD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E8A6-16E5-459E-A1FB-47EA734A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330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D3A1B-BF82-49C8-825D-D4301537F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BB16-BF07-47A0-9508-66CFD3201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B57C-1AC3-4F81-A6B0-90DB332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3561-4127-4C04-8C4B-C4561C0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4E40-74C8-46AF-AAB6-F9A2B9E2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23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EC5E-37CD-4FDC-8C57-3A7459B6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00B46-E276-4012-A100-133420B0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CFF44-040F-4720-B4E4-D248DE2C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463B0-FFC7-4965-9A6B-91D740C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4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5B4-99E1-4116-8D4A-23415B61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6DF7-E869-4C7B-9ED0-6F800930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4CEC-8EB4-4D4B-9E21-403E6F0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B1E5-7A53-40E5-B7C3-0841480C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2CCA-03E5-4B4E-BB09-9024D558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5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DB04-D501-478D-B6A7-5946179B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2646-C77D-4B49-9DF6-D338CE152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3A2E1-F904-4C35-A928-DF3B559D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F148-8652-41AE-BDFE-3D356A43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79C8-AEFC-458A-B4D0-7E06D8A7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1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11FC-E207-444D-8D43-37D8610B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5C43-6B85-4343-9827-1C8A7ECC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74D42-E8E8-4ED5-8E99-D8F42940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E772-AC7D-4026-8B16-D49D4669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0A2EB-5AB7-4781-8994-AC9AC01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7ECC-93AB-42A0-8A60-05B7FD13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1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404-A151-40B8-9305-93A542D0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EC74-2220-4518-AC6F-1FEC5ABF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F0EAB-A81F-46B4-A6F4-F54C623A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FFD02-641B-4DD3-B8AD-D968CBE3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466BA-B5A3-465E-BC61-1732BD033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6E5D3-D8E9-419E-88B3-AEB5035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28487-3EDB-440D-9129-A23BABBD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50B9A-9540-4D74-B75A-592757C4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1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9BDB-11B0-45BB-9F15-51850AE3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7AD7E-6E39-49D8-987D-F0609337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C32FA-ED89-4188-B2A8-97E46223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A684-B6BC-48C2-BD96-ED0AA0DB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3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7F7D8-1C96-475A-811A-5EC1084F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9910A-61A7-41C0-9E9E-8E02CC91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3113A-12A9-489A-AE26-1674367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91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15BC7-C6E6-441A-A302-22E6BD4E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3ED0-6A90-4979-9340-44D7C9C6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9E4C-F126-4538-9AF8-1EFA9C7E0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0431-DFD6-425A-B8FE-6D691E9123A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E035-41EB-489A-AFC9-6137185C0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E3B7-8C63-4686-B489-0AAB2190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A18-69A2-4145-9ECE-AC879EB0C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6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F8A66-393B-469B-A5AD-BC7276E9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42CD-DB5F-4D89-9FCE-277022A1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65AD-A1E2-48CD-936D-42A8C41CF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9281-C7BF-4C74-A0AC-8DFE1DF99CC3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5DD0-0D11-42D6-8189-2074169D6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C111-FB25-4E9A-9F04-DB7D20B0E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6746-9D16-42B6-9819-7C03AD3AD4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02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Gupta</dc:creator>
  <cp:lastModifiedBy>Akshit Gupta</cp:lastModifiedBy>
  <cp:revision>1</cp:revision>
  <dcterms:created xsi:type="dcterms:W3CDTF">2020-05-03T02:19:36Z</dcterms:created>
  <dcterms:modified xsi:type="dcterms:W3CDTF">2020-05-03T02:22:24Z</dcterms:modified>
</cp:coreProperties>
</file>