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68" d="100"/>
          <a:sy n="268" d="100"/>
        </p:scale>
        <p:origin x="-7614" y="-4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B6CC-9D7D-42E8-B1D1-BC6CA6968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71E1F-31AE-4BC0-A691-8B17144B7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3A0E2-D277-47DD-B169-7B19E209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8CBE-FDC4-4F9E-92B1-2E2D8AEE7B9E}" type="datetimeFigureOut">
              <a:rPr lang="en-CA" smtClean="0"/>
              <a:t>2020-05-05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4EAC8-6B75-4BA4-B392-D3D9DC9B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35543-4277-487D-B144-013AAC06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6B2D-8005-4187-81FC-854DFEEFFF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420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4330-667D-4C1E-84E5-1FC96677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41668-2CDB-4E4D-8F69-90C8C0966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F5B67-BDC0-48D6-A4AA-02B3F4AD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8CBE-FDC4-4F9E-92B1-2E2D8AEE7B9E}" type="datetimeFigureOut">
              <a:rPr lang="en-CA" smtClean="0"/>
              <a:t>2020-05-05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1D401-F0E8-4F8A-8031-0C63C0B1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6BB05-61B8-4531-B1C6-A9EE77B1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6B2D-8005-4187-81FC-854DFEEFFF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782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05E6F-F7D1-4AC2-A1E0-4AE10C0CB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E6575-B207-4E4A-B68E-D9B492D01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D109C-2AC6-4CE8-9019-78803C2F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8CBE-FDC4-4F9E-92B1-2E2D8AEE7B9E}" type="datetimeFigureOut">
              <a:rPr lang="en-CA" smtClean="0"/>
              <a:t>2020-05-05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44F26-90A1-434B-AD90-7679B992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747E2-16AA-4B78-9CF4-7D4CA0F6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6B2D-8005-4187-81FC-854DFEEFFF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550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0C63-E8E5-4109-A32E-8556162A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1E8A-6882-4C4E-AE54-FC722362A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5847E-33E8-43E5-9AC0-DDA5D402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8CBE-FDC4-4F9E-92B1-2E2D8AEE7B9E}" type="datetimeFigureOut">
              <a:rPr lang="en-CA" smtClean="0"/>
              <a:t>2020-05-05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6849E-8DF0-4727-9140-3009E31A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9E937-2BA5-461C-8F4D-ADC259BA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6B2D-8005-4187-81FC-854DFEEFFF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45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E6BD-2817-4F19-8448-B1C3645E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AFEB6-3B7B-4D2B-B385-F06D29DE5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7EFCF-8341-4FB2-96B4-2F66D078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8CBE-FDC4-4F9E-92B1-2E2D8AEE7B9E}" type="datetimeFigureOut">
              <a:rPr lang="en-CA" smtClean="0"/>
              <a:t>2020-05-05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ECB22-C8F0-4452-A921-0DE06424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26018-21E6-449B-8188-034124E0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6B2D-8005-4187-81FC-854DFEEFFF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491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23E9-9E4D-4F87-8739-976F92DC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1CBDA-655B-4CE1-90AC-84D1A7C11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22250-D353-41DC-ACBB-875750266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B5F3B-F429-4E72-B09A-7D44D8B9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8CBE-FDC4-4F9E-92B1-2E2D8AEE7B9E}" type="datetimeFigureOut">
              <a:rPr lang="en-CA" smtClean="0"/>
              <a:t>2020-05-05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9DAF4-D9A4-4247-9812-5C8415D6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012C6-2B33-44B2-BA11-E5F96220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6B2D-8005-4187-81FC-854DFEEFFF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941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7FE9-4DCB-44F7-BD8D-BCFA7F171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BEA53-A423-4D06-8D56-BC15AB71D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FD36F-A041-46A7-9E6B-B08BEA6D6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CCABB-4822-48A0-A918-E2175FC24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AE18A-2B15-4007-9969-370106380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8B1D0-FC4C-48D2-B962-E4A6CCB3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8CBE-FDC4-4F9E-92B1-2E2D8AEE7B9E}" type="datetimeFigureOut">
              <a:rPr lang="en-CA" smtClean="0"/>
              <a:t>2020-05-05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574A7-BAC5-4445-8461-DDC305E5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661024-BBD0-462D-9738-B124C187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6B2D-8005-4187-81FC-854DFEEFFF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186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D768-FBDC-4FFA-8C02-1AAE7556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38563-CCD1-4F29-B9BA-BD035F0F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8CBE-FDC4-4F9E-92B1-2E2D8AEE7B9E}" type="datetimeFigureOut">
              <a:rPr lang="en-CA" smtClean="0"/>
              <a:t>2020-05-05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658AF-B9BD-4D73-A875-9B08027A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CFECB-E3C2-4C00-93BF-15B5BC2B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6B2D-8005-4187-81FC-854DFEEFFF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82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A6076-DBFA-4C28-9888-7FD348AB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8CBE-FDC4-4F9E-92B1-2E2D8AEE7B9E}" type="datetimeFigureOut">
              <a:rPr lang="en-CA" smtClean="0"/>
              <a:t>2020-05-05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AA5F6-AF34-4556-A035-D391A9A8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C5417-5460-4144-A989-CDA5D016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6B2D-8005-4187-81FC-854DFEEFFF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175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831B-CBCA-46A2-BDD4-35497CC7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570D8-576A-409A-9DE4-5902D7559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3F21F-2AB9-4AC7-9C88-053BD4351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239CD-663D-408C-A65C-49852D55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8CBE-FDC4-4F9E-92B1-2E2D8AEE7B9E}" type="datetimeFigureOut">
              <a:rPr lang="en-CA" smtClean="0"/>
              <a:t>2020-05-05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4124E-038C-4C56-954A-A2B1BE89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F8EF9-DAC6-41BD-BB9A-F62FC7C2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6B2D-8005-4187-81FC-854DFEEFFF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366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5A75-8338-4922-8BFA-619BCB96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F56FC-F2E5-4BD1-B3DA-7295E6014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C98EF-965D-4994-996D-C8FFBBE97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72686-9E91-4248-A033-C8FA5C2D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8CBE-FDC4-4F9E-92B1-2E2D8AEE7B9E}" type="datetimeFigureOut">
              <a:rPr lang="en-CA" smtClean="0"/>
              <a:t>2020-05-05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FB83C-B50F-4C4B-B538-36E59D43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E6F04-8CD9-4748-A34B-8CDD9F02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6B2D-8005-4187-81FC-854DFEEFFF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9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6751C5-5134-4E73-99BE-8319CAC2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072F3-A042-43E2-AA6C-3D1B6D111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B4192-C9EF-457C-8949-47C697F98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F8CBE-FDC4-4F9E-92B1-2E2D8AEE7B9E}" type="datetimeFigureOut">
              <a:rPr lang="en-CA" smtClean="0"/>
              <a:t>2020-05-05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2013A-F512-4BC8-9F26-920033D2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E1F99-F8E1-4F67-9447-EDA6505D4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26B2D-8005-4187-81FC-854DFEEFFF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949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, bed&#10;&#10;Description automatically generated">
            <a:extLst>
              <a:ext uri="{FF2B5EF4-FFF2-40B4-BE49-F238E27FC236}">
                <a16:creationId xmlns:a16="http://schemas.microsoft.com/office/drawing/2014/main" id="{428FA37C-94A2-4F30-91D8-21587D479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46689" y="2409669"/>
            <a:ext cx="177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8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Akshit</dc:creator>
  <cp:lastModifiedBy>Akshit</cp:lastModifiedBy>
  <cp:revision>1</cp:revision>
  <dcterms:created xsi:type="dcterms:W3CDTF">2020-05-05T04:37:44Z</dcterms:created>
  <dcterms:modified xsi:type="dcterms:W3CDTF">2020-05-05T04:41:22Z</dcterms:modified>
</cp:coreProperties>
</file>