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2AF5-5E7F-4FC2-B366-D17214763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E72D-0E27-4D31-BAB9-61267F97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6AA2-36D9-4825-9992-37B45D69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AF6E-DC07-457E-A53B-048EA35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5AC-8A72-4A03-8302-1D5C5289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35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3F9C-46C2-4EB1-894E-A42D82CE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82A5-5D46-43AC-AADE-53E98747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0B2E-2F1F-467F-A5EC-7209803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7113-2E4E-4E70-B2D5-0181BD44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71D5-408A-40BA-8434-9F7C1C8B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08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71BB8-BD7D-44C6-9F30-22634950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8F993-4ED1-43AB-92CA-80ECE0D5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CB14-B0B4-4449-BC02-225EF74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D0A5-9855-447B-ACEC-0422E471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E4E3-737A-448B-81D7-8EA2CAD4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0F56-E773-45E0-B515-CFACF7F5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1ED3-0830-49EE-ACA4-1F808D9B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49D4-0C94-46B1-8104-E34FAD59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FB1F-3D87-4FE5-ACD2-0919D4ED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E98E-51A2-4F99-8A22-E32C64D4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42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17CC-4E07-47E1-B29D-7A3CCCF9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6FD8-9466-42BC-B7E7-0677DDAC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7DD3-C573-4019-8F3E-188E28F5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3B79-61D2-452F-A684-3C98BD59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7659-7888-41C0-9A95-B45AEC5E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0287-E4A6-4842-AF8D-1C6249A0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9807-2008-4F83-94FC-4CEF26F7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358FB-96D0-40D5-87E9-E15948A92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E663A-FE2D-4B7C-9ADA-BA74C43B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B97E-DF0D-478B-8B32-66C8B978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0745-CEFC-4B70-8B2C-7E1BA3D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67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A413-4140-4093-99DE-E7778A4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8FD86-EF17-4A4D-9AA8-07E51541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F689-14DC-4B04-A6BD-83F05DA9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061E0-BD1B-48DE-AA73-C28FD796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22D79-A894-4494-8803-2793C3B78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A0732-CF14-4370-90D0-B90C714E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F075E-76F6-4E78-B44A-1635C0E7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27D6A-E45B-4A07-9F37-36E3CE64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88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BAA4-EB59-4369-AB1A-E45CDED1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53455-8617-4DB2-9EE8-EEB0442E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DD57C-F7B9-4BAE-A61C-27D7EBD5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1F4DC-E7CD-47C4-91E5-0A1DFC55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6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8ACEA-7A3B-46E0-8808-EC11FA30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65070-B3B1-4A1A-8FB4-CA2F2BB2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0A55B-BBCB-4810-968A-30E74EF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63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19C4-B17D-4DD8-B254-D07A959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897D-36D5-4A01-BE7D-F0FB8301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37E30-4D71-4562-9F4B-307A670D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41BA9-6E0B-48C0-919B-222BB873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8332-4DCB-4407-8F6E-CDEE5F73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ECCFF-58E3-4FA1-945E-779AAD58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1A7B-68EA-4376-B174-70A604BB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1FC0E-4779-4480-A8D1-B0F1E5D4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17064-78F7-4491-B681-425CDE92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E5DDE-1422-42CD-9A4D-321827AC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A69F-9D9C-4DE5-9198-F27B69AB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CB56-5462-4FD3-B06C-06EF5FB6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75CEF-1A17-4A32-9549-97EDEC5E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AE65-D0AE-493C-951A-35D2A064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BD5F-4EE0-4C89-AF1E-9E1FB2AC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FF8A-197D-45DC-A3DB-4B081D6DE6FD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C944-8507-4BD7-AD8E-952147C84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F008-1C7E-407E-9019-12253C521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C4E-4914-454C-BA37-54C32CA9EF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7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8067-E71D-4F86-9484-0F207D60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233" y="351697"/>
            <a:ext cx="1766806" cy="73019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  <a:latin typeface="Century Gothic" panose="020B0502020202020204" pitchFamily="34" charset="0"/>
              </a:rPr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3C53-17CE-4A0A-A2E1-316F0B85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3964" y="5570191"/>
            <a:ext cx="3898036" cy="1329726"/>
          </a:xfrm>
        </p:spPr>
        <p:txBody>
          <a:bodyPr>
            <a:normAutofit lnSpcReduction="10000"/>
          </a:bodyPr>
          <a:lstStyle/>
          <a:p>
            <a:r>
              <a:rPr lang="en-CA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studio</a:t>
            </a:r>
            <a:endParaRPr lang="en-CA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77F68-E9DA-4976-8F5E-4718CB9F88FA}"/>
              </a:ext>
            </a:extLst>
          </p:cNvPr>
          <p:cNvSpPr/>
          <p:nvPr/>
        </p:nvSpPr>
        <p:spPr>
          <a:xfrm>
            <a:off x="3547472" y="5330257"/>
            <a:ext cx="5097056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9600" b="1" spc="50" dirty="0">
                <a:ln w="0">
                  <a:noFill/>
                </a:ln>
                <a:solidFill>
                  <a:srgbClr val="A4C63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android</a:t>
            </a:r>
            <a:endParaRPr lang="en-CA" sz="4800" b="1" spc="50" dirty="0">
              <a:ln w="0">
                <a:noFill/>
              </a:ln>
              <a:solidFill>
                <a:srgbClr val="A4C63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C6A93-F687-4B85-894A-5C24F123DCC6}"/>
              </a:ext>
            </a:extLst>
          </p:cNvPr>
          <p:cNvSpPr/>
          <p:nvPr/>
        </p:nvSpPr>
        <p:spPr>
          <a:xfrm>
            <a:off x="253033" y="208637"/>
            <a:ext cx="55433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1" cap="none" spc="50" dirty="0">
                <a:ln w="0">
                  <a:solidFill>
                    <a:srgbClr val="A4C639"/>
                  </a:solidFill>
                </a:ln>
                <a:solidFill>
                  <a:srgbClr val="A4C63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Gothic" panose="020B0502020202020204" pitchFamily="34" charset="0"/>
              </a:rPr>
              <a:t>TextRecogniser </a:t>
            </a:r>
            <a:endParaRPr lang="en-CA" sz="5400" b="1" cap="none" spc="50" dirty="0">
              <a:ln w="0">
                <a:solidFill>
                  <a:srgbClr val="A4C639"/>
                </a:solidFill>
              </a:ln>
              <a:solidFill>
                <a:srgbClr val="A4C63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7B390-7A18-4F0C-9060-0E872AC67FAC}"/>
              </a:ext>
            </a:extLst>
          </p:cNvPr>
          <p:cNvSpPr txBox="1"/>
          <p:nvPr/>
        </p:nvSpPr>
        <p:spPr>
          <a:xfrm>
            <a:off x="413234" y="1627322"/>
            <a:ext cx="71344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Recognises any digital or hand written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Can edit blogs or any data after scanning the text you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Require camera and file storage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Recogniser App</dc:title>
  <dc:creator>Akshit Gupta</dc:creator>
  <cp:lastModifiedBy>Akshit Gupta</cp:lastModifiedBy>
  <cp:revision>4</cp:revision>
  <dcterms:created xsi:type="dcterms:W3CDTF">2020-05-02T19:46:16Z</dcterms:created>
  <dcterms:modified xsi:type="dcterms:W3CDTF">2020-05-02T20:14:51Z</dcterms:modified>
</cp:coreProperties>
</file>