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C4-E66C-4F32-BE47-1F68C506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0554-5618-4FA7-ACC7-A74348F92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83CF-985C-4FB7-B786-1B181B95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0560-0735-4840-A9FA-C468E689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945A-3C23-4091-9F8D-D3379BE3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9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CC73-4439-4B8C-A3B6-C9654F89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370D2-9F78-4C57-9BEB-40C3BC8E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724C-24F2-42BA-9472-6098B3D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5D39-C6B0-4578-96DC-FECE0FD6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152C-47A4-471F-A6C8-CF524E49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95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BCD5C-D5FA-4BCA-94C9-9715FC83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5AAFD-EECE-4438-8D48-DEFFBF92E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69D2-6216-4D5A-8CBA-AAA4846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454C-FECA-47AE-ACA4-E94C3B4A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374E-EB6D-42C0-A90E-B6A614EC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2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3000-4672-49B4-9F7B-FFCD0201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DEA3-D656-4982-B365-B8E6E836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B7C7-C06A-48B2-B214-1F0C185B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B530-6E5F-45E5-A3DF-7A04FBA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F78F-F9A8-48BF-B1A8-55317F5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2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D387-96C0-4308-A342-C3E86BF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0289-295D-46ED-90DD-DC180B08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DE07-5D23-413C-BD1C-8035B010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8639-891D-447F-A2D5-A7900C2B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F9E9-5D1D-4D65-833B-8B0294FD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F95E-F2D9-4EA6-8B7A-CA661AEB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CFFB-94A9-4B83-9058-55AAB7496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20C3C-3523-4581-9A49-C22D61EC7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4220-7C0E-49F6-89A7-17E7991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6998E-7EC7-46F7-A89D-148532E2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6F19-E950-4298-B715-E5A11622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3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13F0-9C22-47A2-865A-33C55BA7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E9BA-44AA-45E9-8CF9-68F46CC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CF21C-39B7-4B30-99B3-B96F59EC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0B278-0124-4F1B-AB61-29670C59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CD0C5-524B-4938-AB92-463FA5E8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0981A-9FEE-47D3-9D8F-4DC81C1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8212-37F3-46A5-8E3C-A2A697C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3DA29-E377-4F65-A503-A176D7C0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4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F12D-4100-4124-96BD-769B69F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94419-FF5D-4045-B429-3AF89B4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719A-C1A0-4F0E-98D6-4BF3AFF3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901F5-6503-4D39-AFAC-9A435936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7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65AE6-4713-4977-9047-2485DC99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4F3C1-BDDF-486A-8FCC-4CF5217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56A9-126B-4EE2-BCDE-D3867EC5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18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BE3B-A5C9-42CE-BFC5-1F9839F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B289-32C3-438C-97E8-D1BC1E03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A7EE0-8FC4-4AEC-AECB-03E7B1CB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F408-0C9B-463F-A355-72AAA85F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655F5-6AF1-4671-831A-DB5BD303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81DA-5FC0-4754-BECE-220E0B0F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5EC2-60F2-42FC-B28D-44ED916D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153CB-C2F5-4116-9347-77AA489C6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E75D0-2FD5-4675-855A-83F5089C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2A4A-FCA9-421C-84BC-3180B62A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24E0-3044-45C1-868D-F3EF81ED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4FFB-7844-479B-AE9C-4FC47EC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4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0CA5C-B49A-4293-86E5-39969A7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3820-F4BA-4384-BA36-85A4BE9F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9825-EE28-462E-BE78-90984D9B5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3FD4-4582-4C32-AF2D-688D2BC78D1B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A9C4-0E13-440D-850A-D27CCCA5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126A-FC6E-4E9E-A9FD-71353FDC0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76F5-2F25-4AFF-9987-D43F70B07D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8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545B-60E7-40BC-8863-41E629A96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7" y="582717"/>
            <a:ext cx="11062741" cy="706437"/>
          </a:xfrm>
        </p:spPr>
        <p:txBody>
          <a:bodyPr>
            <a:normAutofit fontScale="90000"/>
          </a:bodyPr>
          <a:lstStyle/>
          <a:p>
            <a:r>
              <a:rPr lang="en-IN" dirty="0"/>
              <a:t>Higher Order Components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D284-0CCB-4763-85BE-F4E40D05F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783829"/>
            <a:ext cx="10867869" cy="4182255"/>
          </a:xfrm>
        </p:spPr>
        <p:txBody>
          <a:bodyPr/>
          <a:lstStyle/>
          <a:p>
            <a:pPr algn="l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362EC-123A-4A24-9CDF-42C19AF5FAE0}"/>
              </a:ext>
            </a:extLst>
          </p:cNvPr>
          <p:cNvSpPr/>
          <p:nvPr/>
        </p:nvSpPr>
        <p:spPr>
          <a:xfrm>
            <a:off x="614597" y="3132423"/>
            <a:ext cx="2791326" cy="7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Navbar.js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3CC4C-67B8-4743-8A2C-FDBD155BECC3}"/>
              </a:ext>
            </a:extLst>
          </p:cNvPr>
          <p:cNvSpPr/>
          <p:nvPr/>
        </p:nvSpPr>
        <p:spPr>
          <a:xfrm>
            <a:off x="8691140" y="3075781"/>
            <a:ext cx="2791326" cy="7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Navbar.js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15EFE-F3C3-4A85-A53C-2722E11B6F5A}"/>
              </a:ext>
            </a:extLst>
          </p:cNvPr>
          <p:cNvSpPr/>
          <p:nvPr/>
        </p:nvSpPr>
        <p:spPr>
          <a:xfrm>
            <a:off x="4497444" y="2430379"/>
            <a:ext cx="2791326" cy="1918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F2D62-4862-4538-9FDC-084755DD279F}"/>
              </a:ext>
            </a:extLst>
          </p:cNvPr>
          <p:cNvSpPr/>
          <p:nvPr/>
        </p:nvSpPr>
        <p:spPr>
          <a:xfrm>
            <a:off x="4931676" y="3067608"/>
            <a:ext cx="1922862" cy="7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Navbar.js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B85B1-903B-4CB8-B27D-E5556DFF474E}"/>
              </a:ext>
            </a:extLst>
          </p:cNvPr>
          <p:cNvSpPr/>
          <p:nvPr/>
        </p:nvSpPr>
        <p:spPr>
          <a:xfrm>
            <a:off x="1299410" y="2425986"/>
            <a:ext cx="1443789" cy="7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959DD2-D26E-47F7-BD4E-23C5BC58B6D8}"/>
              </a:ext>
            </a:extLst>
          </p:cNvPr>
          <p:cNvSpPr/>
          <p:nvPr/>
        </p:nvSpPr>
        <p:spPr>
          <a:xfrm>
            <a:off x="5303560" y="1689338"/>
            <a:ext cx="1179094" cy="7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HOC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61802-7174-40D3-A48D-FBA025A2E2B2}"/>
              </a:ext>
            </a:extLst>
          </p:cNvPr>
          <p:cNvSpPr/>
          <p:nvPr/>
        </p:nvSpPr>
        <p:spPr>
          <a:xfrm>
            <a:off x="9043016" y="2430198"/>
            <a:ext cx="2128602" cy="7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Supercharged Component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7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BB18-5BE7-45C8-8A3C-E13104B5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828F-C2ED-4ED7-849A-9FC23BEC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628C0-A489-400A-9FFD-572E072D977D}"/>
              </a:ext>
            </a:extLst>
          </p:cNvPr>
          <p:cNvSpPr/>
          <p:nvPr/>
        </p:nvSpPr>
        <p:spPr>
          <a:xfrm>
            <a:off x="4574762" y="2038662"/>
            <a:ext cx="257199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App.js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A831C-F9AA-479D-AA1C-4522C6C43BEC}"/>
              </a:ext>
            </a:extLst>
          </p:cNvPr>
          <p:cNvSpPr/>
          <p:nvPr/>
        </p:nvSpPr>
        <p:spPr>
          <a:xfrm>
            <a:off x="512098" y="2908092"/>
            <a:ext cx="257199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Blog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C233E-C68D-4C8C-9D3D-C70462E0BEE6}"/>
              </a:ext>
            </a:extLst>
          </p:cNvPr>
          <p:cNvSpPr/>
          <p:nvPr/>
        </p:nvSpPr>
        <p:spPr>
          <a:xfrm>
            <a:off x="8781804" y="3054546"/>
            <a:ext cx="257199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Homepage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6BC8B-4C13-44D3-BE2A-4DC9B366226F}"/>
              </a:ext>
            </a:extLst>
          </p:cNvPr>
          <p:cNvSpPr/>
          <p:nvPr/>
        </p:nvSpPr>
        <p:spPr>
          <a:xfrm>
            <a:off x="299540" y="5307533"/>
            <a:ext cx="1745828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Latest Blogs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A8746-10C5-445E-9476-443AB75CC363}"/>
              </a:ext>
            </a:extLst>
          </p:cNvPr>
          <p:cNvSpPr/>
          <p:nvPr/>
        </p:nvSpPr>
        <p:spPr>
          <a:xfrm>
            <a:off x="2703851" y="5321171"/>
            <a:ext cx="1541290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E5C1C-BA9B-47C9-9077-A811E8C696B4}"/>
              </a:ext>
            </a:extLst>
          </p:cNvPr>
          <p:cNvSpPr/>
          <p:nvPr/>
        </p:nvSpPr>
        <p:spPr>
          <a:xfrm>
            <a:off x="6694816" y="5442470"/>
            <a:ext cx="2571996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Slidebar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E14E9-9945-4DEE-A02C-CF2BC136DDB5}"/>
              </a:ext>
            </a:extLst>
          </p:cNvPr>
          <p:cNvSpPr/>
          <p:nvPr/>
        </p:nvSpPr>
        <p:spPr>
          <a:xfrm>
            <a:off x="9997484" y="5442470"/>
            <a:ext cx="2266705" cy="86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Content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6AACD-DA97-40AD-829D-4288A9B7CE7F}"/>
              </a:ext>
            </a:extLst>
          </p:cNvPr>
          <p:cNvSpPr/>
          <p:nvPr/>
        </p:nvSpPr>
        <p:spPr>
          <a:xfrm>
            <a:off x="4009144" y="3209182"/>
            <a:ext cx="3657600" cy="17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REDUX</a:t>
            </a:r>
          </a:p>
          <a:p>
            <a:pPr algn="ctr"/>
            <a:r>
              <a:rPr lang="en-IN" dirty="0"/>
              <a:t>A Central Data Store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BBC351-BB6C-49F1-8B95-EF1463C9B251}"/>
              </a:ext>
            </a:extLst>
          </p:cNvPr>
          <p:cNvCxnSpPr/>
          <p:nvPr/>
        </p:nvCxnSpPr>
        <p:spPr>
          <a:xfrm flipV="1">
            <a:off x="3084094" y="2473377"/>
            <a:ext cx="1848853" cy="43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94107-EA75-4E11-A944-06A38DF7DA08}"/>
              </a:ext>
            </a:extLst>
          </p:cNvPr>
          <p:cNvCxnSpPr>
            <a:cxnSpLocks/>
          </p:cNvCxnSpPr>
          <p:nvPr/>
        </p:nvCxnSpPr>
        <p:spPr>
          <a:xfrm flipV="1">
            <a:off x="966535" y="3826042"/>
            <a:ext cx="92244" cy="156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67000D-BB8C-4C06-B0A4-7859CD051756}"/>
              </a:ext>
            </a:extLst>
          </p:cNvPr>
          <p:cNvCxnSpPr>
            <a:cxnSpLocks/>
          </p:cNvCxnSpPr>
          <p:nvPr/>
        </p:nvCxnSpPr>
        <p:spPr>
          <a:xfrm flipH="1" flipV="1">
            <a:off x="2894084" y="3766174"/>
            <a:ext cx="516112" cy="162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F5A2CD-F8B9-4E61-8F7D-3A06C665E07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146758" y="2473377"/>
            <a:ext cx="2120056" cy="61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5C47D-8A8F-4CF4-9614-B34C6755E9D4}"/>
              </a:ext>
            </a:extLst>
          </p:cNvPr>
          <p:cNvCxnSpPr>
            <a:cxnSpLocks/>
          </p:cNvCxnSpPr>
          <p:nvPr/>
        </p:nvCxnSpPr>
        <p:spPr>
          <a:xfrm flipV="1">
            <a:off x="8797583" y="3766174"/>
            <a:ext cx="690566" cy="180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EBC16A-D8D8-4887-9B3B-B96182741825}"/>
              </a:ext>
            </a:extLst>
          </p:cNvPr>
          <p:cNvCxnSpPr>
            <a:cxnSpLocks/>
          </p:cNvCxnSpPr>
          <p:nvPr/>
        </p:nvCxnSpPr>
        <p:spPr>
          <a:xfrm flipH="1" flipV="1">
            <a:off x="10630657" y="3897274"/>
            <a:ext cx="723143" cy="174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B2B928-542F-4467-910F-CFF2903C731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84094" y="3342807"/>
            <a:ext cx="924426" cy="48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EC6A91-AE26-49AA-B5D2-EECFE2BFEC51}"/>
              </a:ext>
            </a:extLst>
          </p:cNvPr>
          <p:cNvCxnSpPr>
            <a:cxnSpLocks/>
          </p:cNvCxnSpPr>
          <p:nvPr/>
        </p:nvCxnSpPr>
        <p:spPr>
          <a:xfrm flipH="1" flipV="1">
            <a:off x="7472860" y="4426586"/>
            <a:ext cx="733927" cy="1070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B7B7-E4C8-41A2-B0BF-70EEDF8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BC0-658F-44FC-8AC0-40F61C65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B7530-C3FF-45BC-9E3E-DCF77AC2842E}"/>
              </a:ext>
            </a:extLst>
          </p:cNvPr>
          <p:cNvSpPr/>
          <p:nvPr/>
        </p:nvSpPr>
        <p:spPr>
          <a:xfrm>
            <a:off x="625642" y="2911642"/>
            <a:ext cx="3657600" cy="93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DISPATCH ACTION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D510C-DE0D-4873-88A4-F33069692B3B}"/>
              </a:ext>
            </a:extLst>
          </p:cNvPr>
          <p:cNvCxnSpPr>
            <a:cxnSpLocks/>
          </p:cNvCxnSpPr>
          <p:nvPr/>
        </p:nvCxnSpPr>
        <p:spPr>
          <a:xfrm flipV="1">
            <a:off x="3084094" y="1707946"/>
            <a:ext cx="1985565" cy="120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53544CE-FFC8-43EE-A740-8A2787DB5229}"/>
              </a:ext>
            </a:extLst>
          </p:cNvPr>
          <p:cNvSpPr/>
          <p:nvPr/>
        </p:nvSpPr>
        <p:spPr>
          <a:xfrm>
            <a:off x="4932947" y="754000"/>
            <a:ext cx="3657600" cy="93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FD78C-BADE-4038-AD70-A583FE29B431}"/>
              </a:ext>
            </a:extLst>
          </p:cNvPr>
          <p:cNvSpPr/>
          <p:nvPr/>
        </p:nvSpPr>
        <p:spPr>
          <a:xfrm>
            <a:off x="5542547" y="5707731"/>
            <a:ext cx="3657600" cy="93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5772C-F31E-47D9-A488-3BB839B004A3}"/>
              </a:ext>
            </a:extLst>
          </p:cNvPr>
          <p:cNvSpPr/>
          <p:nvPr/>
        </p:nvSpPr>
        <p:spPr>
          <a:xfrm rot="2256180">
            <a:off x="1872269" y="4936120"/>
            <a:ext cx="3657600" cy="938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Component Dispatches an action (EG </a:t>
            </a:r>
            <a:r>
              <a:rPr lang="en-IN" dirty="0" err="1"/>
              <a:t>AddPost</a:t>
            </a:r>
            <a:r>
              <a:rPr lang="en-IN" dirty="0"/>
              <a:t>)</a:t>
            </a:r>
          </a:p>
          <a:p>
            <a:pPr algn="ctr"/>
            <a:r>
              <a:rPr lang="en-IN" dirty="0"/>
              <a:t>Contains Optional Payload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6743A-1327-482E-B2DE-C7CA4FB0734A}"/>
              </a:ext>
            </a:extLst>
          </p:cNvPr>
          <p:cNvSpPr/>
          <p:nvPr/>
        </p:nvSpPr>
        <p:spPr>
          <a:xfrm rot="20408528">
            <a:off x="1146158" y="1357015"/>
            <a:ext cx="3340205" cy="938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Action passed to reducer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8ABCA1-CC48-4F9E-A504-23B2C4451DDB}"/>
              </a:ext>
            </a:extLst>
          </p:cNvPr>
          <p:cNvSpPr/>
          <p:nvPr/>
        </p:nvSpPr>
        <p:spPr>
          <a:xfrm>
            <a:off x="7545094" y="2004145"/>
            <a:ext cx="1848853" cy="938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Reducer updates the Central State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D25A1-B549-4A02-81AE-F617AA095879}"/>
              </a:ext>
            </a:extLst>
          </p:cNvPr>
          <p:cNvSpPr/>
          <p:nvPr/>
        </p:nvSpPr>
        <p:spPr>
          <a:xfrm>
            <a:off x="8206894" y="4232568"/>
            <a:ext cx="3146906" cy="938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Component Subscribes to changes-’Props’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09CCD-BAC8-4A3B-8839-1C51C502F69A}"/>
              </a:ext>
            </a:extLst>
          </p:cNvPr>
          <p:cNvCxnSpPr>
            <a:cxnSpLocks/>
          </p:cNvCxnSpPr>
          <p:nvPr/>
        </p:nvCxnSpPr>
        <p:spPr>
          <a:xfrm>
            <a:off x="3084094" y="3844489"/>
            <a:ext cx="2458453" cy="1863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73353C-D42C-495B-BB03-B572CD3233F4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761747" y="1692463"/>
            <a:ext cx="30595" cy="1272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41451B8-919D-4457-8BD7-8BD42A929107}"/>
              </a:ext>
            </a:extLst>
          </p:cNvPr>
          <p:cNvSpPr/>
          <p:nvPr/>
        </p:nvSpPr>
        <p:spPr>
          <a:xfrm>
            <a:off x="5542547" y="2834891"/>
            <a:ext cx="2458453" cy="1863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Redux</a:t>
            </a:r>
          </a:p>
          <a:p>
            <a:pPr algn="ctr"/>
            <a:r>
              <a:rPr lang="en-IN" dirty="0"/>
              <a:t>A Central Data Store</a:t>
            </a:r>
            <a:endParaRPr lang="en-C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1EAEAA-0A66-4CE3-94DB-20C26A8B6A39}"/>
              </a:ext>
            </a:extLst>
          </p:cNvPr>
          <p:cNvCxnSpPr>
            <a:cxnSpLocks/>
          </p:cNvCxnSpPr>
          <p:nvPr/>
        </p:nvCxnSpPr>
        <p:spPr>
          <a:xfrm flipV="1">
            <a:off x="7004900" y="4698133"/>
            <a:ext cx="0" cy="1009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Higher Order Components</vt:lpstr>
      <vt:lpstr>Redux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Charged Components</dc:title>
  <dc:creator>Akshit Gupta</dc:creator>
  <cp:lastModifiedBy>Akshit Gupta</cp:lastModifiedBy>
  <cp:revision>2</cp:revision>
  <dcterms:created xsi:type="dcterms:W3CDTF">2020-04-11T04:01:51Z</dcterms:created>
  <dcterms:modified xsi:type="dcterms:W3CDTF">2020-04-11T04:18:48Z</dcterms:modified>
</cp:coreProperties>
</file>