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0EAC84-4771-7078-46B9-815EAA2BBB64}" v="836" dt="2021-08-07T09:54:08.038"/>
    <p1510:client id="{A782F260-677F-2DE8-6AFC-6591EF1CEF40}" v="3381" dt="2021-08-07T12:10:19.762"/>
    <p1510:client id="{CE89E2A2-6766-60D9-C410-9C1CC1F1280B}" v="34" dt="2021-08-07T17:15:53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it Gureja" userId="S::akshit.gureja@research.iiit.ac.in::86d6ef02-af20-4dc6-a1eb-9c5e297569f2" providerId="AD" clId="Web-{CE89E2A2-6766-60D9-C410-9C1CC1F1280B}"/>
    <pc:docChg chg="modSld">
      <pc:chgData name="Akshit Gureja" userId="S::akshit.gureja@research.iiit.ac.in::86d6ef02-af20-4dc6-a1eb-9c5e297569f2" providerId="AD" clId="Web-{CE89E2A2-6766-60D9-C410-9C1CC1F1280B}" dt="2021-08-07T17:15:47.155" v="15" actId="20577"/>
      <pc:docMkLst>
        <pc:docMk/>
      </pc:docMkLst>
      <pc:sldChg chg="modSp">
        <pc:chgData name="Akshit Gureja" userId="S::akshit.gureja@research.iiit.ac.in::86d6ef02-af20-4dc6-a1eb-9c5e297569f2" providerId="AD" clId="Web-{CE89E2A2-6766-60D9-C410-9C1CC1F1280B}" dt="2021-08-07T17:15:47.155" v="15" actId="20577"/>
        <pc:sldMkLst>
          <pc:docMk/>
          <pc:sldMk cId="3279848027" sldId="266"/>
        </pc:sldMkLst>
        <pc:spChg chg="mod">
          <ac:chgData name="Akshit Gureja" userId="S::akshit.gureja@research.iiit.ac.in::86d6ef02-af20-4dc6-a1eb-9c5e297569f2" providerId="AD" clId="Web-{CE89E2A2-6766-60D9-C410-9C1CC1F1280B}" dt="2021-08-07T17:15:47.155" v="15" actId="20577"/>
          <ac:spMkLst>
            <pc:docMk/>
            <pc:sldMk cId="3279848027" sldId="266"/>
            <ac:spMk id="4" creationId="{7D7AADAF-82E7-45EC-B409-3FCC41DF80D6}"/>
          </ac:spMkLst>
        </pc:spChg>
      </pc:sldChg>
    </pc:docChg>
  </pc:docChgLst>
  <pc:docChgLst>
    <pc:chgData name="Akshit Gureja" userId="S::akshit.gureja@research.iiit.ac.in::86d6ef02-af20-4dc6-a1eb-9c5e297569f2" providerId="AD" clId="Web-{A782F260-677F-2DE8-6AFC-6591EF1CEF40}"/>
    <pc:docChg chg="addSld delSld modSld">
      <pc:chgData name="Akshit Gureja" userId="S::akshit.gureja@research.iiit.ac.in::86d6ef02-af20-4dc6-a1eb-9c5e297569f2" providerId="AD" clId="Web-{A782F260-677F-2DE8-6AFC-6591EF1CEF40}" dt="2021-08-07T12:10:19.090" v="2612" actId="20577"/>
      <pc:docMkLst>
        <pc:docMk/>
      </pc:docMkLst>
      <pc:sldChg chg="addSp delSp modSp addAnim delAnim modAnim">
        <pc:chgData name="Akshit Gureja" userId="S::akshit.gureja@research.iiit.ac.in::86d6ef02-af20-4dc6-a1eb-9c5e297569f2" providerId="AD" clId="Web-{A782F260-677F-2DE8-6AFC-6591EF1CEF40}" dt="2021-08-07T12:03:26.507" v="2545" actId="1076"/>
        <pc:sldMkLst>
          <pc:docMk/>
          <pc:sldMk cId="3398494694" sldId="257"/>
        </pc:sldMkLst>
        <pc:spChg chg="mod">
          <ac:chgData name="Akshit Gureja" userId="S::akshit.gureja@research.iiit.ac.in::86d6ef02-af20-4dc6-a1eb-9c5e297569f2" providerId="AD" clId="Web-{A782F260-677F-2DE8-6AFC-6591EF1CEF40}" dt="2021-08-07T10:47:06.950" v="4" actId="1076"/>
          <ac:spMkLst>
            <pc:docMk/>
            <pc:sldMk cId="3398494694" sldId="257"/>
            <ac:spMk id="3" creationId="{93A64729-1AF0-4CD0-9FEE-579A4112F0C4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0:47:30.872" v="19" actId="14100"/>
          <ac:spMkLst>
            <pc:docMk/>
            <pc:sldMk cId="3398494694" sldId="257"/>
            <ac:spMk id="4" creationId="{A406C836-E19A-45C4-9EE5-9D654880A64B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0:48:27.623" v="32" actId="14100"/>
          <ac:spMkLst>
            <pc:docMk/>
            <pc:sldMk cId="3398494694" sldId="257"/>
            <ac:spMk id="5" creationId="{D4D8B405-D6D0-49AD-BD4B-4621DDC7FE48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0:48:30.905" v="33" actId="14100"/>
          <ac:spMkLst>
            <pc:docMk/>
            <pc:sldMk cId="3398494694" sldId="257"/>
            <ac:spMk id="6" creationId="{AC7BFAED-C370-488F-8421-12C0EE524087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0:48:33.936" v="34" actId="14100"/>
          <ac:spMkLst>
            <pc:docMk/>
            <pc:sldMk cId="3398494694" sldId="257"/>
            <ac:spMk id="7" creationId="{301169B6-512C-4318-B453-2A7990201C5C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0:48:36.733" v="35" actId="14100"/>
          <ac:spMkLst>
            <pc:docMk/>
            <pc:sldMk cId="3398494694" sldId="257"/>
            <ac:spMk id="8" creationId="{1510B0B9-24F5-4B18-A543-66518FA489AB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0:48:57.421" v="38" actId="1076"/>
          <ac:spMkLst>
            <pc:docMk/>
            <pc:sldMk cId="3398494694" sldId="257"/>
            <ac:spMk id="9" creationId="{DF093C44-8F9D-4192-AFB0-EC58BAC21FBA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0:49:03.577" v="40" actId="1076"/>
          <ac:spMkLst>
            <pc:docMk/>
            <pc:sldMk cId="3398494694" sldId="257"/>
            <ac:spMk id="10" creationId="{E399D00D-E339-41CA-B582-015277C564A0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0:49:12.327" v="42" actId="1076"/>
          <ac:spMkLst>
            <pc:docMk/>
            <pc:sldMk cId="3398494694" sldId="257"/>
            <ac:spMk id="11" creationId="{4CB8DC36-0BC7-465D-9DED-41D1E4FB8AA5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2:03:26.507" v="2545" actId="1076"/>
          <ac:spMkLst>
            <pc:docMk/>
            <pc:sldMk cId="3398494694" sldId="257"/>
            <ac:spMk id="12" creationId="{0607B358-76C9-428B-955A-AD5295FF8007}"/>
          </ac:spMkLst>
        </pc:spChg>
        <pc:spChg chg="add del">
          <ac:chgData name="Akshit Gureja" userId="S::akshit.gureja@research.iiit.ac.in::86d6ef02-af20-4dc6-a1eb-9c5e297569f2" providerId="AD" clId="Web-{A782F260-677F-2DE8-6AFC-6591EF1CEF40}" dt="2021-08-07T10:49:54.578" v="54"/>
          <ac:spMkLst>
            <pc:docMk/>
            <pc:sldMk cId="3398494694" sldId="257"/>
            <ac:spMk id="13" creationId="{B9E43B4A-BC66-484B-A50E-0D578949E1D2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0:50:39.641" v="75" actId="20577"/>
          <ac:spMkLst>
            <pc:docMk/>
            <pc:sldMk cId="3398494694" sldId="257"/>
            <ac:spMk id="14" creationId="{22F510AE-8B2A-4B8F-9ED3-B7517250E258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0:50:52.766" v="88" actId="20577"/>
          <ac:spMkLst>
            <pc:docMk/>
            <pc:sldMk cId="3398494694" sldId="257"/>
            <ac:spMk id="15" creationId="{CA1C0AA9-95D4-44E2-B6DE-2DB55CC1E464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0:51:05.829" v="93" actId="20577"/>
          <ac:spMkLst>
            <pc:docMk/>
            <pc:sldMk cId="3398494694" sldId="257"/>
            <ac:spMk id="16" creationId="{B054A2EB-9321-43C2-8E62-E1657ADBFE52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0:51:15.032" v="98" actId="20577"/>
          <ac:spMkLst>
            <pc:docMk/>
            <pc:sldMk cId="3398494694" sldId="257"/>
            <ac:spMk id="17" creationId="{F0449624-4765-4282-89EA-484A1ADB8F33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0:51:51.877" v="111" actId="20577"/>
          <ac:spMkLst>
            <pc:docMk/>
            <pc:sldMk cId="3398494694" sldId="257"/>
            <ac:spMk id="18" creationId="{0523F305-85B9-4E36-BF8F-993B039EDCE3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0:51:46.283" v="108" actId="1076"/>
          <ac:spMkLst>
            <pc:docMk/>
            <pc:sldMk cId="3398494694" sldId="257"/>
            <ac:spMk id="19" creationId="{E0DD5D07-B9CD-469A-A91F-C7731CFDB785}"/>
          </ac:spMkLst>
        </pc:spChg>
        <pc:spChg chg="add del mod">
          <ac:chgData name="Akshit Gureja" userId="S::akshit.gureja@research.iiit.ac.in::86d6ef02-af20-4dc6-a1eb-9c5e297569f2" providerId="AD" clId="Web-{A782F260-677F-2DE8-6AFC-6591EF1CEF40}" dt="2021-08-07T12:03:22.679" v="2544"/>
          <ac:spMkLst>
            <pc:docMk/>
            <pc:sldMk cId="3398494694" sldId="257"/>
            <ac:spMk id="20" creationId="{9901D480-A425-4F12-BB8C-6C0E4D4AAAD5}"/>
          </ac:spMkLst>
        </pc:spChg>
      </pc:sldChg>
      <pc:sldChg chg="addSp delSp modSp new addAnim modAnim">
        <pc:chgData name="Akshit Gureja" userId="S::akshit.gureja@research.iiit.ac.in::86d6ef02-af20-4dc6-a1eb-9c5e297569f2" providerId="AD" clId="Web-{A782F260-677F-2DE8-6AFC-6591EF1CEF40}" dt="2021-08-07T12:04:36.542" v="2559"/>
        <pc:sldMkLst>
          <pc:docMk/>
          <pc:sldMk cId="2095722160" sldId="258"/>
        </pc:sldMkLst>
        <pc:spChg chg="mod">
          <ac:chgData name="Akshit Gureja" userId="S::akshit.gureja@research.iiit.ac.in::86d6ef02-af20-4dc6-a1eb-9c5e297569f2" providerId="AD" clId="Web-{A782F260-677F-2DE8-6AFC-6591EF1CEF40}" dt="2021-08-07T10:54:53.678" v="154" actId="14100"/>
          <ac:spMkLst>
            <pc:docMk/>
            <pc:sldMk cId="2095722160" sldId="258"/>
            <ac:spMk id="2" creationId="{5909CE73-50BF-4AAD-86D6-8D8FD4C70890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3:32.560" v="388" actId="1076"/>
          <ac:spMkLst>
            <pc:docMk/>
            <pc:sldMk cId="2095722160" sldId="258"/>
            <ac:spMk id="4" creationId="{A03D1756-947E-46D1-A4BF-0F9A494EE04A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3:32.576" v="389" actId="1076"/>
          <ac:spMkLst>
            <pc:docMk/>
            <pc:sldMk cId="2095722160" sldId="258"/>
            <ac:spMk id="6" creationId="{B75BE17A-4FAE-400C-9C3D-E33723871B7A}"/>
          </ac:spMkLst>
        </pc:spChg>
        <pc:spChg chg="add del">
          <ac:chgData name="Akshit Gureja" userId="S::akshit.gureja@research.iiit.ac.in::86d6ef02-af20-4dc6-a1eb-9c5e297569f2" providerId="AD" clId="Web-{A782F260-677F-2DE8-6AFC-6591EF1CEF40}" dt="2021-08-07T11:44:29.466" v="1756"/>
          <ac:spMkLst>
            <pc:docMk/>
            <pc:sldMk cId="2095722160" sldId="258"/>
            <ac:spMk id="7" creationId="{F66A8C9B-1DA8-4A2D-8728-9DACA7A09332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3:32.591" v="390" actId="1076"/>
          <ac:spMkLst>
            <pc:docMk/>
            <pc:sldMk cId="2095722160" sldId="258"/>
            <ac:spMk id="8" creationId="{B4C0BC5A-02DC-446F-96C3-A73FF39A7F62}"/>
          </ac:spMkLst>
        </pc:spChg>
        <pc:spChg chg="add del">
          <ac:chgData name="Akshit Gureja" userId="S::akshit.gureja@research.iiit.ac.in::86d6ef02-af20-4dc6-a1eb-9c5e297569f2" providerId="AD" clId="Web-{A782F260-677F-2DE8-6AFC-6591EF1CEF40}" dt="2021-08-07T11:44:29.466" v="1755"/>
          <ac:spMkLst>
            <pc:docMk/>
            <pc:sldMk cId="2095722160" sldId="258"/>
            <ac:spMk id="9" creationId="{341CCB88-9476-487D-B068-42E89BAAFCF7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3:32.607" v="391" actId="1076"/>
          <ac:spMkLst>
            <pc:docMk/>
            <pc:sldMk cId="2095722160" sldId="258"/>
            <ac:spMk id="10" creationId="{DC90A20C-6E1B-49B5-BCBE-C5C8ADF7C09C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3:32.623" v="392" actId="1076"/>
          <ac:spMkLst>
            <pc:docMk/>
            <pc:sldMk cId="2095722160" sldId="258"/>
            <ac:spMk id="12" creationId="{C6C06525-FAB6-4476-8F70-1E8EFCC51C31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3:32.623" v="393" actId="1076"/>
          <ac:spMkLst>
            <pc:docMk/>
            <pc:sldMk cId="2095722160" sldId="258"/>
            <ac:spMk id="14" creationId="{4E3D17C9-872B-4295-881B-70B86CF822CB}"/>
          </ac:spMkLst>
        </pc:spChg>
        <pc:spChg chg="add del">
          <ac:chgData name="Akshit Gureja" userId="S::akshit.gureja@research.iiit.ac.in::86d6ef02-af20-4dc6-a1eb-9c5e297569f2" providerId="AD" clId="Web-{A782F260-677F-2DE8-6AFC-6591EF1CEF40}" dt="2021-08-07T11:44:35.076" v="1764"/>
          <ac:spMkLst>
            <pc:docMk/>
            <pc:sldMk cId="2095722160" sldId="258"/>
            <ac:spMk id="15" creationId="{0A328172-3653-4E02-B9F2-50B57611D0CD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3:32.638" v="394" actId="1076"/>
          <ac:spMkLst>
            <pc:docMk/>
            <pc:sldMk cId="2095722160" sldId="258"/>
            <ac:spMk id="16" creationId="{BE35C0C8-EFED-42B3-9F89-F069DF9643D5}"/>
          </ac:spMkLst>
        </pc:spChg>
        <pc:spChg chg="add del">
          <ac:chgData name="Akshit Gureja" userId="S::akshit.gureja@research.iiit.ac.in::86d6ef02-af20-4dc6-a1eb-9c5e297569f2" providerId="AD" clId="Web-{A782F260-677F-2DE8-6AFC-6591EF1CEF40}" dt="2021-08-07T11:44:35.076" v="1763"/>
          <ac:spMkLst>
            <pc:docMk/>
            <pc:sldMk cId="2095722160" sldId="258"/>
            <ac:spMk id="17" creationId="{DFB3BE6D-573D-4461-9CCD-21B1975A75F5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3:32.654" v="395" actId="1076"/>
          <ac:spMkLst>
            <pc:docMk/>
            <pc:sldMk cId="2095722160" sldId="258"/>
            <ac:spMk id="18" creationId="{8A68ADA7-F853-455A-95B0-D143C753C6AE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3:32.654" v="396" actId="1076"/>
          <ac:spMkLst>
            <pc:docMk/>
            <pc:sldMk cId="2095722160" sldId="258"/>
            <ac:spMk id="20" creationId="{27B82AA6-96E8-4B12-AA48-2D2710D76B8D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3:32.670" v="397" actId="1076"/>
          <ac:spMkLst>
            <pc:docMk/>
            <pc:sldMk cId="2095722160" sldId="258"/>
            <ac:spMk id="22" creationId="{FCB623BE-AFD6-410C-A3BE-0972B7F5B468}"/>
          </ac:spMkLst>
        </pc:spChg>
        <pc:spChg chg="add del">
          <ac:chgData name="Akshit Gureja" userId="S::akshit.gureja@research.iiit.ac.in::86d6ef02-af20-4dc6-a1eb-9c5e297569f2" providerId="AD" clId="Web-{A782F260-677F-2DE8-6AFC-6591EF1CEF40}" dt="2021-08-07T11:44:37.967" v="1772"/>
          <ac:spMkLst>
            <pc:docMk/>
            <pc:sldMk cId="2095722160" sldId="258"/>
            <ac:spMk id="23" creationId="{92488005-11BA-4434-A8F0-57E619751A08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3:32.685" v="398" actId="1076"/>
          <ac:spMkLst>
            <pc:docMk/>
            <pc:sldMk cId="2095722160" sldId="258"/>
            <ac:spMk id="24" creationId="{F90299B0-A454-49F6-93C0-66E10DF34158}"/>
          </ac:spMkLst>
        </pc:spChg>
        <pc:spChg chg="add del">
          <ac:chgData name="Akshit Gureja" userId="S::akshit.gureja@research.iiit.ac.in::86d6ef02-af20-4dc6-a1eb-9c5e297569f2" providerId="AD" clId="Web-{A782F260-677F-2DE8-6AFC-6591EF1CEF40}" dt="2021-08-07T11:44:37.967" v="1771"/>
          <ac:spMkLst>
            <pc:docMk/>
            <pc:sldMk cId="2095722160" sldId="258"/>
            <ac:spMk id="25" creationId="{6C9D9382-5206-46E6-B2F3-90A2B6AE26A6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3:32.685" v="399" actId="1076"/>
          <ac:spMkLst>
            <pc:docMk/>
            <pc:sldMk cId="2095722160" sldId="258"/>
            <ac:spMk id="26" creationId="{FAD28E96-89ED-4327-9084-660D9721A4BB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3:32.701" v="400" actId="1076"/>
          <ac:spMkLst>
            <pc:docMk/>
            <pc:sldMk cId="2095722160" sldId="258"/>
            <ac:spMk id="28" creationId="{95C7A17D-AEC4-4B8C-AE22-DD94DD6C44C5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3:32.716" v="401" actId="1076"/>
          <ac:spMkLst>
            <pc:docMk/>
            <pc:sldMk cId="2095722160" sldId="258"/>
            <ac:spMk id="30" creationId="{86415B63-61AC-436E-B2F7-6CB8E4BAE0DB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3:17.044" v="369" actId="1076"/>
          <ac:spMkLst>
            <pc:docMk/>
            <pc:sldMk cId="2095722160" sldId="258"/>
            <ac:spMk id="48" creationId="{FDC5425B-1BEA-4877-9AC4-940630ACE117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3:17.044" v="368" actId="1076"/>
          <ac:spMkLst>
            <pc:docMk/>
            <pc:sldMk cId="2095722160" sldId="258"/>
            <ac:spMk id="49" creationId="{F18EF223-0261-4BB1-859A-F678C01D26C2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3:17.044" v="367" actId="1076"/>
          <ac:spMkLst>
            <pc:docMk/>
            <pc:sldMk cId="2095722160" sldId="258"/>
            <ac:spMk id="50" creationId="{492C8DEA-F1E5-4038-8458-E663A5EEE0A3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3:17.044" v="366" actId="1076"/>
          <ac:spMkLst>
            <pc:docMk/>
            <pc:sldMk cId="2095722160" sldId="258"/>
            <ac:spMk id="51" creationId="{7FE92811-C687-457A-9B0A-9A5F21B3BE2B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2:05.762" v="315" actId="1076"/>
          <ac:spMkLst>
            <pc:docMk/>
            <pc:sldMk cId="2095722160" sldId="258"/>
            <ac:spMk id="52" creationId="{3CD7FF53-FEDF-468E-8AA4-CA0484098A6E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2:05.777" v="316" actId="1076"/>
          <ac:spMkLst>
            <pc:docMk/>
            <pc:sldMk cId="2095722160" sldId="258"/>
            <ac:spMk id="53" creationId="{6FA0A111-0EC6-41C9-83B1-AB9511B33BDD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3:17.044" v="363" actId="1076"/>
          <ac:spMkLst>
            <pc:docMk/>
            <pc:sldMk cId="2095722160" sldId="258"/>
            <ac:spMk id="60" creationId="{C0420D31-6F0C-4FF0-8928-082BA01236A3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3:17.044" v="362" actId="1076"/>
          <ac:spMkLst>
            <pc:docMk/>
            <pc:sldMk cId="2095722160" sldId="258"/>
            <ac:spMk id="61" creationId="{E3C90911-AC77-4819-A0D8-E14BD48F9D49}"/>
          </ac:spMkLst>
        </pc:spChg>
        <pc:spChg chg="add del">
          <ac:chgData name="Akshit Gureja" userId="S::akshit.gureja@research.iiit.ac.in::86d6ef02-af20-4dc6-a1eb-9c5e297569f2" providerId="AD" clId="Web-{A782F260-677F-2DE8-6AFC-6591EF1CEF40}" dt="2021-08-07T11:01:45.746" v="305"/>
          <ac:spMkLst>
            <pc:docMk/>
            <pc:sldMk cId="2095722160" sldId="258"/>
            <ac:spMk id="62" creationId="{727A65CC-1E3B-43D8-B235-EAE0F7116A44}"/>
          </ac:spMkLst>
        </pc:spChg>
        <pc:spChg chg="add del">
          <ac:chgData name="Akshit Gureja" userId="S::akshit.gureja@research.iiit.ac.in::86d6ef02-af20-4dc6-a1eb-9c5e297569f2" providerId="AD" clId="Web-{A782F260-677F-2DE8-6AFC-6591EF1CEF40}" dt="2021-08-07T11:01:45.746" v="304"/>
          <ac:spMkLst>
            <pc:docMk/>
            <pc:sldMk cId="2095722160" sldId="258"/>
            <ac:spMk id="63" creationId="{51BC4947-6C6A-4198-8502-685EFC8A1E11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3:17.044" v="361" actId="1076"/>
          <ac:spMkLst>
            <pc:docMk/>
            <pc:sldMk cId="2095722160" sldId="258"/>
            <ac:spMk id="64" creationId="{CA138B75-99A8-464E-B26A-FD01802FF828}"/>
          </ac:spMkLst>
        </pc:spChg>
        <pc:spChg chg="add del mod">
          <ac:chgData name="Akshit Gureja" userId="S::akshit.gureja@research.iiit.ac.in::86d6ef02-af20-4dc6-a1eb-9c5e297569f2" providerId="AD" clId="Web-{A782F260-677F-2DE8-6AFC-6591EF1CEF40}" dt="2021-08-07T11:04:25.186" v="442"/>
          <ac:spMkLst>
            <pc:docMk/>
            <pc:sldMk cId="2095722160" sldId="258"/>
            <ac:spMk id="65" creationId="{BACC23B1-CE66-4F77-B8F4-9A16BDADAEEB}"/>
          </ac:spMkLst>
        </pc:spChg>
        <pc:spChg chg="add del mod">
          <ac:chgData name="Akshit Gureja" userId="S::akshit.gureja@research.iiit.ac.in::86d6ef02-af20-4dc6-a1eb-9c5e297569f2" providerId="AD" clId="Web-{A782F260-677F-2DE8-6AFC-6591EF1CEF40}" dt="2021-08-07T11:04:25.186" v="441"/>
          <ac:spMkLst>
            <pc:docMk/>
            <pc:sldMk cId="2095722160" sldId="258"/>
            <ac:spMk id="66" creationId="{0F0A8C6F-6415-449F-AA41-8A08F69530C8}"/>
          </ac:spMkLst>
        </pc:spChg>
        <pc:spChg chg="add del mod">
          <ac:chgData name="Akshit Gureja" userId="S::akshit.gureja@research.iiit.ac.in::86d6ef02-af20-4dc6-a1eb-9c5e297569f2" providerId="AD" clId="Web-{A782F260-677F-2DE8-6AFC-6591EF1CEF40}" dt="2021-08-07T11:04:25.186" v="440"/>
          <ac:spMkLst>
            <pc:docMk/>
            <pc:sldMk cId="2095722160" sldId="258"/>
            <ac:spMk id="67" creationId="{3EE92DCD-B1DF-43C7-926E-ABEDAD0C40AE}"/>
          </ac:spMkLst>
        </pc:spChg>
        <pc:spChg chg="add del mod">
          <ac:chgData name="Akshit Gureja" userId="S::akshit.gureja@research.iiit.ac.in::86d6ef02-af20-4dc6-a1eb-9c5e297569f2" providerId="AD" clId="Web-{A782F260-677F-2DE8-6AFC-6591EF1CEF40}" dt="2021-08-07T11:04:25.186" v="439"/>
          <ac:spMkLst>
            <pc:docMk/>
            <pc:sldMk cId="2095722160" sldId="258"/>
            <ac:spMk id="68" creationId="{7E63A381-D94E-44B6-A8A4-35F8D0533FFA}"/>
          </ac:spMkLst>
        </pc:spChg>
        <pc:spChg chg="add del mod">
          <ac:chgData name="Akshit Gureja" userId="S::akshit.gureja@research.iiit.ac.in::86d6ef02-af20-4dc6-a1eb-9c5e297569f2" providerId="AD" clId="Web-{A782F260-677F-2DE8-6AFC-6591EF1CEF40}" dt="2021-08-07T11:04:25.186" v="436"/>
          <ac:spMkLst>
            <pc:docMk/>
            <pc:sldMk cId="2095722160" sldId="258"/>
            <ac:spMk id="71" creationId="{6EB30B0D-BD7D-4380-9D2B-D49F820B9C4A}"/>
          </ac:spMkLst>
        </pc:spChg>
        <pc:spChg chg="add del mod">
          <ac:chgData name="Akshit Gureja" userId="S::akshit.gureja@research.iiit.ac.in::86d6ef02-af20-4dc6-a1eb-9c5e297569f2" providerId="AD" clId="Web-{A782F260-677F-2DE8-6AFC-6591EF1CEF40}" dt="2021-08-07T11:04:25.186" v="435"/>
          <ac:spMkLst>
            <pc:docMk/>
            <pc:sldMk cId="2095722160" sldId="258"/>
            <ac:spMk id="72" creationId="{6F859EC8-6929-40D5-AE07-B06F87358240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45:08.093" v="1782" actId="1076"/>
          <ac:spMkLst>
            <pc:docMk/>
            <pc:sldMk cId="2095722160" sldId="258"/>
            <ac:spMk id="73" creationId="{0B6EAA9A-FD90-4394-8E29-6BEB0531F0D9}"/>
          </ac:spMkLst>
        </pc:spChg>
        <pc:spChg chg="add del mod">
          <ac:chgData name="Akshit Gureja" userId="S::akshit.gureja@research.iiit.ac.in::86d6ef02-af20-4dc6-a1eb-9c5e297569f2" providerId="AD" clId="Web-{A782F260-677F-2DE8-6AFC-6591EF1CEF40}" dt="2021-08-07T11:04:25.186" v="434"/>
          <ac:spMkLst>
            <pc:docMk/>
            <pc:sldMk cId="2095722160" sldId="258"/>
            <ac:spMk id="73" creationId="{6F9255C1-5D80-49B1-8D77-39577F9CDDE4}"/>
          </ac:spMkLst>
        </pc:spChg>
        <pc:cxnChg chg="add del">
          <ac:chgData name="Akshit Gureja" userId="S::akshit.gureja@research.iiit.ac.in::86d6ef02-af20-4dc6-a1eb-9c5e297569f2" providerId="AD" clId="Web-{A782F260-677F-2DE8-6AFC-6591EF1CEF40}" dt="2021-08-07T11:44:29.466" v="1758"/>
          <ac:cxnSpMkLst>
            <pc:docMk/>
            <pc:sldMk cId="2095722160" sldId="258"/>
            <ac:cxnSpMk id="3" creationId="{4235B80B-2B8B-4686-85BD-7C4D1286DBC1}"/>
          </ac:cxnSpMkLst>
        </pc:cxnChg>
        <pc:cxnChg chg="add del">
          <ac:chgData name="Akshit Gureja" userId="S::akshit.gureja@research.iiit.ac.in::86d6ef02-af20-4dc6-a1eb-9c5e297569f2" providerId="AD" clId="Web-{A782F260-677F-2DE8-6AFC-6591EF1CEF40}" dt="2021-08-07T11:44:29.466" v="1757"/>
          <ac:cxnSpMkLst>
            <pc:docMk/>
            <pc:sldMk cId="2095722160" sldId="258"/>
            <ac:cxnSpMk id="5" creationId="{A367E1C2-D26E-4CD0-977B-AAA24705A66C}"/>
          </ac:cxnSpMkLst>
        </pc:cxnChg>
        <pc:cxnChg chg="add del">
          <ac:chgData name="Akshit Gureja" userId="S::akshit.gureja@research.iiit.ac.in::86d6ef02-af20-4dc6-a1eb-9c5e297569f2" providerId="AD" clId="Web-{A782F260-677F-2DE8-6AFC-6591EF1CEF40}" dt="2021-08-07T11:44:35.076" v="1766"/>
          <ac:cxnSpMkLst>
            <pc:docMk/>
            <pc:sldMk cId="2095722160" sldId="258"/>
            <ac:cxnSpMk id="11" creationId="{61C0929B-7FDE-4B79-AB65-12483B7D8A91}"/>
          </ac:cxnSpMkLst>
        </pc:cxnChg>
        <pc:cxnChg chg="add del">
          <ac:chgData name="Akshit Gureja" userId="S::akshit.gureja@research.iiit.ac.in::86d6ef02-af20-4dc6-a1eb-9c5e297569f2" providerId="AD" clId="Web-{A782F260-677F-2DE8-6AFC-6591EF1CEF40}" dt="2021-08-07T11:44:35.076" v="1765"/>
          <ac:cxnSpMkLst>
            <pc:docMk/>
            <pc:sldMk cId="2095722160" sldId="258"/>
            <ac:cxnSpMk id="13" creationId="{FF624BC6-A090-4682-BE20-D05260A9251C}"/>
          </ac:cxnSpMkLst>
        </pc:cxnChg>
        <pc:cxnChg chg="add del">
          <ac:chgData name="Akshit Gureja" userId="S::akshit.gureja@research.iiit.ac.in::86d6ef02-af20-4dc6-a1eb-9c5e297569f2" providerId="AD" clId="Web-{A782F260-677F-2DE8-6AFC-6591EF1CEF40}" dt="2021-08-07T11:44:37.967" v="1774"/>
          <ac:cxnSpMkLst>
            <pc:docMk/>
            <pc:sldMk cId="2095722160" sldId="258"/>
            <ac:cxnSpMk id="19" creationId="{8DA71AD0-FE96-4968-BB5A-09E98584D69A}"/>
          </ac:cxnSpMkLst>
        </pc:cxnChg>
        <pc:cxnChg chg="add del">
          <ac:chgData name="Akshit Gureja" userId="S::akshit.gureja@research.iiit.ac.in::86d6ef02-af20-4dc6-a1eb-9c5e297569f2" providerId="AD" clId="Web-{A782F260-677F-2DE8-6AFC-6591EF1CEF40}" dt="2021-08-07T11:44:37.967" v="1773"/>
          <ac:cxnSpMkLst>
            <pc:docMk/>
            <pc:sldMk cId="2095722160" sldId="258"/>
            <ac:cxnSpMk id="21" creationId="{2594628F-5AE7-44D1-8A93-FC5674D653C0}"/>
          </ac:cxnSpMkLst>
        </pc:cxnChg>
        <pc:cxnChg chg="add del mod">
          <ac:chgData name="Akshit Gureja" userId="S::akshit.gureja@research.iiit.ac.in::86d6ef02-af20-4dc6-a1eb-9c5e297569f2" providerId="AD" clId="Web-{A782F260-677F-2DE8-6AFC-6591EF1CEF40}" dt="2021-08-07T10:57:29.867" v="215"/>
          <ac:cxnSpMkLst>
            <pc:docMk/>
            <pc:sldMk cId="2095722160" sldId="258"/>
            <ac:cxnSpMk id="31" creationId="{813EED8C-3C19-4B5F-9DD7-DE6F415979B3}"/>
          </ac:cxnSpMkLst>
        </pc:cxnChg>
        <pc:cxnChg chg="add del mod">
          <ac:chgData name="Akshit Gureja" userId="S::akshit.gureja@research.iiit.ac.in::86d6ef02-af20-4dc6-a1eb-9c5e297569f2" providerId="AD" clId="Web-{A782F260-677F-2DE8-6AFC-6591EF1CEF40}" dt="2021-08-07T10:57:13.367" v="212"/>
          <ac:cxnSpMkLst>
            <pc:docMk/>
            <pc:sldMk cId="2095722160" sldId="258"/>
            <ac:cxnSpMk id="32" creationId="{FCD87598-2E47-4254-BB9D-C2DF7A3C1EE3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3:32.716" v="402" actId="1076"/>
          <ac:cxnSpMkLst>
            <pc:docMk/>
            <pc:sldMk cId="2095722160" sldId="258"/>
            <ac:cxnSpMk id="33" creationId="{57D377A5-FFB7-4F86-8548-F6D327453E53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3:32.733" v="403" actId="1076"/>
          <ac:cxnSpMkLst>
            <pc:docMk/>
            <pc:sldMk cId="2095722160" sldId="258"/>
            <ac:cxnSpMk id="34" creationId="{ADEEF2AD-32E9-4423-939F-3B7139816ABE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3:32.748" v="404" actId="1076"/>
          <ac:cxnSpMkLst>
            <pc:docMk/>
            <pc:sldMk cId="2095722160" sldId="258"/>
            <ac:cxnSpMk id="35" creationId="{32E4DD01-2E72-4636-9D6D-9F2D9DE1E0DF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3:32.748" v="405" actId="1076"/>
          <ac:cxnSpMkLst>
            <pc:docMk/>
            <pc:sldMk cId="2095722160" sldId="258"/>
            <ac:cxnSpMk id="36" creationId="{8D170AB1-2B33-4E52-9493-F7947F60E0E2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3:32.763" v="406" actId="1076"/>
          <ac:cxnSpMkLst>
            <pc:docMk/>
            <pc:sldMk cId="2095722160" sldId="258"/>
            <ac:cxnSpMk id="37" creationId="{3D34B0DD-64F4-46C4-9DD5-BAC9ABD98628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3:32.779" v="407" actId="1076"/>
          <ac:cxnSpMkLst>
            <pc:docMk/>
            <pc:sldMk cId="2095722160" sldId="258"/>
            <ac:cxnSpMk id="38" creationId="{F918A69D-D87F-4B52-AB07-B10026FA69C6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3:32.779" v="408" actId="1076"/>
          <ac:cxnSpMkLst>
            <pc:docMk/>
            <pc:sldMk cId="2095722160" sldId="258"/>
            <ac:cxnSpMk id="39" creationId="{FEDE4131-4C3E-41C2-83FC-F3894D4BF10F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3:32.794" v="409" actId="1076"/>
          <ac:cxnSpMkLst>
            <pc:docMk/>
            <pc:sldMk cId="2095722160" sldId="258"/>
            <ac:cxnSpMk id="40" creationId="{9C7F3364-3F46-4EF9-97A0-E4404477591C}"/>
          </ac:cxnSpMkLst>
        </pc:cxnChg>
        <pc:cxnChg chg="add del mod">
          <ac:chgData name="Akshit Gureja" userId="S::akshit.gureja@research.iiit.ac.in::86d6ef02-af20-4dc6-a1eb-9c5e297569f2" providerId="AD" clId="Web-{A782F260-677F-2DE8-6AFC-6591EF1CEF40}" dt="2021-08-07T10:57:52.633" v="226"/>
          <ac:cxnSpMkLst>
            <pc:docMk/>
            <pc:sldMk cId="2095722160" sldId="258"/>
            <ac:cxnSpMk id="41" creationId="{81CB04A0-9DA6-4106-9B67-CB5B01DF80EC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3:32.810" v="410" actId="1076"/>
          <ac:cxnSpMkLst>
            <pc:docMk/>
            <pc:sldMk cId="2095722160" sldId="258"/>
            <ac:cxnSpMk id="42" creationId="{FB59EB9C-E2CD-49E2-8923-C6A637D91605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3:32.810" v="411" actId="1076"/>
          <ac:cxnSpMkLst>
            <pc:docMk/>
            <pc:sldMk cId="2095722160" sldId="258"/>
            <ac:cxnSpMk id="43" creationId="{EB50553C-982B-4EA9-8588-F53594532E0E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3:32.826" v="412" actId="1076"/>
          <ac:cxnSpMkLst>
            <pc:docMk/>
            <pc:sldMk cId="2095722160" sldId="258"/>
            <ac:cxnSpMk id="44" creationId="{C9C80C46-A3DC-4F81-B4D4-1AC050D0B14F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3:32.841" v="413" actId="1076"/>
          <ac:cxnSpMkLst>
            <pc:docMk/>
            <pc:sldMk cId="2095722160" sldId="258"/>
            <ac:cxnSpMk id="45" creationId="{1C2AC714-D18F-434B-AD98-DB5387BACBBF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3:32.857" v="414" actId="1076"/>
          <ac:cxnSpMkLst>
            <pc:docMk/>
            <pc:sldMk cId="2095722160" sldId="258"/>
            <ac:cxnSpMk id="46" creationId="{8679139A-9DC3-48F4-ADCC-1EC343E3433A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3:32.873" v="415" actId="1076"/>
          <ac:cxnSpMkLst>
            <pc:docMk/>
            <pc:sldMk cId="2095722160" sldId="258"/>
            <ac:cxnSpMk id="47" creationId="{081468D6-9A5B-4C56-9183-1FB1CC30C737}"/>
          </ac:cxnSpMkLst>
        </pc:cxnChg>
        <pc:cxnChg chg="add del mod">
          <ac:chgData name="Akshit Gureja" userId="S::akshit.gureja@research.iiit.ac.in::86d6ef02-af20-4dc6-a1eb-9c5e297569f2" providerId="AD" clId="Web-{A782F260-677F-2DE8-6AFC-6591EF1CEF40}" dt="2021-08-07T10:59:37.462" v="262"/>
          <ac:cxnSpMkLst>
            <pc:docMk/>
            <pc:sldMk cId="2095722160" sldId="258"/>
            <ac:cxnSpMk id="54" creationId="{56838AF7-E795-43A4-95B9-D2626151780C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2:05.777" v="317" actId="1076"/>
          <ac:cxnSpMkLst>
            <pc:docMk/>
            <pc:sldMk cId="2095722160" sldId="258"/>
            <ac:cxnSpMk id="55" creationId="{92A08FDA-A9CA-4B0D-9F4E-63C124C8BD31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2:05.793" v="318" actId="1076"/>
          <ac:cxnSpMkLst>
            <pc:docMk/>
            <pc:sldMk cId="2095722160" sldId="258"/>
            <ac:cxnSpMk id="56" creationId="{5E7AA530-79D2-4C73-A5A6-0AF468795C36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3:17.044" v="365" actId="1076"/>
          <ac:cxnSpMkLst>
            <pc:docMk/>
            <pc:sldMk cId="2095722160" sldId="258"/>
            <ac:cxnSpMk id="57" creationId="{47D2635B-73A7-49D2-8582-FDA821E238E4}"/>
          </ac:cxnSpMkLst>
        </pc:cxnChg>
        <pc:cxnChg chg="add del mod">
          <ac:chgData name="Akshit Gureja" userId="S::akshit.gureja@research.iiit.ac.in::86d6ef02-af20-4dc6-a1eb-9c5e297569f2" providerId="AD" clId="Web-{A782F260-677F-2DE8-6AFC-6591EF1CEF40}" dt="2021-08-07T11:00:46.635" v="281"/>
          <ac:cxnSpMkLst>
            <pc:docMk/>
            <pc:sldMk cId="2095722160" sldId="258"/>
            <ac:cxnSpMk id="58" creationId="{705A65CD-2BEA-41AF-8649-B38F883F014E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3:17.044" v="364" actId="1076"/>
          <ac:cxnSpMkLst>
            <pc:docMk/>
            <pc:sldMk cId="2095722160" sldId="258"/>
            <ac:cxnSpMk id="59" creationId="{92DF9F7F-0E77-48C5-A0A3-C1A269CC4644}"/>
          </ac:cxnSpMkLst>
        </pc:cxnChg>
        <pc:cxnChg chg="add del mod">
          <ac:chgData name="Akshit Gureja" userId="S::akshit.gureja@research.iiit.ac.in::86d6ef02-af20-4dc6-a1eb-9c5e297569f2" providerId="AD" clId="Web-{A782F260-677F-2DE8-6AFC-6591EF1CEF40}" dt="2021-08-07T11:04:25.186" v="438"/>
          <ac:cxnSpMkLst>
            <pc:docMk/>
            <pc:sldMk cId="2095722160" sldId="258"/>
            <ac:cxnSpMk id="69" creationId="{1E5674F2-48C1-428B-80C7-43EE8E711F6F}"/>
          </ac:cxnSpMkLst>
        </pc:cxnChg>
        <pc:cxnChg chg="add del mod">
          <ac:chgData name="Akshit Gureja" userId="S::akshit.gureja@research.iiit.ac.in::86d6ef02-af20-4dc6-a1eb-9c5e297569f2" providerId="AD" clId="Web-{A782F260-677F-2DE8-6AFC-6591EF1CEF40}" dt="2021-08-07T11:04:25.186" v="437"/>
          <ac:cxnSpMkLst>
            <pc:docMk/>
            <pc:sldMk cId="2095722160" sldId="258"/>
            <ac:cxnSpMk id="70" creationId="{79904DED-061D-4CA6-AD69-61D4FB7A64B6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5:44.469" v="522" actId="1076"/>
          <ac:cxnSpMkLst>
            <pc:docMk/>
            <pc:sldMk cId="2095722160" sldId="258"/>
            <ac:cxnSpMk id="74" creationId="{AB144ED7-37F5-4CC0-83DB-1AF584EADD91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5:44.484" v="523" actId="1076"/>
          <ac:cxnSpMkLst>
            <pc:docMk/>
            <pc:sldMk cId="2095722160" sldId="258"/>
            <ac:cxnSpMk id="75" creationId="{5B79438F-7455-4A49-A49F-8F79ABE93185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5:44.500" v="524" actId="1076"/>
          <ac:cxnSpMkLst>
            <pc:docMk/>
            <pc:sldMk cId="2095722160" sldId="258"/>
            <ac:cxnSpMk id="76" creationId="{8FA0DBEC-9DAC-4A5E-BDB2-82BD58014D76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5:44.500" v="525" actId="1076"/>
          <ac:cxnSpMkLst>
            <pc:docMk/>
            <pc:sldMk cId="2095722160" sldId="258"/>
            <ac:cxnSpMk id="77" creationId="{30ED826E-86AC-45FB-A611-A804231C8F05}"/>
          </ac:cxnSpMkLst>
        </pc:cxnChg>
      </pc:sldChg>
      <pc:sldChg chg="addSp delSp modSp new addAnim modAnim">
        <pc:chgData name="Akshit Gureja" userId="S::akshit.gureja@research.iiit.ac.in::86d6ef02-af20-4dc6-a1eb-9c5e297569f2" providerId="AD" clId="Web-{A782F260-677F-2DE8-6AFC-6591EF1CEF40}" dt="2021-08-07T12:06:58.127" v="2571"/>
        <pc:sldMkLst>
          <pc:docMk/>
          <pc:sldMk cId="4150000386" sldId="259"/>
        </pc:sldMkLst>
        <pc:spChg chg="mod">
          <ac:chgData name="Akshit Gureja" userId="S::akshit.gureja@research.iiit.ac.in::86d6ef02-af20-4dc6-a1eb-9c5e297569f2" providerId="AD" clId="Web-{A782F260-677F-2DE8-6AFC-6591EF1CEF40}" dt="2021-08-07T11:04:42.108" v="446" actId="14100"/>
          <ac:spMkLst>
            <pc:docMk/>
            <pc:sldMk cId="4150000386" sldId="259"/>
            <ac:spMk id="2" creationId="{2097BD48-5897-4CD6-B146-72AED1474B1D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45:29.250" v="1784" actId="1076"/>
          <ac:spMkLst>
            <pc:docMk/>
            <pc:sldMk cId="4150000386" sldId="259"/>
            <ac:spMk id="3" creationId="{496D7918-F294-4554-A62E-BB79C676F9EC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04:52.296" v="447"/>
          <ac:spMkLst>
            <pc:docMk/>
            <pc:sldMk cId="4150000386" sldId="259"/>
            <ac:spMk id="4" creationId="{89AD5ACF-F125-4AA4-9AA2-C65CAF2008CA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04:52.311" v="448"/>
          <ac:spMkLst>
            <pc:docMk/>
            <pc:sldMk cId="4150000386" sldId="259"/>
            <ac:spMk id="6" creationId="{6B087045-689A-47D8-B5F9-199189BC1C5D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04:52.311" v="449"/>
          <ac:spMkLst>
            <pc:docMk/>
            <pc:sldMk cId="4150000386" sldId="259"/>
            <ac:spMk id="8" creationId="{FE4DFEBB-305E-4AC1-9F31-CBF172B6C7F2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04:52.327" v="450"/>
          <ac:spMkLst>
            <pc:docMk/>
            <pc:sldMk cId="4150000386" sldId="259"/>
            <ac:spMk id="10" creationId="{3185CB3D-79AD-4A80-8BC4-F80BF0E5A072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04:52.327" v="451"/>
          <ac:spMkLst>
            <pc:docMk/>
            <pc:sldMk cId="4150000386" sldId="259"/>
            <ac:spMk id="12" creationId="{E7C4C676-CB4A-4768-9042-503A6C1BF233}"/>
          </ac:spMkLst>
        </pc:spChg>
        <pc:spChg chg="add del">
          <ac:chgData name="Akshit Gureja" userId="S::akshit.gureja@research.iiit.ac.in::86d6ef02-af20-4dc6-a1eb-9c5e297569f2" providerId="AD" clId="Web-{A782F260-677F-2DE8-6AFC-6591EF1CEF40}" dt="2021-08-07T11:04:56.733" v="495"/>
          <ac:spMkLst>
            <pc:docMk/>
            <pc:sldMk cId="4150000386" sldId="259"/>
            <ac:spMk id="14" creationId="{66109513-BDF1-47CA-B67A-A02AFAAD772B}"/>
          </ac:spMkLst>
        </pc:spChg>
        <pc:spChg chg="add del">
          <ac:chgData name="Akshit Gureja" userId="S::akshit.gureja@research.iiit.ac.in::86d6ef02-af20-4dc6-a1eb-9c5e297569f2" providerId="AD" clId="Web-{A782F260-677F-2DE8-6AFC-6591EF1CEF40}" dt="2021-08-07T11:04:56.733" v="494"/>
          <ac:spMkLst>
            <pc:docMk/>
            <pc:sldMk cId="4150000386" sldId="259"/>
            <ac:spMk id="16" creationId="{68D3D642-5C3B-49CD-B62F-E5EC7908E357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04:52.358" v="454"/>
          <ac:spMkLst>
            <pc:docMk/>
            <pc:sldMk cId="4150000386" sldId="259"/>
            <ac:spMk id="18" creationId="{13C2BF0A-83EF-42BF-80F9-D31B6C33E924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04:52.358" v="455"/>
          <ac:spMkLst>
            <pc:docMk/>
            <pc:sldMk cId="4150000386" sldId="259"/>
            <ac:spMk id="20" creationId="{A224A322-7DC5-48CD-9E86-2497128DFFBC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04:52.374" v="456"/>
          <ac:spMkLst>
            <pc:docMk/>
            <pc:sldMk cId="4150000386" sldId="259"/>
            <ac:spMk id="22" creationId="{64018EAA-AF1A-4D01-9861-15E71C9BF2FF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04:52.374" v="457"/>
          <ac:spMkLst>
            <pc:docMk/>
            <pc:sldMk cId="4150000386" sldId="259"/>
            <ac:spMk id="24" creationId="{961A43A2-13E4-40F3-9AB1-09AB7895428C}"/>
          </ac:spMkLst>
        </pc:spChg>
        <pc:spChg chg="add del">
          <ac:chgData name="Akshit Gureja" userId="S::akshit.gureja@research.iiit.ac.in::86d6ef02-af20-4dc6-a1eb-9c5e297569f2" providerId="AD" clId="Web-{A782F260-677F-2DE8-6AFC-6591EF1CEF40}" dt="2021-08-07T11:04:56.733" v="493"/>
          <ac:spMkLst>
            <pc:docMk/>
            <pc:sldMk cId="4150000386" sldId="259"/>
            <ac:spMk id="26" creationId="{CC72F144-3DA9-4EFC-AE23-6332EE2E229C}"/>
          </ac:spMkLst>
        </pc:spChg>
        <pc:spChg chg="add del">
          <ac:chgData name="Akshit Gureja" userId="S::akshit.gureja@research.iiit.ac.in::86d6ef02-af20-4dc6-a1eb-9c5e297569f2" providerId="AD" clId="Web-{A782F260-677F-2DE8-6AFC-6591EF1CEF40}" dt="2021-08-07T11:04:56.733" v="492"/>
          <ac:spMkLst>
            <pc:docMk/>
            <pc:sldMk cId="4150000386" sldId="259"/>
            <ac:spMk id="28" creationId="{E18255E9-8A19-408D-9D65-11483CF07DA7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04:52.405" v="460"/>
          <ac:spMkLst>
            <pc:docMk/>
            <pc:sldMk cId="4150000386" sldId="259"/>
            <ac:spMk id="30" creationId="{5E90AB31-DB13-400F-8C38-3B74ACB8E1C1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5:17.281" v="506" actId="1076"/>
          <ac:spMkLst>
            <pc:docMk/>
            <pc:sldMk cId="4150000386" sldId="259"/>
            <ac:spMk id="60" creationId="{7B05D76D-BE9D-45FB-A4B7-2F9181C7958E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5:17.296" v="507" actId="1076"/>
          <ac:spMkLst>
            <pc:docMk/>
            <pc:sldMk cId="4150000386" sldId="259"/>
            <ac:spMk id="62" creationId="{A400BD4A-5F57-4DF3-B56C-6835315066A2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5:17.296" v="508" actId="1076"/>
          <ac:spMkLst>
            <pc:docMk/>
            <pc:sldMk cId="4150000386" sldId="259"/>
            <ac:spMk id="64" creationId="{14C2BA3A-50A1-494F-B618-DC5F8E7A603D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5:17.312" v="509" actId="1076"/>
          <ac:spMkLst>
            <pc:docMk/>
            <pc:sldMk cId="4150000386" sldId="259"/>
            <ac:spMk id="66" creationId="{CC51635A-221B-4412-9F3C-8AD766311A78}"/>
          </ac:spMkLst>
        </pc:spChg>
        <pc:spChg chg="add del">
          <ac:chgData name="Akshit Gureja" userId="S::akshit.gureja@research.iiit.ac.in::86d6ef02-af20-4dc6-a1eb-9c5e297569f2" providerId="AD" clId="Web-{A782F260-677F-2DE8-6AFC-6591EF1CEF40}" dt="2021-08-07T11:05:20.312" v="517"/>
          <ac:spMkLst>
            <pc:docMk/>
            <pc:sldMk cId="4150000386" sldId="259"/>
            <ac:spMk id="68" creationId="{9D18083B-7D5A-453E-8E81-2D6A51CCDF2E}"/>
          </ac:spMkLst>
        </pc:spChg>
        <pc:spChg chg="add del">
          <ac:chgData name="Akshit Gureja" userId="S::akshit.gureja@research.iiit.ac.in::86d6ef02-af20-4dc6-a1eb-9c5e297569f2" providerId="AD" clId="Web-{A782F260-677F-2DE8-6AFC-6591EF1CEF40}" dt="2021-08-07T11:05:20.312" v="516"/>
          <ac:spMkLst>
            <pc:docMk/>
            <pc:sldMk cId="4150000386" sldId="259"/>
            <ac:spMk id="70" creationId="{905E0A6B-0B30-4E52-B52C-5A8B77CCFB43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5:17.343" v="512" actId="1076"/>
          <ac:spMkLst>
            <pc:docMk/>
            <pc:sldMk cId="4150000386" sldId="259"/>
            <ac:spMk id="80" creationId="{BD5D849E-A2C2-4E98-985B-D36C509F59A4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5:17.343" v="513" actId="1076"/>
          <ac:spMkLst>
            <pc:docMk/>
            <pc:sldMk cId="4150000386" sldId="259"/>
            <ac:spMk id="82" creationId="{F0699E38-C752-42F4-ABC9-A532111B462C}"/>
          </ac:spMkLst>
        </pc:spChg>
        <pc:spChg chg="add del mod">
          <ac:chgData name="Akshit Gureja" userId="S::akshit.gureja@research.iiit.ac.in::86d6ef02-af20-4dc6-a1eb-9c5e297569f2" providerId="AD" clId="Web-{A782F260-677F-2DE8-6AFC-6591EF1CEF40}" dt="2021-08-07T11:05:09.546" v="505"/>
          <ac:spMkLst>
            <pc:docMk/>
            <pc:sldMk cId="4150000386" sldId="259"/>
            <ac:spMk id="84" creationId="{B679A50C-A9E1-4882-93D8-1784D6CA4BA0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6:19.016" v="552" actId="1076"/>
          <ac:spMkLst>
            <pc:docMk/>
            <pc:sldMk cId="4150000386" sldId="259"/>
            <ac:spMk id="85" creationId="{1C3CDD7D-0867-4B0A-A4A4-DC45145E7678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6:19.032" v="553" actId="1076"/>
          <ac:spMkLst>
            <pc:docMk/>
            <pc:sldMk cId="4150000386" sldId="259"/>
            <ac:spMk id="86" creationId="{AF5489F5-993E-4295-92A5-D03ED6363DF7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6:19.032" v="554" actId="1076"/>
          <ac:spMkLst>
            <pc:docMk/>
            <pc:sldMk cId="4150000386" sldId="259"/>
            <ac:spMk id="87" creationId="{25E40F19-26DE-4117-ADAC-666019111420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6:19.047" v="555" actId="1076"/>
          <ac:spMkLst>
            <pc:docMk/>
            <pc:sldMk cId="4150000386" sldId="259"/>
            <ac:spMk id="88" creationId="{33BA0387-AF78-428B-BEA4-00B1920A0BFF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6:19.110" v="562" actId="1076"/>
          <ac:spMkLst>
            <pc:docMk/>
            <pc:sldMk cId="4150000386" sldId="259"/>
            <ac:spMk id="98" creationId="{69C7909C-ED69-4859-BF3A-51ABC44BAA64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6:29.532" v="572" actId="20577"/>
          <ac:spMkLst>
            <pc:docMk/>
            <pc:sldMk cId="4150000386" sldId="259"/>
            <ac:spMk id="100" creationId="{95E1F251-E39B-4DCE-98F3-DF8B2B0A2EA9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6:19.125" v="564" actId="1076"/>
          <ac:spMkLst>
            <pc:docMk/>
            <pc:sldMk cId="4150000386" sldId="259"/>
            <ac:spMk id="102" creationId="{5235DF85-554B-4138-BAD8-4ADB1FA7B990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6:39.423" v="575" actId="1076"/>
          <ac:spMkLst>
            <pc:docMk/>
            <pc:sldMk cId="4150000386" sldId="259"/>
            <ac:spMk id="104" creationId="{56397B6A-96E7-4A4B-A607-58AF7AE2D6D0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6:52.813" v="579" actId="1076"/>
          <ac:spMkLst>
            <pc:docMk/>
            <pc:sldMk cId="4150000386" sldId="259"/>
            <ac:spMk id="108" creationId="{5CC33E59-24A3-4F55-BFB7-29D10A372961}"/>
          </ac:spMkLst>
        </pc:spChg>
        <pc:cxnChg chg="add">
          <ac:chgData name="Akshit Gureja" userId="S::akshit.gureja@research.iiit.ac.in::86d6ef02-af20-4dc6-a1eb-9c5e297569f2" providerId="AD" clId="Web-{A782F260-677F-2DE8-6AFC-6591EF1CEF40}" dt="2021-08-07T11:04:52.421" v="461"/>
          <ac:cxnSpMkLst>
            <pc:docMk/>
            <pc:sldMk cId="4150000386" sldId="259"/>
            <ac:cxnSpMk id="32" creationId="{DE5C8387-5F49-436B-87A8-5F00661C8180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04:52.421" v="462"/>
          <ac:cxnSpMkLst>
            <pc:docMk/>
            <pc:sldMk cId="4150000386" sldId="259"/>
            <ac:cxnSpMk id="34" creationId="{E7CE1CAF-18D8-4AD1-8418-B17574731816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04:52.436" v="463"/>
          <ac:cxnSpMkLst>
            <pc:docMk/>
            <pc:sldMk cId="4150000386" sldId="259"/>
            <ac:cxnSpMk id="36" creationId="{9C41784A-D549-464A-8F93-4398F6216AEF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04:52.436" v="464"/>
          <ac:cxnSpMkLst>
            <pc:docMk/>
            <pc:sldMk cId="4150000386" sldId="259"/>
            <ac:cxnSpMk id="38" creationId="{FBBFED02-8301-4A45-851B-AF7526560DB6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04:52.452" v="465"/>
          <ac:cxnSpMkLst>
            <pc:docMk/>
            <pc:sldMk cId="4150000386" sldId="259"/>
            <ac:cxnSpMk id="40" creationId="{C17AE44F-E287-4E6A-B2A7-7148921A86D7}"/>
          </ac:cxnSpMkLst>
        </pc:cxnChg>
        <pc:cxnChg chg="add del">
          <ac:chgData name="Akshit Gureja" userId="S::akshit.gureja@research.iiit.ac.in::86d6ef02-af20-4dc6-a1eb-9c5e297569f2" providerId="AD" clId="Web-{A782F260-677F-2DE8-6AFC-6591EF1CEF40}" dt="2021-08-07T11:04:56.733" v="491"/>
          <ac:cxnSpMkLst>
            <pc:docMk/>
            <pc:sldMk cId="4150000386" sldId="259"/>
            <ac:cxnSpMk id="42" creationId="{940275A3-F8CA-4BA1-8E07-BF404ABC5645}"/>
          </ac:cxnSpMkLst>
        </pc:cxnChg>
        <pc:cxnChg chg="add del">
          <ac:chgData name="Akshit Gureja" userId="S::akshit.gureja@research.iiit.ac.in::86d6ef02-af20-4dc6-a1eb-9c5e297569f2" providerId="AD" clId="Web-{A782F260-677F-2DE8-6AFC-6591EF1CEF40}" dt="2021-08-07T11:04:56.733" v="490"/>
          <ac:cxnSpMkLst>
            <pc:docMk/>
            <pc:sldMk cId="4150000386" sldId="259"/>
            <ac:cxnSpMk id="44" creationId="{48E7B6DB-9AAF-45BB-9973-76FA19543771}"/>
          </ac:cxnSpMkLst>
        </pc:cxnChg>
        <pc:cxnChg chg="add del">
          <ac:chgData name="Akshit Gureja" userId="S::akshit.gureja@research.iiit.ac.in::86d6ef02-af20-4dc6-a1eb-9c5e297569f2" providerId="AD" clId="Web-{A782F260-677F-2DE8-6AFC-6591EF1CEF40}" dt="2021-08-07T11:04:56.733" v="489"/>
          <ac:cxnSpMkLst>
            <pc:docMk/>
            <pc:sldMk cId="4150000386" sldId="259"/>
            <ac:cxnSpMk id="46" creationId="{C7968185-EEF0-4BA5-8612-C72E81BB6866}"/>
          </ac:cxnSpMkLst>
        </pc:cxnChg>
        <pc:cxnChg chg="add del">
          <ac:chgData name="Akshit Gureja" userId="S::akshit.gureja@research.iiit.ac.in::86d6ef02-af20-4dc6-a1eb-9c5e297569f2" providerId="AD" clId="Web-{A782F260-677F-2DE8-6AFC-6591EF1CEF40}" dt="2021-08-07T11:04:56.733" v="488"/>
          <ac:cxnSpMkLst>
            <pc:docMk/>
            <pc:sldMk cId="4150000386" sldId="259"/>
            <ac:cxnSpMk id="48" creationId="{3FE21E40-E819-408C-8096-93279587B816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04:52.483" v="470"/>
          <ac:cxnSpMkLst>
            <pc:docMk/>
            <pc:sldMk cId="4150000386" sldId="259"/>
            <ac:cxnSpMk id="50" creationId="{8BE20059-A88C-4C98-9EAC-2EEABC4B318F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04:52.499" v="471"/>
          <ac:cxnSpMkLst>
            <pc:docMk/>
            <pc:sldMk cId="4150000386" sldId="259"/>
            <ac:cxnSpMk id="52" creationId="{CB8C38A5-18BF-4393-AFF9-BBDB4D127C96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04:52.499" v="472"/>
          <ac:cxnSpMkLst>
            <pc:docMk/>
            <pc:sldMk cId="4150000386" sldId="259"/>
            <ac:cxnSpMk id="54" creationId="{A5920246-9AF2-46A1-BBB6-F3721B1345FC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04:52.515" v="473"/>
          <ac:cxnSpMkLst>
            <pc:docMk/>
            <pc:sldMk cId="4150000386" sldId="259"/>
            <ac:cxnSpMk id="56" creationId="{701A1F4B-197F-4A6D-A955-D7E8DAA98CFE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04:52.515" v="474"/>
          <ac:cxnSpMkLst>
            <pc:docMk/>
            <pc:sldMk cId="4150000386" sldId="259"/>
            <ac:cxnSpMk id="58" creationId="{E62714F7-E0C5-42D3-90FC-209C756E8F6E}"/>
          </ac:cxnSpMkLst>
        </pc:cxnChg>
        <pc:cxnChg chg="add del">
          <ac:chgData name="Akshit Gureja" userId="S::akshit.gureja@research.iiit.ac.in::86d6ef02-af20-4dc6-a1eb-9c5e297569f2" providerId="AD" clId="Web-{A782F260-677F-2DE8-6AFC-6591EF1CEF40}" dt="2021-08-07T11:05:20.312" v="515"/>
          <ac:cxnSpMkLst>
            <pc:docMk/>
            <pc:sldMk cId="4150000386" sldId="259"/>
            <ac:cxnSpMk id="72" creationId="{9FFA5063-8881-4BD9-97B7-00FCC6E07D11}"/>
          </ac:cxnSpMkLst>
        </pc:cxnChg>
        <pc:cxnChg chg="add del">
          <ac:chgData name="Akshit Gureja" userId="S::akshit.gureja@research.iiit.ac.in::86d6ef02-af20-4dc6-a1eb-9c5e297569f2" providerId="AD" clId="Web-{A782F260-677F-2DE8-6AFC-6591EF1CEF40}" dt="2021-08-07T11:05:20.312" v="514"/>
          <ac:cxnSpMkLst>
            <pc:docMk/>
            <pc:sldMk cId="4150000386" sldId="259"/>
            <ac:cxnSpMk id="74" creationId="{ACBB7406-1FC9-4DEB-A1B5-26974A9E69FE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5:17.327" v="510" actId="1076"/>
          <ac:cxnSpMkLst>
            <pc:docMk/>
            <pc:sldMk cId="4150000386" sldId="259"/>
            <ac:cxnSpMk id="76" creationId="{75CE3895-493E-4C35-800B-26755F2E14F7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5:17.327" v="511" actId="1076"/>
          <ac:cxnSpMkLst>
            <pc:docMk/>
            <pc:sldMk cId="4150000386" sldId="259"/>
            <ac:cxnSpMk id="78" creationId="{C2F4B324-105A-46F2-B2EC-E725EC775159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6:19.047" v="556" actId="1076"/>
          <ac:cxnSpMkLst>
            <pc:docMk/>
            <pc:sldMk cId="4150000386" sldId="259"/>
            <ac:cxnSpMk id="89" creationId="{A7511513-465E-4B90-9D97-5626A89B7C16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6:19.063" v="557" actId="1076"/>
          <ac:cxnSpMkLst>
            <pc:docMk/>
            <pc:sldMk cId="4150000386" sldId="259"/>
            <ac:cxnSpMk id="90" creationId="{1E4B883A-770D-4053-B043-91416C994354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6:19.063" v="558" actId="1076"/>
          <ac:cxnSpMkLst>
            <pc:docMk/>
            <pc:sldMk cId="4150000386" sldId="259"/>
            <ac:cxnSpMk id="91" creationId="{836D513D-07F2-4819-A05C-82E354658B4E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6:19.078" v="559" actId="1076"/>
          <ac:cxnSpMkLst>
            <pc:docMk/>
            <pc:sldMk cId="4150000386" sldId="259"/>
            <ac:cxnSpMk id="92" creationId="{D049C042-492A-4EAD-8850-22553C4E44BF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6:19.094" v="560" actId="1076"/>
          <ac:cxnSpMkLst>
            <pc:docMk/>
            <pc:sldMk cId="4150000386" sldId="259"/>
            <ac:cxnSpMk id="94" creationId="{83F33FDA-C619-4E0B-8D49-C85FD3D7B884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6:19.094" v="561" actId="1076"/>
          <ac:cxnSpMkLst>
            <pc:docMk/>
            <pc:sldMk cId="4150000386" sldId="259"/>
            <ac:cxnSpMk id="96" creationId="{96851685-A26B-40F2-827A-44FAA8E53B2B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6:39.438" v="576" actId="1076"/>
          <ac:cxnSpMkLst>
            <pc:docMk/>
            <pc:sldMk cId="4150000386" sldId="259"/>
            <ac:cxnSpMk id="106" creationId="{40465BDE-D8B4-4C4D-9B51-C283CE1B60C4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6:52.829" v="580" actId="1076"/>
          <ac:cxnSpMkLst>
            <pc:docMk/>
            <pc:sldMk cId="4150000386" sldId="259"/>
            <ac:cxnSpMk id="110" creationId="{719A14BB-3770-49D2-9C52-6798B18EE2F2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7:45.316" v="611" actId="1076"/>
          <ac:cxnSpMkLst>
            <pc:docMk/>
            <pc:sldMk cId="4150000386" sldId="259"/>
            <ac:cxnSpMk id="111" creationId="{248DA4C3-893E-4914-B1A4-279358BF948A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7:45.332" v="612" actId="1076"/>
          <ac:cxnSpMkLst>
            <pc:docMk/>
            <pc:sldMk cId="4150000386" sldId="259"/>
            <ac:cxnSpMk id="112" creationId="{BBEBD899-4C07-40E8-89E4-56A71D17EDFB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7:45.348" v="613" actId="1076"/>
          <ac:cxnSpMkLst>
            <pc:docMk/>
            <pc:sldMk cId="4150000386" sldId="259"/>
            <ac:cxnSpMk id="113" creationId="{83EEEC2A-B315-406C-8E1D-83830C68378D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7:45.348" v="614" actId="1076"/>
          <ac:cxnSpMkLst>
            <pc:docMk/>
            <pc:sldMk cId="4150000386" sldId="259"/>
            <ac:cxnSpMk id="114" creationId="{737FE867-7307-4315-B84B-380A31B84576}"/>
          </ac:cxnSpMkLst>
        </pc:cxnChg>
      </pc:sldChg>
      <pc:sldChg chg="addSp delSp modSp add del replId addAnim modAnim">
        <pc:chgData name="Akshit Gureja" userId="S::akshit.gureja@research.iiit.ac.in::86d6ef02-af20-4dc6-a1eb-9c5e297569f2" providerId="AD" clId="Web-{A782F260-677F-2DE8-6AFC-6591EF1CEF40}" dt="2021-08-07T12:07:42.348" v="2583"/>
        <pc:sldMkLst>
          <pc:docMk/>
          <pc:sldMk cId="2947760646" sldId="260"/>
        </pc:sldMkLst>
        <pc:spChg chg="add mod">
          <ac:chgData name="Akshit Gureja" userId="S::akshit.gureja@research.iiit.ac.in::86d6ef02-af20-4dc6-a1eb-9c5e297569f2" providerId="AD" clId="Web-{A782F260-677F-2DE8-6AFC-6591EF1CEF40}" dt="2021-08-07T11:09:17.490" v="833" actId="1076"/>
          <ac:spMkLst>
            <pc:docMk/>
            <pc:sldMk cId="2947760646" sldId="260"/>
            <ac:spMk id="3" creationId="{555A3355-D87B-4197-926A-368E83CA7326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09:12.005" v="780" actId="1076"/>
          <ac:spMkLst>
            <pc:docMk/>
            <pc:sldMk cId="2947760646" sldId="260"/>
            <ac:spMk id="4" creationId="{89AD5ACF-F125-4AA4-9AA2-C65CAF2008CA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9:17.505" v="834" actId="1076"/>
          <ac:spMkLst>
            <pc:docMk/>
            <pc:sldMk cId="2947760646" sldId="260"/>
            <ac:spMk id="5" creationId="{4150858D-6BE9-4392-AEB8-A6D9FC69388A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09:12.021" v="781" actId="1076"/>
          <ac:spMkLst>
            <pc:docMk/>
            <pc:sldMk cId="2947760646" sldId="260"/>
            <ac:spMk id="6" creationId="{6B087045-689A-47D8-B5F9-199189BC1C5D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9:39.850" v="857" actId="20577"/>
          <ac:spMkLst>
            <pc:docMk/>
            <pc:sldMk cId="2947760646" sldId="260"/>
            <ac:spMk id="7" creationId="{0BE022E7-4657-470D-A48A-BACCC7CC2933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09:12.037" v="782" actId="1076"/>
          <ac:spMkLst>
            <pc:docMk/>
            <pc:sldMk cId="2947760646" sldId="260"/>
            <ac:spMk id="8" creationId="{FE4DFEBB-305E-4AC1-9F31-CBF172B6C7F2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9:26.662" v="855" actId="20577"/>
          <ac:spMkLst>
            <pc:docMk/>
            <pc:sldMk cId="2947760646" sldId="260"/>
            <ac:spMk id="9" creationId="{CFE88C64-BC73-4FBC-83E2-A3609B3C0C67}"/>
          </ac:spMkLst>
        </pc:spChg>
        <pc:spChg chg="del">
          <ac:chgData name="Akshit Gureja" userId="S::akshit.gureja@research.iiit.ac.in::86d6ef02-af20-4dc6-a1eb-9c5e297569f2" providerId="AD" clId="Web-{A782F260-677F-2DE8-6AFC-6591EF1CEF40}" dt="2021-08-07T11:07:13.941" v="589"/>
          <ac:spMkLst>
            <pc:docMk/>
            <pc:sldMk cId="2947760646" sldId="260"/>
            <ac:spMk id="10" creationId="{3185CB3D-79AD-4A80-8BC4-F80BF0E5A072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45:37.641" v="1787" actId="1076"/>
          <ac:spMkLst>
            <pc:docMk/>
            <pc:sldMk cId="2947760646" sldId="260"/>
            <ac:spMk id="10" creationId="{9FD35377-8456-47B4-B9D0-506388B3A636}"/>
          </ac:spMkLst>
        </pc:spChg>
        <pc:spChg chg="del">
          <ac:chgData name="Akshit Gureja" userId="S::akshit.gureja@research.iiit.ac.in::86d6ef02-af20-4dc6-a1eb-9c5e297569f2" providerId="AD" clId="Web-{A782F260-677F-2DE8-6AFC-6591EF1CEF40}" dt="2021-08-07T11:07:13.941" v="588"/>
          <ac:spMkLst>
            <pc:docMk/>
            <pc:sldMk cId="2947760646" sldId="260"/>
            <ac:spMk id="12" creationId="{E7C4C676-CB4A-4768-9042-503A6C1BF233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09:12.052" v="783" actId="1076"/>
          <ac:spMkLst>
            <pc:docMk/>
            <pc:sldMk cId="2947760646" sldId="260"/>
            <ac:spMk id="18" creationId="{13C2BF0A-83EF-42BF-80F9-D31B6C33E924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9:17.599" v="843" actId="1076"/>
          <ac:spMkLst>
            <pc:docMk/>
            <pc:sldMk cId="2947760646" sldId="260"/>
            <ac:spMk id="19" creationId="{812742B8-9D78-4B72-BF45-A5437D0EB64E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09:12.068" v="784" actId="1076"/>
          <ac:spMkLst>
            <pc:docMk/>
            <pc:sldMk cId="2947760646" sldId="260"/>
            <ac:spMk id="20" creationId="{A224A322-7DC5-48CD-9E86-2497128DFFBC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9:41.459" v="859" actId="20577"/>
          <ac:spMkLst>
            <pc:docMk/>
            <pc:sldMk cId="2947760646" sldId="260"/>
            <ac:spMk id="21" creationId="{677B1B84-E257-4C54-B39B-4B61CA9D0A8C}"/>
          </ac:spMkLst>
        </pc:spChg>
        <pc:spChg chg="del">
          <ac:chgData name="Akshit Gureja" userId="S::akshit.gureja@research.iiit.ac.in::86d6ef02-af20-4dc6-a1eb-9c5e297569f2" providerId="AD" clId="Web-{A782F260-677F-2DE8-6AFC-6591EF1CEF40}" dt="2021-08-07T11:07:13.941" v="587"/>
          <ac:spMkLst>
            <pc:docMk/>
            <pc:sldMk cId="2947760646" sldId="260"/>
            <ac:spMk id="22" creationId="{64018EAA-AF1A-4D01-9861-15E71C9BF2FF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9:17.630" v="845" actId="1076"/>
          <ac:spMkLst>
            <pc:docMk/>
            <pc:sldMk cId="2947760646" sldId="260"/>
            <ac:spMk id="23" creationId="{D1F00C3C-6AA8-4CF4-A4B4-C6E70EB1A0E7}"/>
          </ac:spMkLst>
        </pc:spChg>
        <pc:spChg chg="del">
          <ac:chgData name="Akshit Gureja" userId="S::akshit.gureja@research.iiit.ac.in::86d6ef02-af20-4dc6-a1eb-9c5e297569f2" providerId="AD" clId="Web-{A782F260-677F-2DE8-6AFC-6591EF1CEF40}" dt="2021-08-07T11:07:13.941" v="586"/>
          <ac:spMkLst>
            <pc:docMk/>
            <pc:sldMk cId="2947760646" sldId="260"/>
            <ac:spMk id="24" creationId="{961A43A2-13E4-40F3-9AB1-09AB7895428C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9:17.630" v="846" actId="1076"/>
          <ac:spMkLst>
            <pc:docMk/>
            <pc:sldMk cId="2947760646" sldId="260"/>
            <ac:spMk id="25" creationId="{5667D2D4-44BB-4BB9-AC58-0CB098281141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09:17.662" v="848" actId="1076"/>
          <ac:spMkLst>
            <pc:docMk/>
            <pc:sldMk cId="2947760646" sldId="260"/>
            <ac:spMk id="27" creationId="{25424CDF-C4AA-4BD6-90C6-79851392D884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09:12.083" v="785" actId="1076"/>
          <ac:spMkLst>
            <pc:docMk/>
            <pc:sldMk cId="2947760646" sldId="260"/>
            <ac:spMk id="30" creationId="{5E90AB31-DB13-400F-8C38-3B74ACB8E1C1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09:12.193" v="792" actId="1076"/>
          <ac:spMkLst>
            <pc:docMk/>
            <pc:sldMk cId="2947760646" sldId="260"/>
            <ac:spMk id="60" creationId="{7B05D76D-BE9D-45FB-A4B7-2F9181C7958E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09:12.208" v="793" actId="1076"/>
          <ac:spMkLst>
            <pc:docMk/>
            <pc:sldMk cId="2947760646" sldId="260"/>
            <ac:spMk id="62" creationId="{A400BD4A-5F57-4DF3-B56C-6835315066A2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09:12.224" v="794" actId="1076"/>
          <ac:spMkLst>
            <pc:docMk/>
            <pc:sldMk cId="2947760646" sldId="260"/>
            <ac:spMk id="64" creationId="{14C2BA3A-50A1-494F-B618-DC5F8E7A603D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09:12.240" v="795" actId="1076"/>
          <ac:spMkLst>
            <pc:docMk/>
            <pc:sldMk cId="2947760646" sldId="260"/>
            <ac:spMk id="66" creationId="{CC51635A-221B-4412-9F3C-8AD766311A78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09:12.287" v="798" actId="1076"/>
          <ac:spMkLst>
            <pc:docMk/>
            <pc:sldMk cId="2947760646" sldId="260"/>
            <ac:spMk id="80" creationId="{BD5D849E-A2C2-4E98-985B-D36C509F59A4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09:12.302" v="799" actId="1076"/>
          <ac:spMkLst>
            <pc:docMk/>
            <pc:sldMk cId="2947760646" sldId="260"/>
            <ac:spMk id="82" creationId="{F0699E38-C752-42F4-ABC9-A532111B462C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09:12.333" v="800" actId="1076"/>
          <ac:spMkLst>
            <pc:docMk/>
            <pc:sldMk cId="2947760646" sldId="260"/>
            <ac:spMk id="85" creationId="{1C3CDD7D-0867-4B0A-A4A4-DC45145E7678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09:12.365" v="801" actId="1076"/>
          <ac:spMkLst>
            <pc:docMk/>
            <pc:sldMk cId="2947760646" sldId="260"/>
            <ac:spMk id="86" creationId="{AF5489F5-993E-4295-92A5-D03ED6363DF7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09:12.380" v="802" actId="1076"/>
          <ac:spMkLst>
            <pc:docMk/>
            <pc:sldMk cId="2947760646" sldId="260"/>
            <ac:spMk id="87" creationId="{25E40F19-26DE-4117-ADAC-666019111420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09:12.396" v="803" actId="1076"/>
          <ac:spMkLst>
            <pc:docMk/>
            <pc:sldMk cId="2947760646" sldId="260"/>
            <ac:spMk id="88" creationId="{33BA0387-AF78-428B-BEA4-00B1920A0BFF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09:12.443" v="806" actId="1076"/>
          <ac:spMkLst>
            <pc:docMk/>
            <pc:sldMk cId="2947760646" sldId="260"/>
            <ac:spMk id="98" creationId="{69C7909C-ED69-4859-BF3A-51ABC44BAA64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09:12.458" v="807" actId="1076"/>
          <ac:spMkLst>
            <pc:docMk/>
            <pc:sldMk cId="2947760646" sldId="260"/>
            <ac:spMk id="100" creationId="{95E1F251-E39B-4DCE-98F3-DF8B2B0A2EA9}"/>
          </ac:spMkLst>
        </pc:spChg>
        <pc:spChg chg="del mod">
          <ac:chgData name="Akshit Gureja" userId="S::akshit.gureja@research.iiit.ac.in::86d6ef02-af20-4dc6-a1eb-9c5e297569f2" providerId="AD" clId="Web-{A782F260-677F-2DE8-6AFC-6591EF1CEF40}" dt="2021-08-07T11:08:11.879" v="649"/>
          <ac:spMkLst>
            <pc:docMk/>
            <pc:sldMk cId="2947760646" sldId="260"/>
            <ac:spMk id="102" creationId="{5235DF85-554B-4138-BAD8-4ADB1FA7B990}"/>
          </ac:spMkLst>
        </pc:spChg>
        <pc:spChg chg="add del">
          <ac:chgData name="Akshit Gureja" userId="S::akshit.gureja@research.iiit.ac.in::86d6ef02-af20-4dc6-a1eb-9c5e297569f2" providerId="AD" clId="Web-{A782F260-677F-2DE8-6AFC-6591EF1CEF40}" dt="2021-08-07T11:08:40.708" v="705"/>
          <ac:spMkLst>
            <pc:docMk/>
            <pc:sldMk cId="2947760646" sldId="260"/>
            <ac:spMk id="104" creationId="{56397B6A-96E7-4A4B-A607-58AF7AE2D6D0}"/>
          </ac:spMkLst>
        </pc:spChg>
        <pc:spChg chg="add del">
          <ac:chgData name="Akshit Gureja" userId="S::akshit.gureja@research.iiit.ac.in::86d6ef02-af20-4dc6-a1eb-9c5e297569f2" providerId="AD" clId="Web-{A782F260-677F-2DE8-6AFC-6591EF1CEF40}" dt="2021-08-07T11:08:40.708" v="703"/>
          <ac:spMkLst>
            <pc:docMk/>
            <pc:sldMk cId="2947760646" sldId="260"/>
            <ac:spMk id="108" creationId="{5CC33E59-24A3-4F55-BFB7-29D10A372961}"/>
          </ac:spMkLst>
        </pc:spChg>
        <pc:cxnChg chg="add mod">
          <ac:chgData name="Akshit Gureja" userId="S::akshit.gureja@research.iiit.ac.in::86d6ef02-af20-4dc6-a1eb-9c5e297569f2" providerId="AD" clId="Web-{A782F260-677F-2DE8-6AFC-6591EF1CEF40}" dt="2021-08-07T11:09:17.537" v="837" actId="1076"/>
          <ac:cxnSpMkLst>
            <pc:docMk/>
            <pc:sldMk cId="2947760646" sldId="260"/>
            <ac:cxnSpMk id="11" creationId="{76D04983-F82C-4827-981D-77737AA93188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9:17.552" v="838" actId="1076"/>
          <ac:cxnSpMkLst>
            <pc:docMk/>
            <pc:sldMk cId="2947760646" sldId="260"/>
            <ac:cxnSpMk id="13" creationId="{7DD94517-B29A-43E5-8327-9E271FA5A48C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9:17.552" v="839" actId="1076"/>
          <ac:cxnSpMkLst>
            <pc:docMk/>
            <pc:sldMk cId="2947760646" sldId="260"/>
            <ac:cxnSpMk id="14" creationId="{CCE4F6A7-F075-48AD-A4BF-2D2FEDEFAFAA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9:17.568" v="840" actId="1076"/>
          <ac:cxnSpMkLst>
            <pc:docMk/>
            <pc:sldMk cId="2947760646" sldId="260"/>
            <ac:cxnSpMk id="15" creationId="{D377EE2C-1901-49D6-97A7-70F1D713BB4F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9:17.583" v="841" actId="1076"/>
          <ac:cxnSpMkLst>
            <pc:docMk/>
            <pc:sldMk cId="2947760646" sldId="260"/>
            <ac:cxnSpMk id="16" creationId="{AB970A3E-F5B4-48AC-9AFA-2F356CF0433B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9:17.583" v="842" actId="1076"/>
          <ac:cxnSpMkLst>
            <pc:docMk/>
            <pc:sldMk cId="2947760646" sldId="260"/>
            <ac:cxnSpMk id="17" creationId="{FC4C2E55-6317-4427-A9A2-7B0384F490AD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9:17.646" v="847" actId="1076"/>
          <ac:cxnSpMkLst>
            <pc:docMk/>
            <pc:sldMk cId="2947760646" sldId="260"/>
            <ac:cxnSpMk id="26" creationId="{E27826D9-DE65-47BB-8090-565C04CC5D14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9:17.662" v="849" actId="1076"/>
          <ac:cxnSpMkLst>
            <pc:docMk/>
            <pc:sldMk cId="2947760646" sldId="260"/>
            <ac:cxnSpMk id="28" creationId="{2DAED155-7D45-481F-BBE3-7299E3AEC038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09:12.099" v="786" actId="1076"/>
          <ac:cxnSpMkLst>
            <pc:docMk/>
            <pc:sldMk cId="2947760646" sldId="260"/>
            <ac:cxnSpMk id="32" creationId="{DE5C8387-5F49-436B-87A8-5F00661C8180}"/>
          </ac:cxnSpMkLst>
        </pc:cxnChg>
        <pc:cxnChg chg="del">
          <ac:chgData name="Akshit Gureja" userId="S::akshit.gureja@research.iiit.ac.in::86d6ef02-af20-4dc6-a1eb-9c5e297569f2" providerId="AD" clId="Web-{A782F260-677F-2DE8-6AFC-6591EF1CEF40}" dt="2021-08-07T11:07:13.941" v="585"/>
          <ac:cxnSpMkLst>
            <pc:docMk/>
            <pc:sldMk cId="2947760646" sldId="260"/>
            <ac:cxnSpMk id="34" creationId="{E7CE1CAF-18D8-4AD1-8418-B17574731816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09:12.115" v="787" actId="1076"/>
          <ac:cxnSpMkLst>
            <pc:docMk/>
            <pc:sldMk cId="2947760646" sldId="260"/>
            <ac:cxnSpMk id="36" creationId="{9C41784A-D549-464A-8F93-4398F6216AEF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09:12.130" v="788" actId="1076"/>
          <ac:cxnSpMkLst>
            <pc:docMk/>
            <pc:sldMk cId="2947760646" sldId="260"/>
            <ac:cxnSpMk id="38" creationId="{FBBFED02-8301-4A45-851B-AF7526560DB6}"/>
          </ac:cxnSpMkLst>
        </pc:cxnChg>
        <pc:cxnChg chg="del">
          <ac:chgData name="Akshit Gureja" userId="S::akshit.gureja@research.iiit.ac.in::86d6ef02-af20-4dc6-a1eb-9c5e297569f2" providerId="AD" clId="Web-{A782F260-677F-2DE8-6AFC-6591EF1CEF40}" dt="2021-08-07T11:07:13.941" v="584"/>
          <ac:cxnSpMkLst>
            <pc:docMk/>
            <pc:sldMk cId="2947760646" sldId="260"/>
            <ac:cxnSpMk id="40" creationId="{C17AE44F-E287-4E6A-B2A7-7148921A86D7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9:12.474" v="808" actId="1076"/>
          <ac:cxnSpMkLst>
            <pc:docMk/>
            <pc:sldMk cId="2947760646" sldId="260"/>
            <ac:cxnSpMk id="48" creationId="{9F2C7ADA-E04E-4CED-AC94-179C9EDE4044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9:12.490" v="809" actId="1076"/>
          <ac:cxnSpMkLst>
            <pc:docMk/>
            <pc:sldMk cId="2947760646" sldId="260"/>
            <ac:cxnSpMk id="49" creationId="{D0DBA0DE-96BB-4C8B-A90C-A38ECB4EE6A6}"/>
          </ac:cxnSpMkLst>
        </pc:cxnChg>
        <pc:cxnChg chg="del">
          <ac:chgData name="Akshit Gureja" userId="S::akshit.gureja@research.iiit.ac.in::86d6ef02-af20-4dc6-a1eb-9c5e297569f2" providerId="AD" clId="Web-{A782F260-677F-2DE8-6AFC-6591EF1CEF40}" dt="2021-08-07T11:07:13.941" v="583"/>
          <ac:cxnSpMkLst>
            <pc:docMk/>
            <pc:sldMk cId="2947760646" sldId="260"/>
            <ac:cxnSpMk id="50" creationId="{8BE20059-A88C-4C98-9EAC-2EEABC4B318F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9:12.505" v="810" actId="1076"/>
          <ac:cxnSpMkLst>
            <pc:docMk/>
            <pc:sldMk cId="2947760646" sldId="260"/>
            <ac:cxnSpMk id="51" creationId="{DD97182B-4DF4-49D9-9B60-9C19496E7964}"/>
          </ac:cxnSpMkLst>
        </pc:cxnChg>
        <pc:cxnChg chg="del">
          <ac:chgData name="Akshit Gureja" userId="S::akshit.gureja@research.iiit.ac.in::86d6ef02-af20-4dc6-a1eb-9c5e297569f2" providerId="AD" clId="Web-{A782F260-677F-2DE8-6AFC-6591EF1CEF40}" dt="2021-08-07T11:07:13.941" v="582"/>
          <ac:cxnSpMkLst>
            <pc:docMk/>
            <pc:sldMk cId="2947760646" sldId="260"/>
            <ac:cxnSpMk id="52" creationId="{CB8C38A5-18BF-4393-AFF9-BBDB4D127C96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9:12.521" v="811" actId="1076"/>
          <ac:cxnSpMkLst>
            <pc:docMk/>
            <pc:sldMk cId="2947760646" sldId="260"/>
            <ac:cxnSpMk id="53" creationId="{4ADC590D-6612-4472-A07F-C7E6802314CF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09:12.146" v="789" actId="1076"/>
          <ac:cxnSpMkLst>
            <pc:docMk/>
            <pc:sldMk cId="2947760646" sldId="260"/>
            <ac:cxnSpMk id="54" creationId="{A5920246-9AF2-46A1-BBB6-F3721B1345FC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9:12.537" v="812" actId="1076"/>
          <ac:cxnSpMkLst>
            <pc:docMk/>
            <pc:sldMk cId="2947760646" sldId="260"/>
            <ac:cxnSpMk id="55" creationId="{6A392519-40DB-4761-BAC3-249A3BC2E0FC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09:12.162" v="790" actId="1076"/>
          <ac:cxnSpMkLst>
            <pc:docMk/>
            <pc:sldMk cId="2947760646" sldId="260"/>
            <ac:cxnSpMk id="56" creationId="{701A1F4B-197F-4A6D-A955-D7E8DAA98CFE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9:12.552" v="813" actId="1076"/>
          <ac:cxnSpMkLst>
            <pc:docMk/>
            <pc:sldMk cId="2947760646" sldId="260"/>
            <ac:cxnSpMk id="57" creationId="{94F43214-2D4C-468B-B133-1C683725B9DC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09:12.177" v="791" actId="1076"/>
          <ac:cxnSpMkLst>
            <pc:docMk/>
            <pc:sldMk cId="2947760646" sldId="260"/>
            <ac:cxnSpMk id="58" creationId="{E62714F7-E0C5-42D3-90FC-209C756E8F6E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9:12.552" v="814" actId="1076"/>
          <ac:cxnSpMkLst>
            <pc:docMk/>
            <pc:sldMk cId="2947760646" sldId="260"/>
            <ac:cxnSpMk id="59" creationId="{7F51B296-8C22-4AFC-BE07-DB74AD908974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09:12.568" v="815" actId="1076"/>
          <ac:cxnSpMkLst>
            <pc:docMk/>
            <pc:sldMk cId="2947760646" sldId="260"/>
            <ac:cxnSpMk id="61" creationId="{CC7FF0FC-E69B-4019-8AC4-BB3E61BC6766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09:12.255" v="796" actId="1076"/>
          <ac:cxnSpMkLst>
            <pc:docMk/>
            <pc:sldMk cId="2947760646" sldId="260"/>
            <ac:cxnSpMk id="76" creationId="{75CE3895-493E-4C35-800B-26755F2E14F7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09:12.271" v="797" actId="1076"/>
          <ac:cxnSpMkLst>
            <pc:docMk/>
            <pc:sldMk cId="2947760646" sldId="260"/>
            <ac:cxnSpMk id="78" creationId="{C2F4B324-105A-46F2-B2EC-E725EC775159}"/>
          </ac:cxnSpMkLst>
        </pc:cxnChg>
        <pc:cxnChg chg="add del">
          <ac:chgData name="Akshit Gureja" userId="S::akshit.gureja@research.iiit.ac.in::86d6ef02-af20-4dc6-a1eb-9c5e297569f2" providerId="AD" clId="Web-{A782F260-677F-2DE8-6AFC-6591EF1CEF40}" dt="2021-08-07T11:08:40.708" v="709"/>
          <ac:cxnSpMkLst>
            <pc:docMk/>
            <pc:sldMk cId="2947760646" sldId="260"/>
            <ac:cxnSpMk id="89" creationId="{A7511513-465E-4B90-9D97-5626A89B7C16}"/>
          </ac:cxnSpMkLst>
        </pc:cxnChg>
        <pc:cxnChg chg="add del">
          <ac:chgData name="Akshit Gureja" userId="S::akshit.gureja@research.iiit.ac.in::86d6ef02-af20-4dc6-a1eb-9c5e297569f2" providerId="AD" clId="Web-{A782F260-677F-2DE8-6AFC-6591EF1CEF40}" dt="2021-08-07T11:08:40.708" v="708"/>
          <ac:cxnSpMkLst>
            <pc:docMk/>
            <pc:sldMk cId="2947760646" sldId="260"/>
            <ac:cxnSpMk id="90" creationId="{1E4B883A-770D-4053-B043-91416C994354}"/>
          </ac:cxnSpMkLst>
        </pc:cxnChg>
        <pc:cxnChg chg="add del">
          <ac:chgData name="Akshit Gureja" userId="S::akshit.gureja@research.iiit.ac.in::86d6ef02-af20-4dc6-a1eb-9c5e297569f2" providerId="AD" clId="Web-{A782F260-677F-2DE8-6AFC-6591EF1CEF40}" dt="2021-08-07T11:08:40.708" v="707"/>
          <ac:cxnSpMkLst>
            <pc:docMk/>
            <pc:sldMk cId="2947760646" sldId="260"/>
            <ac:cxnSpMk id="91" creationId="{836D513D-07F2-4819-A05C-82E354658B4E}"/>
          </ac:cxnSpMkLst>
        </pc:cxnChg>
        <pc:cxnChg chg="add del">
          <ac:chgData name="Akshit Gureja" userId="S::akshit.gureja@research.iiit.ac.in::86d6ef02-af20-4dc6-a1eb-9c5e297569f2" providerId="AD" clId="Web-{A782F260-677F-2DE8-6AFC-6591EF1CEF40}" dt="2021-08-07T11:08:40.708" v="706"/>
          <ac:cxnSpMkLst>
            <pc:docMk/>
            <pc:sldMk cId="2947760646" sldId="260"/>
            <ac:cxnSpMk id="92" creationId="{D049C042-492A-4EAD-8850-22553C4E44BF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09:12.412" v="804" actId="1076"/>
          <ac:cxnSpMkLst>
            <pc:docMk/>
            <pc:sldMk cId="2947760646" sldId="260"/>
            <ac:cxnSpMk id="94" creationId="{83F33FDA-C619-4E0B-8D49-C85FD3D7B884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09:12.427" v="805" actId="1076"/>
          <ac:cxnSpMkLst>
            <pc:docMk/>
            <pc:sldMk cId="2947760646" sldId="260"/>
            <ac:cxnSpMk id="96" creationId="{96851685-A26B-40F2-827A-44FAA8E53B2B}"/>
          </ac:cxnSpMkLst>
        </pc:cxnChg>
        <pc:cxnChg chg="add del">
          <ac:chgData name="Akshit Gureja" userId="S::akshit.gureja@research.iiit.ac.in::86d6ef02-af20-4dc6-a1eb-9c5e297569f2" providerId="AD" clId="Web-{A782F260-677F-2DE8-6AFC-6591EF1CEF40}" dt="2021-08-07T11:08:40.708" v="704"/>
          <ac:cxnSpMkLst>
            <pc:docMk/>
            <pc:sldMk cId="2947760646" sldId="260"/>
            <ac:cxnSpMk id="106" creationId="{40465BDE-D8B4-4C4D-9B51-C283CE1B60C4}"/>
          </ac:cxnSpMkLst>
        </pc:cxnChg>
        <pc:cxnChg chg="add del">
          <ac:chgData name="Akshit Gureja" userId="S::akshit.gureja@research.iiit.ac.in::86d6ef02-af20-4dc6-a1eb-9c5e297569f2" providerId="AD" clId="Web-{A782F260-677F-2DE8-6AFC-6591EF1CEF40}" dt="2021-08-07T11:08:40.708" v="702"/>
          <ac:cxnSpMkLst>
            <pc:docMk/>
            <pc:sldMk cId="2947760646" sldId="260"/>
            <ac:cxnSpMk id="110" creationId="{719A14BB-3770-49D2-9C52-6798B18EE2F2}"/>
          </ac:cxnSpMkLst>
        </pc:cxnChg>
      </pc:sldChg>
      <pc:sldChg chg="addSp delSp modSp add replId addAnim delAnim modAnim">
        <pc:chgData name="Akshit Gureja" userId="S::akshit.gureja@research.iiit.ac.in::86d6ef02-af20-4dc6-a1eb-9c5e297569f2" providerId="AD" clId="Web-{A782F260-677F-2DE8-6AFC-6591EF1CEF40}" dt="2021-08-07T12:09:12.274" v="2610"/>
        <pc:sldMkLst>
          <pc:docMk/>
          <pc:sldMk cId="3915602172" sldId="261"/>
        </pc:sldMkLst>
        <pc:spChg chg="mod">
          <ac:chgData name="Akshit Gureja" userId="S::akshit.gureja@research.iiit.ac.in::86d6ef02-af20-4dc6-a1eb-9c5e297569f2" providerId="AD" clId="Web-{A782F260-677F-2DE8-6AFC-6591EF1CEF40}" dt="2021-08-07T11:16:30.278" v="1242" actId="1076"/>
          <ac:spMkLst>
            <pc:docMk/>
            <pc:sldMk cId="3915602172" sldId="261"/>
            <ac:spMk id="3" creationId="{555A3355-D87B-4197-926A-368E83CA7326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16:16.684" v="1224" actId="1076"/>
          <ac:spMkLst>
            <pc:docMk/>
            <pc:sldMk cId="3915602172" sldId="261"/>
            <ac:spMk id="4" creationId="{89AD5ACF-F125-4AA4-9AA2-C65CAF2008CA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16:30.294" v="1243" actId="1076"/>
          <ac:spMkLst>
            <pc:docMk/>
            <pc:sldMk cId="3915602172" sldId="261"/>
            <ac:spMk id="5" creationId="{4150858D-6BE9-4392-AEB8-A6D9FC69388A}"/>
          </ac:spMkLst>
        </pc:spChg>
        <pc:spChg chg="del">
          <ac:chgData name="Akshit Gureja" userId="S::akshit.gureja@research.iiit.ac.in::86d6ef02-af20-4dc6-a1eb-9c5e297569f2" providerId="AD" clId="Web-{A782F260-677F-2DE8-6AFC-6591EF1CEF40}" dt="2021-08-07T11:10:04.819" v="869"/>
          <ac:spMkLst>
            <pc:docMk/>
            <pc:sldMk cId="3915602172" sldId="261"/>
            <ac:spMk id="6" creationId="{6B087045-689A-47D8-B5F9-199189BC1C5D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45:42.407" v="1789" actId="1076"/>
          <ac:spMkLst>
            <pc:docMk/>
            <pc:sldMk cId="3915602172" sldId="261"/>
            <ac:spMk id="6" creationId="{998C60DA-7136-4F7E-B86C-640B80773256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16:30.309" v="1244" actId="1076"/>
          <ac:spMkLst>
            <pc:docMk/>
            <pc:sldMk cId="3915602172" sldId="261"/>
            <ac:spMk id="7" creationId="{0BE022E7-4657-470D-A48A-BACCC7CC2933}"/>
          </ac:spMkLst>
        </pc:spChg>
        <pc:spChg chg="del">
          <ac:chgData name="Akshit Gureja" userId="S::akshit.gureja@research.iiit.ac.in::86d6ef02-af20-4dc6-a1eb-9c5e297569f2" providerId="AD" clId="Web-{A782F260-677F-2DE8-6AFC-6591EF1CEF40}" dt="2021-08-07T11:10:04.819" v="868"/>
          <ac:spMkLst>
            <pc:docMk/>
            <pc:sldMk cId="3915602172" sldId="261"/>
            <ac:spMk id="8" creationId="{FE4DFEBB-305E-4AC1-9F31-CBF172B6C7F2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16:30.325" v="1245" actId="1076"/>
          <ac:spMkLst>
            <pc:docMk/>
            <pc:sldMk cId="3915602172" sldId="261"/>
            <ac:spMk id="9" creationId="{CFE88C64-BC73-4FBC-83E2-A3609B3C0C67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15:26.090" v="1187" actId="14100"/>
          <ac:spMkLst>
            <pc:docMk/>
            <pc:sldMk cId="3915602172" sldId="261"/>
            <ac:spMk id="10" creationId="{6F0BAF7E-B58C-409B-9866-1AD0D28D428E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15:30.496" v="1188" actId="14100"/>
          <ac:spMkLst>
            <pc:docMk/>
            <pc:sldMk cId="3915602172" sldId="261"/>
            <ac:spMk id="12" creationId="{4A15E23C-9A09-45B1-A8A4-882ABA346562}"/>
          </ac:spMkLst>
        </pc:spChg>
        <pc:spChg chg="del">
          <ac:chgData name="Akshit Gureja" userId="S::akshit.gureja@research.iiit.ac.in::86d6ef02-af20-4dc6-a1eb-9c5e297569f2" providerId="AD" clId="Web-{A782F260-677F-2DE8-6AFC-6591EF1CEF40}" dt="2021-08-07T11:10:04.819" v="867"/>
          <ac:spMkLst>
            <pc:docMk/>
            <pc:sldMk cId="3915602172" sldId="261"/>
            <ac:spMk id="18" creationId="{13C2BF0A-83EF-42BF-80F9-D31B6C33E924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2:08:04.318" v="2588" actId="1076"/>
          <ac:spMkLst>
            <pc:docMk/>
            <pc:sldMk cId="3915602172" sldId="261"/>
            <ac:spMk id="18" creationId="{55211FF0-96C1-4EC2-91E3-91D0B04432F4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16:16.669" v="1222" actId="1076"/>
          <ac:spMkLst>
            <pc:docMk/>
            <pc:sldMk cId="3915602172" sldId="261"/>
            <ac:spMk id="19" creationId="{812742B8-9D78-4B72-BF45-A5437D0EB64E}"/>
          </ac:spMkLst>
        </pc:spChg>
        <pc:spChg chg="del">
          <ac:chgData name="Akshit Gureja" userId="S::akshit.gureja@research.iiit.ac.in::86d6ef02-af20-4dc6-a1eb-9c5e297569f2" providerId="AD" clId="Web-{A782F260-677F-2DE8-6AFC-6591EF1CEF40}" dt="2021-08-07T11:10:04.819" v="866"/>
          <ac:spMkLst>
            <pc:docMk/>
            <pc:sldMk cId="3915602172" sldId="261"/>
            <ac:spMk id="20" creationId="{A224A322-7DC5-48CD-9E86-2497128DFFBC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16:16.637" v="1220" actId="1076"/>
          <ac:spMkLst>
            <pc:docMk/>
            <pc:sldMk cId="3915602172" sldId="261"/>
            <ac:spMk id="21" creationId="{677B1B84-E257-4C54-B39B-4B61CA9D0A8C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14:33.901" v="1116" actId="1076"/>
          <ac:spMkLst>
            <pc:docMk/>
            <pc:sldMk cId="3915602172" sldId="261"/>
            <ac:spMk id="22" creationId="{A6A55604-E060-4B54-ABCD-DC9B52F28828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2:08:21.475" v="2594" actId="1076"/>
          <ac:spMkLst>
            <pc:docMk/>
            <pc:sldMk cId="3915602172" sldId="261"/>
            <ac:spMk id="23" creationId="{B43A1B6F-9E24-458D-9AA5-B81D61BE3473}"/>
          </ac:spMkLst>
        </pc:spChg>
        <pc:spChg chg="del mod">
          <ac:chgData name="Akshit Gureja" userId="S::akshit.gureja@research.iiit.ac.in::86d6ef02-af20-4dc6-a1eb-9c5e297569f2" providerId="AD" clId="Web-{A782F260-677F-2DE8-6AFC-6591EF1CEF40}" dt="2021-08-07T11:10:34.835" v="916"/>
          <ac:spMkLst>
            <pc:docMk/>
            <pc:sldMk cId="3915602172" sldId="261"/>
            <ac:spMk id="23" creationId="{D1F00C3C-6AA8-4CF4-A4B4-C6E70EB1A0E7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46:00.690" v="1793" actId="20577"/>
          <ac:spMkLst>
            <pc:docMk/>
            <pc:sldMk cId="3915602172" sldId="261"/>
            <ac:spMk id="24" creationId="{72D6CDF5-0CFA-4007-9EB6-943C3F9E8508}"/>
          </ac:spMkLst>
        </pc:spChg>
        <pc:spChg chg="del">
          <ac:chgData name="Akshit Gureja" userId="S::akshit.gureja@research.iiit.ac.in::86d6ef02-af20-4dc6-a1eb-9c5e297569f2" providerId="AD" clId="Web-{A782F260-677F-2DE8-6AFC-6591EF1CEF40}" dt="2021-08-07T11:10:37.194" v="920"/>
          <ac:spMkLst>
            <pc:docMk/>
            <pc:sldMk cId="3915602172" sldId="261"/>
            <ac:spMk id="25" creationId="{5667D2D4-44BB-4BB9-AC58-0CB098281141}"/>
          </ac:spMkLst>
        </pc:spChg>
        <pc:spChg chg="del">
          <ac:chgData name="Akshit Gureja" userId="S::akshit.gureja@research.iiit.ac.in::86d6ef02-af20-4dc6-a1eb-9c5e297569f2" providerId="AD" clId="Web-{A782F260-677F-2DE8-6AFC-6591EF1CEF40}" dt="2021-08-07T11:10:37.194" v="918"/>
          <ac:spMkLst>
            <pc:docMk/>
            <pc:sldMk cId="3915602172" sldId="261"/>
            <ac:spMk id="27" creationId="{25424CDF-C4AA-4BD6-90C6-79851392D884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16:20.840" v="1225" actId="1076"/>
          <ac:spMkLst>
            <pc:docMk/>
            <pc:sldMk cId="3915602172" sldId="261"/>
            <ac:spMk id="30" creationId="{5E90AB31-DB13-400F-8C38-3B74ACB8E1C1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15:02.042" v="1183" actId="14100"/>
          <ac:spMkLst>
            <pc:docMk/>
            <pc:sldMk cId="3915602172" sldId="261"/>
            <ac:spMk id="39" creationId="{3140E755-BD6B-4262-8186-D230243CF539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46:03.580" v="1794" actId="20577"/>
          <ac:spMkLst>
            <pc:docMk/>
            <pc:sldMk cId="3915602172" sldId="261"/>
            <ac:spMk id="40" creationId="{0792A6AD-5B11-46C1-A3E0-A9334468CA27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14:33.964" v="1122" actId="1076"/>
          <ac:spMkLst>
            <pc:docMk/>
            <pc:sldMk cId="3915602172" sldId="261"/>
            <ac:spMk id="41" creationId="{58753810-2EAE-47A9-830D-5BDE7114C2E1}"/>
          </ac:spMkLst>
        </pc:spChg>
        <pc:spChg chg="add del">
          <ac:chgData name="Akshit Gureja" userId="S::akshit.gureja@research.iiit.ac.in::86d6ef02-af20-4dc6-a1eb-9c5e297569f2" providerId="AD" clId="Web-{A782F260-677F-2DE8-6AFC-6591EF1CEF40}" dt="2021-08-07T11:11:53.852" v="1002"/>
          <ac:spMkLst>
            <pc:docMk/>
            <pc:sldMk cId="3915602172" sldId="261"/>
            <ac:spMk id="42" creationId="{A2786D9C-0CA0-41EC-AF51-AA693399348D}"/>
          </ac:spMkLst>
        </pc:spChg>
        <pc:spChg chg="add del">
          <ac:chgData name="Akshit Gureja" userId="S::akshit.gureja@research.iiit.ac.in::86d6ef02-af20-4dc6-a1eb-9c5e297569f2" providerId="AD" clId="Web-{A782F260-677F-2DE8-6AFC-6591EF1CEF40}" dt="2021-08-07T11:11:59.289" v="1004"/>
          <ac:spMkLst>
            <pc:docMk/>
            <pc:sldMk cId="3915602172" sldId="261"/>
            <ac:spMk id="44" creationId="{7690604F-0F46-42F1-A9BB-0DADF80352D1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16:30.091" v="1226" actId="1076"/>
          <ac:spMkLst>
            <pc:docMk/>
            <pc:sldMk cId="3915602172" sldId="261"/>
            <ac:spMk id="60" creationId="{7B05D76D-BE9D-45FB-A4B7-2F9181C7958E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16:30.106" v="1227" actId="1076"/>
          <ac:spMkLst>
            <pc:docMk/>
            <pc:sldMk cId="3915602172" sldId="261"/>
            <ac:spMk id="62" creationId="{A400BD4A-5F57-4DF3-B56C-6835315066A2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16:30.122" v="1228" actId="1076"/>
          <ac:spMkLst>
            <pc:docMk/>
            <pc:sldMk cId="3915602172" sldId="261"/>
            <ac:spMk id="64" creationId="{14C2BA3A-50A1-494F-B618-DC5F8E7A603D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16:30.138" v="1229" actId="1076"/>
          <ac:spMkLst>
            <pc:docMk/>
            <pc:sldMk cId="3915602172" sldId="261"/>
            <ac:spMk id="66" creationId="{CC51635A-221B-4412-9F3C-8AD766311A78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16:16.669" v="1223" actId="1076"/>
          <ac:spMkLst>
            <pc:docMk/>
            <pc:sldMk cId="3915602172" sldId="261"/>
            <ac:spMk id="80" creationId="{BD5D849E-A2C2-4E98-985B-D36C509F59A4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16:16.544" v="1214" actId="1076"/>
          <ac:spMkLst>
            <pc:docMk/>
            <pc:sldMk cId="3915602172" sldId="261"/>
            <ac:spMk id="82" creationId="{F0699E38-C752-42F4-ABC9-A532111B462C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16:30.138" v="1230" actId="1076"/>
          <ac:spMkLst>
            <pc:docMk/>
            <pc:sldMk cId="3915602172" sldId="261"/>
            <ac:spMk id="85" creationId="{1C3CDD7D-0867-4B0A-A4A4-DC45145E7678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16:30.153" v="1231" actId="1076"/>
          <ac:spMkLst>
            <pc:docMk/>
            <pc:sldMk cId="3915602172" sldId="261"/>
            <ac:spMk id="86" creationId="{AF5489F5-993E-4295-92A5-D03ED6363DF7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16:30.169" v="1232" actId="1076"/>
          <ac:spMkLst>
            <pc:docMk/>
            <pc:sldMk cId="3915602172" sldId="261"/>
            <ac:spMk id="87" creationId="{25E40F19-26DE-4117-ADAC-666019111420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16:30.184" v="1233" actId="1076"/>
          <ac:spMkLst>
            <pc:docMk/>
            <pc:sldMk cId="3915602172" sldId="261"/>
            <ac:spMk id="88" creationId="{33BA0387-AF78-428B-BEA4-00B1920A0BFF}"/>
          </ac:spMkLst>
        </pc:spChg>
        <pc:spChg chg="add del mod">
          <ac:chgData name="Akshit Gureja" userId="S::akshit.gureja@research.iiit.ac.in::86d6ef02-af20-4dc6-a1eb-9c5e297569f2" providerId="AD" clId="Web-{A782F260-677F-2DE8-6AFC-6591EF1CEF40}" dt="2021-08-07T11:13:12.853" v="1060"/>
          <ac:spMkLst>
            <pc:docMk/>
            <pc:sldMk cId="3915602172" sldId="261"/>
            <ac:spMk id="97" creationId="{C5DB7C22-A1EE-4C20-8B6A-8E9F0EF681FB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16:16.653" v="1221" actId="1076"/>
          <ac:spMkLst>
            <pc:docMk/>
            <pc:sldMk cId="3915602172" sldId="261"/>
            <ac:spMk id="98" creationId="{69C7909C-ED69-4859-BF3A-51ABC44BAA64}"/>
          </ac:spMkLst>
        </pc:spChg>
        <pc:spChg chg="add del mod">
          <ac:chgData name="Akshit Gureja" userId="S::akshit.gureja@research.iiit.ac.in::86d6ef02-af20-4dc6-a1eb-9c5e297569f2" providerId="AD" clId="Web-{A782F260-677F-2DE8-6AFC-6591EF1CEF40}" dt="2021-08-07T11:13:12.853" v="1059"/>
          <ac:spMkLst>
            <pc:docMk/>
            <pc:sldMk cId="3915602172" sldId="261"/>
            <ac:spMk id="99" creationId="{297E005E-C5C2-4D7D-8946-1648F449B7A5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16:16.590" v="1217" actId="1076"/>
          <ac:spMkLst>
            <pc:docMk/>
            <pc:sldMk cId="3915602172" sldId="261"/>
            <ac:spMk id="100" creationId="{95E1F251-E39B-4DCE-98F3-DF8B2B0A2EA9}"/>
          </ac:spMkLst>
        </pc:spChg>
        <pc:spChg chg="add del mod">
          <ac:chgData name="Akshit Gureja" userId="S::akshit.gureja@research.iiit.ac.in::86d6ef02-af20-4dc6-a1eb-9c5e297569f2" providerId="AD" clId="Web-{A782F260-677F-2DE8-6AFC-6591EF1CEF40}" dt="2021-08-07T11:13:12.853" v="1058"/>
          <ac:spMkLst>
            <pc:docMk/>
            <pc:sldMk cId="3915602172" sldId="261"/>
            <ac:spMk id="101" creationId="{4DFB7582-6BCF-4EB7-A93D-6135917FB0AA}"/>
          </ac:spMkLst>
        </pc:spChg>
        <pc:spChg chg="add del mod">
          <ac:chgData name="Akshit Gureja" userId="S::akshit.gureja@research.iiit.ac.in::86d6ef02-af20-4dc6-a1eb-9c5e297569f2" providerId="AD" clId="Web-{A782F260-677F-2DE8-6AFC-6591EF1CEF40}" dt="2021-08-07T11:13:12.853" v="1057"/>
          <ac:spMkLst>
            <pc:docMk/>
            <pc:sldMk cId="3915602172" sldId="261"/>
            <ac:spMk id="102" creationId="{22E45B1C-F46E-4AE1-8916-4700496158C6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15:40.949" v="1195" actId="1076"/>
          <ac:spMkLst>
            <pc:docMk/>
            <pc:sldMk cId="3915602172" sldId="261"/>
            <ac:spMk id="109" creationId="{193AF3CB-908A-4908-8F04-B731E66781FC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15:40.949" v="1196" actId="1076"/>
          <ac:spMkLst>
            <pc:docMk/>
            <pc:sldMk cId="3915602172" sldId="261"/>
            <ac:spMk id="110" creationId="{63C9ED06-EFCE-431D-98E5-5295E1D8FF77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15:40.918" v="1193" actId="1076"/>
          <ac:spMkLst>
            <pc:docMk/>
            <pc:sldMk cId="3915602172" sldId="261"/>
            <ac:spMk id="111" creationId="{683E244E-0A1C-46EA-BF78-1D5379278C21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15:40.934" v="1194" actId="1076"/>
          <ac:spMkLst>
            <pc:docMk/>
            <pc:sldMk cId="3915602172" sldId="261"/>
            <ac:spMk id="112" creationId="{89514EA7-C854-4BE7-B065-EF4B0F9423DA}"/>
          </ac:spMkLst>
        </pc:spChg>
        <pc:cxnChg chg="add del mod">
          <ac:chgData name="Akshit Gureja" userId="S::akshit.gureja@research.iiit.ac.in::86d6ef02-af20-4dc6-a1eb-9c5e297569f2" providerId="AD" clId="Web-{A782F260-677F-2DE8-6AFC-6591EF1CEF40}" dt="2021-08-07T12:08:07.177" v="2590"/>
          <ac:cxnSpMkLst>
            <pc:docMk/>
            <pc:sldMk cId="3915602172" sldId="261"/>
            <ac:cxnSpMk id="8" creationId="{8C89CE98-32FA-42C8-BF90-D73A8BD3ECF7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16:30.325" v="1246" actId="1076"/>
          <ac:cxnSpMkLst>
            <pc:docMk/>
            <pc:sldMk cId="3915602172" sldId="261"/>
            <ac:cxnSpMk id="11" creationId="{76D04983-F82C-4827-981D-77737AA93188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16:30.341" v="1247" actId="1076"/>
          <ac:cxnSpMkLst>
            <pc:docMk/>
            <pc:sldMk cId="3915602172" sldId="261"/>
            <ac:cxnSpMk id="13" creationId="{7DD94517-B29A-43E5-8327-9E271FA5A48C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16:30.356" v="1248" actId="1076"/>
          <ac:cxnSpMkLst>
            <pc:docMk/>
            <pc:sldMk cId="3915602172" sldId="261"/>
            <ac:cxnSpMk id="14" creationId="{CCE4F6A7-F075-48AD-A4BF-2D2FEDEFAFAA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16:30.372" v="1249" actId="1076"/>
          <ac:cxnSpMkLst>
            <pc:docMk/>
            <pc:sldMk cId="3915602172" sldId="261"/>
            <ac:cxnSpMk id="15" creationId="{D377EE2C-1901-49D6-97A7-70F1D713BB4F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16:16.590" v="1218" actId="1076"/>
          <ac:cxnSpMkLst>
            <pc:docMk/>
            <pc:sldMk cId="3915602172" sldId="261"/>
            <ac:cxnSpMk id="16" creationId="{AB970A3E-F5B4-48AC-9AFA-2F356CF0433B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16:16.622" v="1219" actId="1076"/>
          <ac:cxnSpMkLst>
            <pc:docMk/>
            <pc:sldMk cId="3915602172" sldId="261"/>
            <ac:cxnSpMk id="17" creationId="{FC4C2E55-6317-4427-A9A2-7B0384F490AD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2:08:04.318" v="2589" actId="1076"/>
          <ac:cxnSpMkLst>
            <pc:docMk/>
            <pc:sldMk cId="3915602172" sldId="261"/>
            <ac:cxnSpMk id="20" creationId="{280A137D-9E58-41CB-9BBE-50522DC3A3B1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2:08:21.490" v="2595" actId="1076"/>
          <ac:cxnSpMkLst>
            <pc:docMk/>
            <pc:sldMk cId="3915602172" sldId="261"/>
            <ac:cxnSpMk id="25" creationId="{2284C671-B2BB-44D5-99CE-A6C92049001B}"/>
          </ac:cxnSpMkLst>
        </pc:cxnChg>
        <pc:cxnChg chg="del">
          <ac:chgData name="Akshit Gureja" userId="S::akshit.gureja@research.iiit.ac.in::86d6ef02-af20-4dc6-a1eb-9c5e297569f2" providerId="AD" clId="Web-{A782F260-677F-2DE8-6AFC-6591EF1CEF40}" dt="2021-08-07T11:10:37.194" v="919"/>
          <ac:cxnSpMkLst>
            <pc:docMk/>
            <pc:sldMk cId="3915602172" sldId="261"/>
            <ac:cxnSpMk id="26" creationId="{E27826D9-DE65-47BB-8090-565C04CC5D14}"/>
          </ac:cxnSpMkLst>
        </pc:cxnChg>
        <pc:cxnChg chg="del">
          <ac:chgData name="Akshit Gureja" userId="S::akshit.gureja@research.iiit.ac.in::86d6ef02-af20-4dc6-a1eb-9c5e297569f2" providerId="AD" clId="Web-{A782F260-677F-2DE8-6AFC-6591EF1CEF40}" dt="2021-08-07T11:10:37.194" v="917"/>
          <ac:cxnSpMkLst>
            <pc:docMk/>
            <pc:sldMk cId="3915602172" sldId="261"/>
            <ac:cxnSpMk id="28" creationId="{2DAED155-7D45-481F-BBE3-7299E3AEC038}"/>
          </ac:cxnSpMkLst>
        </pc:cxnChg>
        <pc:cxnChg chg="add del">
          <ac:chgData name="Akshit Gureja" userId="S::akshit.gureja@research.iiit.ac.in::86d6ef02-af20-4dc6-a1eb-9c5e297569f2" providerId="AD" clId="Web-{A782F260-677F-2DE8-6AFC-6591EF1CEF40}" dt="2021-08-07T11:12:16.149" v="1012"/>
          <ac:cxnSpMkLst>
            <pc:docMk/>
            <pc:sldMk cId="3915602172" sldId="261"/>
            <ac:cxnSpMk id="29" creationId="{C0BF8847-8104-4575-BC60-C583B98BE5A5}"/>
          </ac:cxnSpMkLst>
        </pc:cxnChg>
        <pc:cxnChg chg="add del">
          <ac:chgData name="Akshit Gureja" userId="S::akshit.gureja@research.iiit.ac.in::86d6ef02-af20-4dc6-a1eb-9c5e297569f2" providerId="AD" clId="Web-{A782F260-677F-2DE8-6AFC-6591EF1CEF40}" dt="2021-08-07T11:12:16.149" v="1011"/>
          <ac:cxnSpMkLst>
            <pc:docMk/>
            <pc:sldMk cId="3915602172" sldId="261"/>
            <ac:cxnSpMk id="31" creationId="{49FD71EB-922B-4744-8EA5-75286995DE5C}"/>
          </ac:cxnSpMkLst>
        </pc:cxnChg>
        <pc:cxnChg chg="del">
          <ac:chgData name="Akshit Gureja" userId="S::akshit.gureja@research.iiit.ac.in::86d6ef02-af20-4dc6-a1eb-9c5e297569f2" providerId="AD" clId="Web-{A782F260-677F-2DE8-6AFC-6591EF1CEF40}" dt="2021-08-07T11:10:04.819" v="865"/>
          <ac:cxnSpMkLst>
            <pc:docMk/>
            <pc:sldMk cId="3915602172" sldId="261"/>
            <ac:cxnSpMk id="32" creationId="{DE5C8387-5F49-436B-87A8-5F00661C8180}"/>
          </ac:cxnSpMkLst>
        </pc:cxnChg>
        <pc:cxnChg chg="add del">
          <ac:chgData name="Akshit Gureja" userId="S::akshit.gureja@research.iiit.ac.in::86d6ef02-af20-4dc6-a1eb-9c5e297569f2" providerId="AD" clId="Web-{A782F260-677F-2DE8-6AFC-6591EF1CEF40}" dt="2021-08-07T11:11:59.289" v="1005"/>
          <ac:cxnSpMkLst>
            <pc:docMk/>
            <pc:sldMk cId="3915602172" sldId="261"/>
            <ac:cxnSpMk id="33" creationId="{A3DEB828-B6EB-438C-8198-814F8D530C28}"/>
          </ac:cxnSpMkLst>
        </pc:cxnChg>
        <pc:cxnChg chg="add del">
          <ac:chgData name="Akshit Gureja" userId="S::akshit.gureja@research.iiit.ac.in::86d6ef02-af20-4dc6-a1eb-9c5e297569f2" providerId="AD" clId="Web-{A782F260-677F-2DE8-6AFC-6591EF1CEF40}" dt="2021-08-07T11:12:16.149" v="1010"/>
          <ac:cxnSpMkLst>
            <pc:docMk/>
            <pc:sldMk cId="3915602172" sldId="261"/>
            <ac:cxnSpMk id="34" creationId="{ECE841E5-F4BA-4543-827E-AEEBEE1D0A03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14:33.917" v="1118" actId="1076"/>
          <ac:cxnSpMkLst>
            <pc:docMk/>
            <pc:sldMk cId="3915602172" sldId="261"/>
            <ac:cxnSpMk id="35" creationId="{9B97B87B-591B-49B2-887B-035EE6AA18D4}"/>
          </ac:cxnSpMkLst>
        </pc:cxnChg>
        <pc:cxnChg chg="del">
          <ac:chgData name="Akshit Gureja" userId="S::akshit.gureja@research.iiit.ac.in::86d6ef02-af20-4dc6-a1eb-9c5e297569f2" providerId="AD" clId="Web-{A782F260-677F-2DE8-6AFC-6591EF1CEF40}" dt="2021-08-07T11:10:13.475" v="874"/>
          <ac:cxnSpMkLst>
            <pc:docMk/>
            <pc:sldMk cId="3915602172" sldId="261"/>
            <ac:cxnSpMk id="36" creationId="{9C41784A-D549-464A-8F93-4398F6216AEF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14:33.932" v="1119" actId="1076"/>
          <ac:cxnSpMkLst>
            <pc:docMk/>
            <pc:sldMk cId="3915602172" sldId="261"/>
            <ac:cxnSpMk id="37" creationId="{46E02FE7-3537-4F05-AA98-98995E6C9735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16:16.497" v="1210" actId="1076"/>
          <ac:cxnSpMkLst>
            <pc:docMk/>
            <pc:sldMk cId="3915602172" sldId="261"/>
            <ac:cxnSpMk id="38" creationId="{FBBFED02-8301-4A45-851B-AF7526560DB6}"/>
          </ac:cxnSpMkLst>
        </pc:cxnChg>
        <pc:cxnChg chg="add del">
          <ac:chgData name="Akshit Gureja" userId="S::akshit.gureja@research.iiit.ac.in::86d6ef02-af20-4dc6-a1eb-9c5e297569f2" providerId="AD" clId="Web-{A782F260-677F-2DE8-6AFC-6591EF1CEF40}" dt="2021-08-07T11:11:53.852" v="1001"/>
          <ac:cxnSpMkLst>
            <pc:docMk/>
            <pc:sldMk cId="3915602172" sldId="261"/>
            <ac:cxnSpMk id="43" creationId="{73693165-814E-44DA-85C6-5B295BAEC14D}"/>
          </ac:cxnSpMkLst>
        </pc:cxnChg>
        <pc:cxnChg chg="add del">
          <ac:chgData name="Akshit Gureja" userId="S::akshit.gureja@research.iiit.ac.in::86d6ef02-af20-4dc6-a1eb-9c5e297569f2" providerId="AD" clId="Web-{A782F260-677F-2DE8-6AFC-6591EF1CEF40}" dt="2021-08-07T11:11:59.289" v="1003"/>
          <ac:cxnSpMkLst>
            <pc:docMk/>
            <pc:sldMk cId="3915602172" sldId="261"/>
            <ac:cxnSpMk id="45" creationId="{E959107D-C191-4DE6-A7C9-15959B270944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16:30.200" v="1234" actId="1076"/>
          <ac:cxnSpMkLst>
            <pc:docMk/>
            <pc:sldMk cId="3915602172" sldId="261"/>
            <ac:cxnSpMk id="48" creationId="{9F2C7ADA-E04E-4CED-AC94-179C9EDE4044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16:30.200" v="1235" actId="1076"/>
          <ac:cxnSpMkLst>
            <pc:docMk/>
            <pc:sldMk cId="3915602172" sldId="261"/>
            <ac:cxnSpMk id="49" creationId="{D0DBA0DE-96BB-4C8B-A90C-A38ECB4EE6A6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16:30.216" v="1236" actId="1076"/>
          <ac:cxnSpMkLst>
            <pc:docMk/>
            <pc:sldMk cId="3915602172" sldId="261"/>
            <ac:cxnSpMk id="51" creationId="{DD97182B-4DF4-49D9-9B60-9C19496E7964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16:30.231" v="1237" actId="1076"/>
          <ac:cxnSpMkLst>
            <pc:docMk/>
            <pc:sldMk cId="3915602172" sldId="261"/>
            <ac:cxnSpMk id="53" creationId="{4ADC590D-6612-4472-A07F-C7E6802314CF}"/>
          </ac:cxnSpMkLst>
        </pc:cxnChg>
        <pc:cxnChg chg="del">
          <ac:chgData name="Akshit Gureja" userId="S::akshit.gureja@research.iiit.ac.in::86d6ef02-af20-4dc6-a1eb-9c5e297569f2" providerId="AD" clId="Web-{A782F260-677F-2DE8-6AFC-6591EF1CEF40}" dt="2021-08-07T11:10:04.804" v="864"/>
          <ac:cxnSpMkLst>
            <pc:docMk/>
            <pc:sldMk cId="3915602172" sldId="261"/>
            <ac:cxnSpMk id="54" creationId="{A5920246-9AF2-46A1-BBB6-F3721B1345FC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16:30.231" v="1238" actId="1076"/>
          <ac:cxnSpMkLst>
            <pc:docMk/>
            <pc:sldMk cId="3915602172" sldId="261"/>
            <ac:cxnSpMk id="55" creationId="{6A392519-40DB-4761-BAC3-249A3BC2E0FC}"/>
          </ac:cxnSpMkLst>
        </pc:cxnChg>
        <pc:cxnChg chg="del">
          <ac:chgData name="Akshit Gureja" userId="S::akshit.gureja@research.iiit.ac.in::86d6ef02-af20-4dc6-a1eb-9c5e297569f2" providerId="AD" clId="Web-{A782F260-677F-2DE8-6AFC-6591EF1CEF40}" dt="2021-08-07T11:10:04.804" v="863"/>
          <ac:cxnSpMkLst>
            <pc:docMk/>
            <pc:sldMk cId="3915602172" sldId="261"/>
            <ac:cxnSpMk id="56" creationId="{701A1F4B-197F-4A6D-A955-D7E8DAA98CFE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16:30.247" v="1239" actId="1076"/>
          <ac:cxnSpMkLst>
            <pc:docMk/>
            <pc:sldMk cId="3915602172" sldId="261"/>
            <ac:cxnSpMk id="57" creationId="{94F43214-2D4C-468B-B133-1C683725B9DC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16:16.512" v="1211" actId="1076"/>
          <ac:cxnSpMkLst>
            <pc:docMk/>
            <pc:sldMk cId="3915602172" sldId="261"/>
            <ac:cxnSpMk id="58" creationId="{E62714F7-E0C5-42D3-90FC-209C756E8F6E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16:30.263" v="1240" actId="1076"/>
          <ac:cxnSpMkLst>
            <pc:docMk/>
            <pc:sldMk cId="3915602172" sldId="261"/>
            <ac:cxnSpMk id="59" creationId="{7F51B296-8C22-4AFC-BE07-DB74AD908974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16:30.263" v="1241" actId="1076"/>
          <ac:cxnSpMkLst>
            <pc:docMk/>
            <pc:sldMk cId="3915602172" sldId="261"/>
            <ac:cxnSpMk id="61" creationId="{CC7FF0FC-E69B-4019-8AC4-BB3E61BC6766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16:16.512" v="1212" actId="1076"/>
          <ac:cxnSpMkLst>
            <pc:docMk/>
            <pc:sldMk cId="3915602172" sldId="261"/>
            <ac:cxnSpMk id="76" creationId="{75CE3895-493E-4C35-800B-26755F2E14F7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16:16.528" v="1213" actId="1076"/>
          <ac:cxnSpMkLst>
            <pc:docMk/>
            <pc:sldMk cId="3915602172" sldId="261"/>
            <ac:cxnSpMk id="78" creationId="{C2F4B324-105A-46F2-B2EC-E725EC775159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15:37.277" v="1189" actId="1076"/>
          <ac:cxnSpMkLst>
            <pc:docMk/>
            <pc:sldMk cId="3915602172" sldId="261"/>
            <ac:cxnSpMk id="91" creationId="{C32C9256-468C-495C-88BD-947E979D2848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15:37.293" v="1190" actId="1076"/>
          <ac:cxnSpMkLst>
            <pc:docMk/>
            <pc:sldMk cId="3915602172" sldId="261"/>
            <ac:cxnSpMk id="92" creationId="{5FDDFD64-A39B-487F-8D4B-406EC2DE6F60}"/>
          </ac:cxnSpMkLst>
        </pc:cxnChg>
        <pc:cxnChg chg="add del mod">
          <ac:chgData name="Akshit Gureja" userId="S::akshit.gureja@research.iiit.ac.in::86d6ef02-af20-4dc6-a1eb-9c5e297569f2" providerId="AD" clId="Web-{A782F260-677F-2DE8-6AFC-6591EF1CEF40}" dt="2021-08-07T11:13:23.713" v="1066"/>
          <ac:cxnSpMkLst>
            <pc:docMk/>
            <pc:sldMk cId="3915602172" sldId="261"/>
            <ac:cxnSpMk id="93" creationId="{10A8C604-EE9B-4067-85C7-12D4670456A0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16:16.559" v="1215" actId="1076"/>
          <ac:cxnSpMkLst>
            <pc:docMk/>
            <pc:sldMk cId="3915602172" sldId="261"/>
            <ac:cxnSpMk id="94" creationId="{83F33FDA-C619-4E0B-8D49-C85FD3D7B884}"/>
          </ac:cxnSpMkLst>
        </pc:cxnChg>
        <pc:cxnChg chg="add del mod">
          <ac:chgData name="Akshit Gureja" userId="S::akshit.gureja@research.iiit.ac.in::86d6ef02-af20-4dc6-a1eb-9c5e297569f2" providerId="AD" clId="Web-{A782F260-677F-2DE8-6AFC-6591EF1CEF40}" dt="2021-08-07T11:13:23.713" v="1065"/>
          <ac:cxnSpMkLst>
            <pc:docMk/>
            <pc:sldMk cId="3915602172" sldId="261"/>
            <ac:cxnSpMk id="95" creationId="{F6D08A0A-CD76-4380-82D2-0881C4454121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16:16.559" v="1216" actId="1076"/>
          <ac:cxnSpMkLst>
            <pc:docMk/>
            <pc:sldMk cId="3915602172" sldId="261"/>
            <ac:cxnSpMk id="96" creationId="{96851685-A26B-40F2-827A-44FAA8E53B2B}"/>
          </ac:cxnSpMkLst>
        </pc:cxnChg>
        <pc:cxnChg chg="add del mod">
          <ac:chgData name="Akshit Gureja" userId="S::akshit.gureja@research.iiit.ac.in::86d6ef02-af20-4dc6-a1eb-9c5e297569f2" providerId="AD" clId="Web-{A782F260-677F-2DE8-6AFC-6591EF1CEF40}" dt="2021-08-07T11:13:12.853" v="1056"/>
          <ac:cxnSpMkLst>
            <pc:docMk/>
            <pc:sldMk cId="3915602172" sldId="261"/>
            <ac:cxnSpMk id="103" creationId="{535B6E69-17B6-43FA-8B3C-F30C71A21618}"/>
          </ac:cxnSpMkLst>
        </pc:cxnChg>
        <pc:cxnChg chg="add del mod">
          <ac:chgData name="Akshit Gureja" userId="S::akshit.gureja@research.iiit.ac.in::86d6ef02-af20-4dc6-a1eb-9c5e297569f2" providerId="AD" clId="Web-{A782F260-677F-2DE8-6AFC-6591EF1CEF40}" dt="2021-08-07T11:13:12.853" v="1055"/>
          <ac:cxnSpMkLst>
            <pc:docMk/>
            <pc:sldMk cId="3915602172" sldId="261"/>
            <ac:cxnSpMk id="104" creationId="{7E8A6CDA-043F-4B22-B056-F08949F638FA}"/>
          </ac:cxnSpMkLst>
        </pc:cxnChg>
        <pc:cxnChg chg="add del mod">
          <ac:chgData name="Akshit Gureja" userId="S::akshit.gureja@research.iiit.ac.in::86d6ef02-af20-4dc6-a1eb-9c5e297569f2" providerId="AD" clId="Web-{A782F260-677F-2DE8-6AFC-6591EF1CEF40}" dt="2021-08-07T11:13:12.853" v="1054"/>
          <ac:cxnSpMkLst>
            <pc:docMk/>
            <pc:sldMk cId="3915602172" sldId="261"/>
            <ac:cxnSpMk id="105" creationId="{F73AFE15-27CB-4B9F-AD6E-6FC3FA04D546}"/>
          </ac:cxnSpMkLst>
        </pc:cxnChg>
        <pc:cxnChg chg="add del mod">
          <ac:chgData name="Akshit Gureja" userId="S::akshit.gureja@research.iiit.ac.in::86d6ef02-af20-4dc6-a1eb-9c5e297569f2" providerId="AD" clId="Web-{A782F260-677F-2DE8-6AFC-6591EF1CEF40}" dt="2021-08-07T11:13:12.853" v="1053"/>
          <ac:cxnSpMkLst>
            <pc:docMk/>
            <pc:sldMk cId="3915602172" sldId="261"/>
            <ac:cxnSpMk id="106" creationId="{AFCC68C6-B2C6-49B0-81A1-6411DCA7B575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15:37.309" v="1191" actId="1076"/>
          <ac:cxnSpMkLst>
            <pc:docMk/>
            <pc:sldMk cId="3915602172" sldId="261"/>
            <ac:cxnSpMk id="107" creationId="{3A477FC9-D18F-43AA-98F5-53C7E5A236B1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15:37.324" v="1192" actId="1076"/>
          <ac:cxnSpMkLst>
            <pc:docMk/>
            <pc:sldMk cId="3915602172" sldId="261"/>
            <ac:cxnSpMk id="108" creationId="{36FC1AD5-FE98-4C21-99C1-C09F05002BC6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15:48.699" v="1201" actId="1076"/>
          <ac:cxnSpMkLst>
            <pc:docMk/>
            <pc:sldMk cId="3915602172" sldId="261"/>
            <ac:cxnSpMk id="113" creationId="{EE40BA50-92D9-46A4-8211-80C89807349B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15:48.715" v="1202" actId="1076"/>
          <ac:cxnSpMkLst>
            <pc:docMk/>
            <pc:sldMk cId="3915602172" sldId="261"/>
            <ac:cxnSpMk id="114" creationId="{29B8A4C5-F3CB-46B3-A0A9-905D73BBA665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15:52.809" v="1205" actId="1076"/>
          <ac:cxnSpMkLst>
            <pc:docMk/>
            <pc:sldMk cId="3915602172" sldId="261"/>
            <ac:cxnSpMk id="115" creationId="{B857F941-9630-4878-B48E-89E487695DC9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15:48.731" v="1203" actId="1076"/>
          <ac:cxnSpMkLst>
            <pc:docMk/>
            <pc:sldMk cId="3915602172" sldId="261"/>
            <ac:cxnSpMk id="116" creationId="{BD95FA8C-0A02-4D25-91B5-01B6B5DA7B4C}"/>
          </ac:cxnSpMkLst>
        </pc:cxnChg>
      </pc:sldChg>
      <pc:sldChg chg="addSp delSp modSp add replId">
        <pc:chgData name="Akshit Gureja" userId="S::akshit.gureja@research.iiit.ac.in::86d6ef02-af20-4dc6-a1eb-9c5e297569f2" providerId="AD" clId="Web-{A782F260-677F-2DE8-6AFC-6591EF1CEF40}" dt="2021-08-07T11:46:12.003" v="1798" actId="20577"/>
        <pc:sldMkLst>
          <pc:docMk/>
          <pc:sldMk cId="264121221" sldId="262"/>
        </pc:sldMkLst>
        <pc:spChg chg="mod">
          <ac:chgData name="Akshit Gureja" userId="S::akshit.gureja@research.iiit.ac.in::86d6ef02-af20-4dc6-a1eb-9c5e297569f2" providerId="AD" clId="Web-{A782F260-677F-2DE8-6AFC-6591EF1CEF40}" dt="2021-08-07T11:40:50.987" v="1623" actId="14100"/>
          <ac:spMkLst>
            <pc:docMk/>
            <pc:sldMk cId="264121221" sldId="262"/>
            <ac:spMk id="3" creationId="{555A3355-D87B-4197-926A-368E83CA7326}"/>
          </ac:spMkLst>
        </pc:spChg>
        <pc:spChg chg="del">
          <ac:chgData name="Akshit Gureja" userId="S::akshit.gureja@research.iiit.ac.in::86d6ef02-af20-4dc6-a1eb-9c5e297569f2" providerId="AD" clId="Web-{A782F260-677F-2DE8-6AFC-6591EF1CEF40}" dt="2021-08-07T11:38:03.603" v="1266"/>
          <ac:spMkLst>
            <pc:docMk/>
            <pc:sldMk cId="264121221" sldId="262"/>
            <ac:spMk id="4" creationId="{89AD5ACF-F125-4AA4-9AA2-C65CAF2008CA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0:50.987" v="1615" actId="14100"/>
          <ac:spMkLst>
            <pc:docMk/>
            <pc:sldMk cId="264121221" sldId="262"/>
            <ac:spMk id="5" creationId="{4150858D-6BE9-4392-AEB8-A6D9FC69388A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45:50.111" v="1791" actId="1076"/>
          <ac:spMkLst>
            <pc:docMk/>
            <pc:sldMk cId="264121221" sldId="262"/>
            <ac:spMk id="6" creationId="{CF6EB264-6F55-43A9-9D0F-0D65FB01E9C9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0:50.987" v="1622" actId="14100"/>
          <ac:spMkLst>
            <pc:docMk/>
            <pc:sldMk cId="264121221" sldId="262"/>
            <ac:spMk id="7" creationId="{0BE022E7-4657-470D-A48A-BACCC7CC2933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0:50.987" v="1614" actId="14100"/>
          <ac:spMkLst>
            <pc:docMk/>
            <pc:sldMk cId="264121221" sldId="262"/>
            <ac:spMk id="9" creationId="{CFE88C64-BC73-4FBC-83E2-A3609B3C0C67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0:50.987" v="1611" actId="14100"/>
          <ac:spMkLst>
            <pc:docMk/>
            <pc:sldMk cId="264121221" sldId="262"/>
            <ac:spMk id="10" creationId="{6F0BAF7E-B58C-409B-9866-1AD0D28D428E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0:50.987" v="1610" actId="14100"/>
          <ac:spMkLst>
            <pc:docMk/>
            <pc:sldMk cId="264121221" sldId="262"/>
            <ac:spMk id="12" creationId="{4A15E23C-9A09-45B1-A8A4-882ABA346562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0:58.628" v="1636" actId="1076"/>
          <ac:spMkLst>
            <pc:docMk/>
            <pc:sldMk cId="264121221" sldId="262"/>
            <ac:spMk id="19" creationId="{812742B8-9D78-4B72-BF45-A5437D0EB64E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0:50.987" v="1616" actId="14100"/>
          <ac:spMkLst>
            <pc:docMk/>
            <pc:sldMk cId="264121221" sldId="262"/>
            <ac:spMk id="21" creationId="{677B1B84-E257-4C54-B39B-4B61CA9D0A8C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0:50.987" v="1609" actId="14100"/>
          <ac:spMkLst>
            <pc:docMk/>
            <pc:sldMk cId="264121221" sldId="262"/>
            <ac:spMk id="22" creationId="{A6A55604-E060-4B54-ABCD-DC9B52F28828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6:09.956" v="1796" actId="20577"/>
          <ac:spMkLst>
            <pc:docMk/>
            <pc:sldMk cId="264121221" sldId="262"/>
            <ac:spMk id="24" creationId="{72D6CDF5-0CFA-4007-9EB6-943C3F9E8508}"/>
          </ac:spMkLst>
        </pc:spChg>
        <pc:spChg chg="del">
          <ac:chgData name="Akshit Gureja" userId="S::akshit.gureja@research.iiit.ac.in::86d6ef02-af20-4dc6-a1eb-9c5e297569f2" providerId="AD" clId="Web-{A782F260-677F-2DE8-6AFC-6591EF1CEF40}" dt="2021-08-07T11:38:03.603" v="1265"/>
          <ac:spMkLst>
            <pc:docMk/>
            <pc:sldMk cId="264121221" sldId="262"/>
            <ac:spMk id="30" creationId="{5E90AB31-DB13-400F-8C38-3B74ACB8E1C1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0:50.987" v="1592" actId="14100"/>
          <ac:spMkLst>
            <pc:docMk/>
            <pc:sldMk cId="264121221" sldId="262"/>
            <ac:spMk id="39" creationId="{3140E755-BD6B-4262-8186-D230243CF539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6:12.003" v="1798" actId="20577"/>
          <ac:spMkLst>
            <pc:docMk/>
            <pc:sldMk cId="264121221" sldId="262"/>
            <ac:spMk id="40" creationId="{0792A6AD-5B11-46C1-A3E0-A9334468CA27}"/>
          </ac:spMkLst>
        </pc:spChg>
        <pc:spChg chg="del mod">
          <ac:chgData name="Akshit Gureja" userId="S::akshit.gureja@research.iiit.ac.in::86d6ef02-af20-4dc6-a1eb-9c5e297569f2" providerId="AD" clId="Web-{A782F260-677F-2DE8-6AFC-6591EF1CEF40}" dt="2021-08-07T11:38:55.200" v="1383"/>
          <ac:spMkLst>
            <pc:docMk/>
            <pc:sldMk cId="264121221" sldId="262"/>
            <ac:spMk id="41" creationId="{58753810-2EAE-47A9-830D-5BDE7114C2E1}"/>
          </ac:spMkLst>
        </pc:spChg>
        <pc:spChg chg="del">
          <ac:chgData name="Akshit Gureja" userId="S::akshit.gureja@research.iiit.ac.in::86d6ef02-af20-4dc6-a1eb-9c5e297569f2" providerId="AD" clId="Web-{A782F260-677F-2DE8-6AFC-6591EF1CEF40}" dt="2021-08-07T11:38:03.603" v="1262"/>
          <ac:spMkLst>
            <pc:docMk/>
            <pc:sldMk cId="264121221" sldId="262"/>
            <ac:spMk id="60" creationId="{7B05D76D-BE9D-45FB-A4B7-2F9181C7958E}"/>
          </ac:spMkLst>
        </pc:spChg>
        <pc:spChg chg="del">
          <ac:chgData name="Akshit Gureja" userId="S::akshit.gureja@research.iiit.ac.in::86d6ef02-af20-4dc6-a1eb-9c5e297569f2" providerId="AD" clId="Web-{A782F260-677F-2DE8-6AFC-6591EF1CEF40}" dt="2021-08-07T11:38:03.603" v="1261"/>
          <ac:spMkLst>
            <pc:docMk/>
            <pc:sldMk cId="264121221" sldId="262"/>
            <ac:spMk id="62" creationId="{A400BD4A-5F57-4DF3-B56C-6835315066A2}"/>
          </ac:spMkLst>
        </pc:spChg>
        <pc:spChg chg="del">
          <ac:chgData name="Akshit Gureja" userId="S::akshit.gureja@research.iiit.ac.in::86d6ef02-af20-4dc6-a1eb-9c5e297569f2" providerId="AD" clId="Web-{A782F260-677F-2DE8-6AFC-6591EF1CEF40}" dt="2021-08-07T11:38:03.603" v="1260"/>
          <ac:spMkLst>
            <pc:docMk/>
            <pc:sldMk cId="264121221" sldId="262"/>
            <ac:spMk id="64" creationId="{14C2BA3A-50A1-494F-B618-DC5F8E7A603D}"/>
          </ac:spMkLst>
        </pc:spChg>
        <pc:spChg chg="del">
          <ac:chgData name="Akshit Gureja" userId="S::akshit.gureja@research.iiit.ac.in::86d6ef02-af20-4dc6-a1eb-9c5e297569f2" providerId="AD" clId="Web-{A782F260-677F-2DE8-6AFC-6591EF1CEF40}" dt="2021-08-07T11:38:03.603" v="1259"/>
          <ac:spMkLst>
            <pc:docMk/>
            <pc:sldMk cId="264121221" sldId="262"/>
            <ac:spMk id="66" creationId="{CC51635A-221B-4412-9F3C-8AD766311A78}"/>
          </ac:spMkLst>
        </pc:spChg>
        <pc:spChg chg="del">
          <ac:chgData name="Akshit Gureja" userId="S::akshit.gureja@research.iiit.ac.in::86d6ef02-af20-4dc6-a1eb-9c5e297569f2" providerId="AD" clId="Web-{A782F260-677F-2DE8-6AFC-6591EF1CEF40}" dt="2021-08-07T11:38:03.603" v="1256"/>
          <ac:spMkLst>
            <pc:docMk/>
            <pc:sldMk cId="264121221" sldId="262"/>
            <ac:spMk id="80" creationId="{BD5D849E-A2C2-4E98-985B-D36C509F59A4}"/>
          </ac:spMkLst>
        </pc:spChg>
        <pc:spChg chg="del">
          <ac:chgData name="Akshit Gureja" userId="S::akshit.gureja@research.iiit.ac.in::86d6ef02-af20-4dc6-a1eb-9c5e297569f2" providerId="AD" clId="Web-{A782F260-677F-2DE8-6AFC-6591EF1CEF40}" dt="2021-08-07T11:38:03.603" v="1255"/>
          <ac:spMkLst>
            <pc:docMk/>
            <pc:sldMk cId="264121221" sldId="262"/>
            <ac:spMk id="82" creationId="{F0699E38-C752-42F4-ABC9-A532111B462C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0:50.987" v="1635" actId="14100"/>
          <ac:spMkLst>
            <pc:docMk/>
            <pc:sldMk cId="264121221" sldId="262"/>
            <ac:spMk id="85" creationId="{1C3CDD7D-0867-4B0A-A4A4-DC45145E7678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0:50.987" v="1634" actId="14100"/>
          <ac:spMkLst>
            <pc:docMk/>
            <pc:sldMk cId="264121221" sldId="262"/>
            <ac:spMk id="86" creationId="{AF5489F5-993E-4295-92A5-D03ED6363DF7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0:50.987" v="1633" actId="14100"/>
          <ac:spMkLst>
            <pc:docMk/>
            <pc:sldMk cId="264121221" sldId="262"/>
            <ac:spMk id="87" creationId="{25E40F19-26DE-4117-ADAC-666019111420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0:50.987" v="1632" actId="14100"/>
          <ac:spMkLst>
            <pc:docMk/>
            <pc:sldMk cId="264121221" sldId="262"/>
            <ac:spMk id="88" creationId="{33BA0387-AF78-428B-BEA4-00B1920A0BFF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0:50.987" v="1629" actId="14100"/>
          <ac:spMkLst>
            <pc:docMk/>
            <pc:sldMk cId="264121221" sldId="262"/>
            <ac:spMk id="98" creationId="{69C7909C-ED69-4859-BF3A-51ABC44BAA64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0:50.987" v="1628" actId="14100"/>
          <ac:spMkLst>
            <pc:docMk/>
            <pc:sldMk cId="264121221" sldId="262"/>
            <ac:spMk id="100" creationId="{95E1F251-E39B-4DCE-98F3-DF8B2B0A2EA9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0:50.987" v="1600" actId="14100"/>
          <ac:spMkLst>
            <pc:docMk/>
            <pc:sldMk cId="264121221" sldId="262"/>
            <ac:spMk id="109" creationId="{193AF3CB-908A-4908-8F04-B731E66781FC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0:50.987" v="1599" actId="14100"/>
          <ac:spMkLst>
            <pc:docMk/>
            <pc:sldMk cId="264121221" sldId="262"/>
            <ac:spMk id="110" creationId="{63C9ED06-EFCE-431D-98E5-5295E1D8FF77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0:50.987" v="1598" actId="14100"/>
          <ac:spMkLst>
            <pc:docMk/>
            <pc:sldMk cId="264121221" sldId="262"/>
            <ac:spMk id="111" creationId="{683E244E-0A1C-46EA-BF78-1D5379278C21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0:50.987" v="1597" actId="14100"/>
          <ac:spMkLst>
            <pc:docMk/>
            <pc:sldMk cId="264121221" sldId="262"/>
            <ac:spMk id="112" creationId="{89514EA7-C854-4BE7-B065-EF4B0F9423DA}"/>
          </ac:spMkLst>
        </pc:spChg>
        <pc:cxnChg chg="mod">
          <ac:chgData name="Akshit Gureja" userId="S::akshit.gureja@research.iiit.ac.in::86d6ef02-af20-4dc6-a1eb-9c5e297569f2" providerId="AD" clId="Web-{A782F260-677F-2DE8-6AFC-6591EF1CEF40}" dt="2021-08-07T11:40:50.987" v="1621" actId="14100"/>
          <ac:cxnSpMkLst>
            <pc:docMk/>
            <pc:sldMk cId="264121221" sldId="262"/>
            <ac:cxnSpMk id="11" creationId="{76D04983-F82C-4827-981D-77737AA93188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0:50.987" v="1613" actId="14100"/>
          <ac:cxnSpMkLst>
            <pc:docMk/>
            <pc:sldMk cId="264121221" sldId="262"/>
            <ac:cxnSpMk id="13" creationId="{7DD94517-B29A-43E5-8327-9E271FA5A48C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0:50.987" v="1612" actId="14100"/>
          <ac:cxnSpMkLst>
            <pc:docMk/>
            <pc:sldMk cId="264121221" sldId="262"/>
            <ac:cxnSpMk id="14" creationId="{CCE4F6A7-F075-48AD-A4BF-2D2FEDEFAFAA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0:50.987" v="1620" actId="14100"/>
          <ac:cxnSpMkLst>
            <pc:docMk/>
            <pc:sldMk cId="264121221" sldId="262"/>
            <ac:cxnSpMk id="15" creationId="{D377EE2C-1901-49D6-97A7-70F1D713BB4F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0:50.987" v="1619" actId="14100"/>
          <ac:cxnSpMkLst>
            <pc:docMk/>
            <pc:sldMk cId="264121221" sldId="262"/>
            <ac:cxnSpMk id="16" creationId="{AB970A3E-F5B4-48AC-9AFA-2F356CF0433B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0:50.987" v="1618" actId="14100"/>
          <ac:cxnSpMkLst>
            <pc:docMk/>
            <pc:sldMk cId="264121221" sldId="262"/>
            <ac:cxnSpMk id="17" creationId="{FC4C2E55-6317-4427-A9A2-7B0384F490AD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0:50.987" v="1607" actId="14100"/>
          <ac:cxnSpMkLst>
            <pc:docMk/>
            <pc:sldMk cId="264121221" sldId="262"/>
            <ac:cxnSpMk id="35" creationId="{9B97B87B-591B-49B2-887B-035EE6AA18D4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0:50.987" v="1606" actId="14100"/>
          <ac:cxnSpMkLst>
            <pc:docMk/>
            <pc:sldMk cId="264121221" sldId="262"/>
            <ac:cxnSpMk id="37" creationId="{46E02FE7-3537-4F05-AA98-98995E6C9735}"/>
          </ac:cxnSpMkLst>
        </pc:cxnChg>
        <pc:cxnChg chg="del">
          <ac:chgData name="Akshit Gureja" userId="S::akshit.gureja@research.iiit.ac.in::86d6ef02-af20-4dc6-a1eb-9c5e297569f2" providerId="AD" clId="Web-{A782F260-677F-2DE8-6AFC-6591EF1CEF40}" dt="2021-08-07T11:38:03.603" v="1264"/>
          <ac:cxnSpMkLst>
            <pc:docMk/>
            <pc:sldMk cId="264121221" sldId="262"/>
            <ac:cxnSpMk id="38" creationId="{FBBFED02-8301-4A45-851B-AF7526560DB6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0:50.987" v="1627" actId="14100"/>
          <ac:cxnSpMkLst>
            <pc:docMk/>
            <pc:sldMk cId="264121221" sldId="262"/>
            <ac:cxnSpMk id="48" creationId="{9F2C7ADA-E04E-4CED-AC94-179C9EDE4044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0:50.987" v="1626" actId="14100"/>
          <ac:cxnSpMkLst>
            <pc:docMk/>
            <pc:sldMk cId="264121221" sldId="262"/>
            <ac:cxnSpMk id="49" creationId="{D0DBA0DE-96BB-4C8B-A90C-A38ECB4EE6A6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0:50.987" v="1625" actId="14100"/>
          <ac:cxnSpMkLst>
            <pc:docMk/>
            <pc:sldMk cId="264121221" sldId="262"/>
            <ac:cxnSpMk id="51" creationId="{DD97182B-4DF4-49D9-9B60-9C19496E7964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0:50.987" v="1624" actId="14100"/>
          <ac:cxnSpMkLst>
            <pc:docMk/>
            <pc:sldMk cId="264121221" sldId="262"/>
            <ac:cxnSpMk id="53" creationId="{4ADC590D-6612-4472-A07F-C7E6802314CF}"/>
          </ac:cxnSpMkLst>
        </pc:cxnChg>
        <pc:cxnChg chg="del">
          <ac:chgData name="Akshit Gureja" userId="S::akshit.gureja@research.iiit.ac.in::86d6ef02-af20-4dc6-a1eb-9c5e297569f2" providerId="AD" clId="Web-{A782F260-677F-2DE8-6AFC-6591EF1CEF40}" dt="2021-08-07T11:38:03.603" v="1254"/>
          <ac:cxnSpMkLst>
            <pc:docMk/>
            <pc:sldMk cId="264121221" sldId="262"/>
            <ac:cxnSpMk id="55" creationId="{6A392519-40DB-4761-BAC3-249A3BC2E0FC}"/>
          </ac:cxnSpMkLst>
        </pc:cxnChg>
        <pc:cxnChg chg="del">
          <ac:chgData name="Akshit Gureja" userId="S::akshit.gureja@research.iiit.ac.in::86d6ef02-af20-4dc6-a1eb-9c5e297569f2" providerId="AD" clId="Web-{A782F260-677F-2DE8-6AFC-6591EF1CEF40}" dt="2021-08-07T11:38:03.603" v="1253"/>
          <ac:cxnSpMkLst>
            <pc:docMk/>
            <pc:sldMk cId="264121221" sldId="262"/>
            <ac:cxnSpMk id="57" creationId="{94F43214-2D4C-468B-B133-1C683725B9DC}"/>
          </ac:cxnSpMkLst>
        </pc:cxnChg>
        <pc:cxnChg chg="del">
          <ac:chgData name="Akshit Gureja" userId="S::akshit.gureja@research.iiit.ac.in::86d6ef02-af20-4dc6-a1eb-9c5e297569f2" providerId="AD" clId="Web-{A782F260-677F-2DE8-6AFC-6591EF1CEF40}" dt="2021-08-07T11:38:03.603" v="1263"/>
          <ac:cxnSpMkLst>
            <pc:docMk/>
            <pc:sldMk cId="264121221" sldId="262"/>
            <ac:cxnSpMk id="58" creationId="{E62714F7-E0C5-42D3-90FC-209C756E8F6E}"/>
          </ac:cxnSpMkLst>
        </pc:cxnChg>
        <pc:cxnChg chg="del">
          <ac:chgData name="Akshit Gureja" userId="S::akshit.gureja@research.iiit.ac.in::86d6ef02-af20-4dc6-a1eb-9c5e297569f2" providerId="AD" clId="Web-{A782F260-677F-2DE8-6AFC-6591EF1CEF40}" dt="2021-08-07T11:38:03.603" v="1252"/>
          <ac:cxnSpMkLst>
            <pc:docMk/>
            <pc:sldMk cId="264121221" sldId="262"/>
            <ac:cxnSpMk id="59" creationId="{7F51B296-8C22-4AFC-BE07-DB74AD908974}"/>
          </ac:cxnSpMkLst>
        </pc:cxnChg>
        <pc:cxnChg chg="del">
          <ac:chgData name="Akshit Gureja" userId="S::akshit.gureja@research.iiit.ac.in::86d6ef02-af20-4dc6-a1eb-9c5e297569f2" providerId="AD" clId="Web-{A782F260-677F-2DE8-6AFC-6591EF1CEF40}" dt="2021-08-07T11:38:03.603" v="1251"/>
          <ac:cxnSpMkLst>
            <pc:docMk/>
            <pc:sldMk cId="264121221" sldId="262"/>
            <ac:cxnSpMk id="61" creationId="{CC7FF0FC-E69B-4019-8AC4-BB3E61BC6766}"/>
          </ac:cxnSpMkLst>
        </pc:cxnChg>
        <pc:cxnChg chg="del">
          <ac:chgData name="Akshit Gureja" userId="S::akshit.gureja@research.iiit.ac.in::86d6ef02-af20-4dc6-a1eb-9c5e297569f2" providerId="AD" clId="Web-{A782F260-677F-2DE8-6AFC-6591EF1CEF40}" dt="2021-08-07T11:38:03.603" v="1258"/>
          <ac:cxnSpMkLst>
            <pc:docMk/>
            <pc:sldMk cId="264121221" sldId="262"/>
            <ac:cxnSpMk id="76" creationId="{75CE3895-493E-4C35-800B-26755F2E14F7}"/>
          </ac:cxnSpMkLst>
        </pc:cxnChg>
        <pc:cxnChg chg="del">
          <ac:chgData name="Akshit Gureja" userId="S::akshit.gureja@research.iiit.ac.in::86d6ef02-af20-4dc6-a1eb-9c5e297569f2" providerId="AD" clId="Web-{A782F260-677F-2DE8-6AFC-6591EF1CEF40}" dt="2021-08-07T11:38:03.603" v="1257"/>
          <ac:cxnSpMkLst>
            <pc:docMk/>
            <pc:sldMk cId="264121221" sldId="262"/>
            <ac:cxnSpMk id="78" creationId="{C2F4B324-105A-46F2-B2EC-E725EC775159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0:50.987" v="1604" actId="14100"/>
          <ac:cxnSpMkLst>
            <pc:docMk/>
            <pc:sldMk cId="264121221" sldId="262"/>
            <ac:cxnSpMk id="91" creationId="{C32C9256-468C-495C-88BD-947E979D2848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0:50.987" v="1603" actId="14100"/>
          <ac:cxnSpMkLst>
            <pc:docMk/>
            <pc:sldMk cId="264121221" sldId="262"/>
            <ac:cxnSpMk id="92" creationId="{5FDDFD64-A39B-487F-8D4B-406EC2DE6F60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0:50.987" v="1631" actId="14100"/>
          <ac:cxnSpMkLst>
            <pc:docMk/>
            <pc:sldMk cId="264121221" sldId="262"/>
            <ac:cxnSpMk id="94" creationId="{83F33FDA-C619-4E0B-8D49-C85FD3D7B884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0:50.987" v="1630" actId="14100"/>
          <ac:cxnSpMkLst>
            <pc:docMk/>
            <pc:sldMk cId="264121221" sldId="262"/>
            <ac:cxnSpMk id="96" creationId="{96851685-A26B-40F2-827A-44FAA8E53B2B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0:50.987" v="1602" actId="14100"/>
          <ac:cxnSpMkLst>
            <pc:docMk/>
            <pc:sldMk cId="264121221" sldId="262"/>
            <ac:cxnSpMk id="107" creationId="{3A477FC9-D18F-43AA-98F5-53C7E5A236B1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0:50.987" v="1601" actId="14100"/>
          <ac:cxnSpMkLst>
            <pc:docMk/>
            <pc:sldMk cId="264121221" sldId="262"/>
            <ac:cxnSpMk id="108" creationId="{36FC1AD5-FE98-4C21-99C1-C09F05002BC6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0:50.987" v="1596" actId="14100"/>
          <ac:cxnSpMkLst>
            <pc:docMk/>
            <pc:sldMk cId="264121221" sldId="262"/>
            <ac:cxnSpMk id="113" creationId="{EE40BA50-92D9-46A4-8211-80C89807349B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0:50.987" v="1595" actId="14100"/>
          <ac:cxnSpMkLst>
            <pc:docMk/>
            <pc:sldMk cId="264121221" sldId="262"/>
            <ac:cxnSpMk id="114" creationId="{29B8A4C5-F3CB-46B3-A0A9-905D73BBA665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0:50.987" v="1594" actId="14100"/>
          <ac:cxnSpMkLst>
            <pc:docMk/>
            <pc:sldMk cId="264121221" sldId="262"/>
            <ac:cxnSpMk id="115" creationId="{B857F941-9630-4878-B48E-89E487695DC9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0:50.987" v="1593" actId="14100"/>
          <ac:cxnSpMkLst>
            <pc:docMk/>
            <pc:sldMk cId="264121221" sldId="262"/>
            <ac:cxnSpMk id="116" creationId="{BD95FA8C-0A02-4D25-91B5-01B6B5DA7B4C}"/>
          </ac:cxnSpMkLst>
        </pc:cxnChg>
      </pc:sldChg>
      <pc:sldChg chg="addSp modSp add replId">
        <pc:chgData name="Akshit Gureja" userId="S::akshit.gureja@research.iiit.ac.in::86d6ef02-af20-4dc6-a1eb-9c5e297569f2" providerId="AD" clId="Web-{A782F260-677F-2DE8-6AFC-6591EF1CEF40}" dt="2021-08-07T11:46:45.207" v="1810" actId="1076"/>
        <pc:sldMkLst>
          <pc:docMk/>
          <pc:sldMk cId="1317400941" sldId="263"/>
        </pc:sldMkLst>
        <pc:spChg chg="mod">
          <ac:chgData name="Akshit Gureja" userId="S::akshit.gureja@research.iiit.ac.in::86d6ef02-af20-4dc6-a1eb-9c5e297569f2" providerId="AD" clId="Web-{A782F260-677F-2DE8-6AFC-6591EF1CEF40}" dt="2021-08-07T11:42:29.335" v="1711" actId="1076"/>
          <ac:spMkLst>
            <pc:docMk/>
            <pc:sldMk cId="1317400941" sldId="263"/>
            <ac:spMk id="3" creationId="{555A3355-D87B-4197-926A-368E83CA7326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46:45.207" v="1810" actId="1076"/>
          <ac:spMkLst>
            <pc:docMk/>
            <pc:sldMk cId="1317400941" sldId="263"/>
            <ac:spMk id="4" creationId="{347021FE-2338-4307-A04F-B9CCB22A5BA0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2:29.351" v="1712" actId="1076"/>
          <ac:spMkLst>
            <pc:docMk/>
            <pc:sldMk cId="1317400941" sldId="263"/>
            <ac:spMk id="5" creationId="{4150858D-6BE9-4392-AEB8-A6D9FC69388A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2:29.351" v="1713" actId="1076"/>
          <ac:spMkLst>
            <pc:docMk/>
            <pc:sldMk cId="1317400941" sldId="263"/>
            <ac:spMk id="7" creationId="{0BE022E7-4657-470D-A48A-BACCC7CC2933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2:29.367" v="1714" actId="1076"/>
          <ac:spMkLst>
            <pc:docMk/>
            <pc:sldMk cId="1317400941" sldId="263"/>
            <ac:spMk id="9" creationId="{CFE88C64-BC73-4FBC-83E2-A3609B3C0C67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2:01.615" v="1679" actId="1076"/>
          <ac:spMkLst>
            <pc:docMk/>
            <pc:sldMk cId="1317400941" sldId="263"/>
            <ac:spMk id="19" creationId="{812742B8-9D78-4B72-BF45-A5437D0EB64E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2:01.615" v="1680" actId="1076"/>
          <ac:spMkLst>
            <pc:docMk/>
            <pc:sldMk cId="1317400941" sldId="263"/>
            <ac:spMk id="21" creationId="{677B1B84-E257-4C54-B39B-4B61CA9D0A8C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6:15.987" v="1800" actId="20577"/>
          <ac:spMkLst>
            <pc:docMk/>
            <pc:sldMk cId="1317400941" sldId="263"/>
            <ac:spMk id="24" creationId="{72D6CDF5-0CFA-4007-9EB6-943C3F9E8508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6:30.675" v="1806" actId="1076"/>
          <ac:spMkLst>
            <pc:docMk/>
            <pc:sldMk cId="1317400941" sldId="263"/>
            <ac:spMk id="39" creationId="{3140E755-BD6B-4262-8186-D230243CF539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6:30.691" v="1807" actId="1076"/>
          <ac:spMkLst>
            <pc:docMk/>
            <pc:sldMk cId="1317400941" sldId="263"/>
            <ac:spMk id="40" creationId="{0792A6AD-5B11-46C1-A3E0-A9334468CA27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42:01.631" v="1681" actId="1076"/>
          <ac:spMkLst>
            <pc:docMk/>
            <pc:sldMk cId="1317400941" sldId="263"/>
            <ac:spMk id="52" creationId="{3D822733-68BD-42CD-A9F3-4486DEF17020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42:01.662" v="1684" actId="1076"/>
          <ac:spMkLst>
            <pc:docMk/>
            <pc:sldMk cId="1317400941" sldId="263"/>
            <ac:spMk id="54" creationId="{E178A797-7A60-40C6-88C8-1BCD3A489F22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2:01.428" v="1657" actId="1076"/>
          <ac:spMkLst>
            <pc:docMk/>
            <pc:sldMk cId="1317400941" sldId="263"/>
            <ac:spMk id="85" creationId="{1C3CDD7D-0867-4B0A-A4A4-DC45145E7678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2:01.428" v="1658" actId="1076"/>
          <ac:spMkLst>
            <pc:docMk/>
            <pc:sldMk cId="1317400941" sldId="263"/>
            <ac:spMk id="86" creationId="{AF5489F5-993E-4295-92A5-D03ED6363DF7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2:01.443" v="1659" actId="1076"/>
          <ac:spMkLst>
            <pc:docMk/>
            <pc:sldMk cId="1317400941" sldId="263"/>
            <ac:spMk id="87" creationId="{25E40F19-26DE-4117-ADAC-666019111420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2:01.443" v="1660" actId="1076"/>
          <ac:spMkLst>
            <pc:docMk/>
            <pc:sldMk cId="1317400941" sldId="263"/>
            <ac:spMk id="88" creationId="{33BA0387-AF78-428B-BEA4-00B1920A0BFF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2:01.475" v="1663" actId="1076"/>
          <ac:spMkLst>
            <pc:docMk/>
            <pc:sldMk cId="1317400941" sldId="263"/>
            <ac:spMk id="98" creationId="{69C7909C-ED69-4859-BF3A-51ABC44BAA64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2:01.490" v="1664" actId="1076"/>
          <ac:spMkLst>
            <pc:docMk/>
            <pc:sldMk cId="1317400941" sldId="263"/>
            <ac:spMk id="100" creationId="{95E1F251-E39B-4DCE-98F3-DF8B2B0A2EA9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2:15.647" v="1701" actId="14100"/>
          <ac:spMkLst>
            <pc:docMk/>
            <pc:sldMk cId="1317400941" sldId="263"/>
            <ac:spMk id="109" creationId="{193AF3CB-908A-4908-8F04-B731E66781FC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2:15.647" v="1702" actId="14100"/>
          <ac:spMkLst>
            <pc:docMk/>
            <pc:sldMk cId="1317400941" sldId="263"/>
            <ac:spMk id="110" creationId="{63C9ED06-EFCE-431D-98E5-5295E1D8FF77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2:19.585" v="1709" actId="1076"/>
          <ac:spMkLst>
            <pc:docMk/>
            <pc:sldMk cId="1317400941" sldId="263"/>
            <ac:spMk id="111" creationId="{683E244E-0A1C-46EA-BF78-1D5379278C21}"/>
          </ac:spMkLst>
        </pc:spChg>
        <pc:spChg chg="mod">
          <ac:chgData name="Akshit Gureja" userId="S::akshit.gureja@research.iiit.ac.in::86d6ef02-af20-4dc6-a1eb-9c5e297569f2" providerId="AD" clId="Web-{A782F260-677F-2DE8-6AFC-6591EF1CEF40}" dt="2021-08-07T11:42:22.210" v="1710" actId="1076"/>
          <ac:spMkLst>
            <pc:docMk/>
            <pc:sldMk cId="1317400941" sldId="263"/>
            <ac:spMk id="112" creationId="{89514EA7-C854-4BE7-B065-EF4B0F9423DA}"/>
          </ac:spMkLst>
        </pc:spChg>
        <pc:cxnChg chg="mod">
          <ac:chgData name="Akshit Gureja" userId="S::akshit.gureja@research.iiit.ac.in::86d6ef02-af20-4dc6-a1eb-9c5e297569f2" providerId="AD" clId="Web-{A782F260-677F-2DE8-6AFC-6591EF1CEF40}" dt="2021-08-07T11:42:29.367" v="1715" actId="1076"/>
          <ac:cxnSpMkLst>
            <pc:docMk/>
            <pc:sldMk cId="1317400941" sldId="263"/>
            <ac:cxnSpMk id="11" creationId="{76D04983-F82C-4827-981D-77737AA93188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2:29.382" v="1716" actId="1076"/>
          <ac:cxnSpMkLst>
            <pc:docMk/>
            <pc:sldMk cId="1317400941" sldId="263"/>
            <ac:cxnSpMk id="13" creationId="{7DD94517-B29A-43E5-8327-9E271FA5A48C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2:29.382" v="1717" actId="1076"/>
          <ac:cxnSpMkLst>
            <pc:docMk/>
            <pc:sldMk cId="1317400941" sldId="263"/>
            <ac:cxnSpMk id="14" creationId="{CCE4F6A7-F075-48AD-A4BF-2D2FEDEFAFAA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2:29.398" v="1718" actId="1076"/>
          <ac:cxnSpMkLst>
            <pc:docMk/>
            <pc:sldMk cId="1317400941" sldId="263"/>
            <ac:cxnSpMk id="15" creationId="{D377EE2C-1901-49D6-97A7-70F1D713BB4F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2:01.584" v="1677" actId="1076"/>
          <ac:cxnSpMkLst>
            <pc:docMk/>
            <pc:sldMk cId="1317400941" sldId="263"/>
            <ac:cxnSpMk id="16" creationId="{AB970A3E-F5B4-48AC-9AFA-2F356CF0433B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2:01.600" v="1678" actId="1076"/>
          <ac:cxnSpMkLst>
            <pc:docMk/>
            <pc:sldMk cId="1317400941" sldId="263"/>
            <ac:cxnSpMk id="17" creationId="{FC4C2E55-6317-4427-A9A2-7B0384F490AD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6:35.051" v="1808" actId="14100"/>
          <ac:cxnSpMkLst>
            <pc:docMk/>
            <pc:sldMk cId="1317400941" sldId="263"/>
            <ac:cxnSpMk id="35" creationId="{9B97B87B-591B-49B2-887B-035EE6AA18D4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6:38.066" v="1809" actId="14100"/>
          <ac:cxnSpMkLst>
            <pc:docMk/>
            <pc:sldMk cId="1317400941" sldId="263"/>
            <ac:cxnSpMk id="37" creationId="{46E02FE7-3537-4F05-AA98-98995E6C9735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42:01.646" v="1683" actId="1076"/>
          <ac:cxnSpMkLst>
            <pc:docMk/>
            <pc:sldMk cId="1317400941" sldId="263"/>
            <ac:cxnSpMk id="47" creationId="{CF29EEA5-E78F-4CF4-AF6E-4C6DF980FD63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2:01.490" v="1665" actId="1076"/>
          <ac:cxnSpMkLst>
            <pc:docMk/>
            <pc:sldMk cId="1317400941" sldId="263"/>
            <ac:cxnSpMk id="48" creationId="{9F2C7ADA-E04E-4CED-AC94-179C9EDE4044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2:01.490" v="1666" actId="1076"/>
          <ac:cxnSpMkLst>
            <pc:docMk/>
            <pc:sldMk cId="1317400941" sldId="263"/>
            <ac:cxnSpMk id="49" creationId="{D0DBA0DE-96BB-4C8B-A90C-A38ECB4EE6A6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42:01.646" v="1682" actId="1076"/>
          <ac:cxnSpMkLst>
            <pc:docMk/>
            <pc:sldMk cId="1317400941" sldId="263"/>
            <ac:cxnSpMk id="50" creationId="{11569858-358C-46E0-9FE4-C2555125346C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2:01.506" v="1667" actId="1076"/>
          <ac:cxnSpMkLst>
            <pc:docMk/>
            <pc:sldMk cId="1317400941" sldId="263"/>
            <ac:cxnSpMk id="51" creationId="{DD97182B-4DF4-49D9-9B60-9C19496E7964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2:01.506" v="1668" actId="1076"/>
          <ac:cxnSpMkLst>
            <pc:docMk/>
            <pc:sldMk cId="1317400941" sldId="263"/>
            <ac:cxnSpMk id="53" creationId="{4ADC590D-6612-4472-A07F-C7E6802314CF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2:01.459" v="1661" actId="1076"/>
          <ac:cxnSpMkLst>
            <pc:docMk/>
            <pc:sldMk cId="1317400941" sldId="263"/>
            <ac:cxnSpMk id="94" creationId="{83F33FDA-C619-4E0B-8D49-C85FD3D7B884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2:01.459" v="1662" actId="1076"/>
          <ac:cxnSpMkLst>
            <pc:docMk/>
            <pc:sldMk cId="1317400941" sldId="263"/>
            <ac:cxnSpMk id="96" creationId="{96851685-A26B-40F2-827A-44FAA8E53B2B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2:15.678" v="1705" actId="14100"/>
          <ac:cxnSpMkLst>
            <pc:docMk/>
            <pc:sldMk cId="1317400941" sldId="263"/>
            <ac:cxnSpMk id="113" creationId="{EE40BA50-92D9-46A4-8211-80C89807349B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2:15.678" v="1706" actId="14100"/>
          <ac:cxnSpMkLst>
            <pc:docMk/>
            <pc:sldMk cId="1317400941" sldId="263"/>
            <ac:cxnSpMk id="114" creationId="{29B8A4C5-F3CB-46B3-A0A9-905D73BBA665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2:15.694" v="1707" actId="14100"/>
          <ac:cxnSpMkLst>
            <pc:docMk/>
            <pc:sldMk cId="1317400941" sldId="263"/>
            <ac:cxnSpMk id="115" creationId="{B857F941-9630-4878-B48E-89E487695DC9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42:15.694" v="1708" actId="14100"/>
          <ac:cxnSpMkLst>
            <pc:docMk/>
            <pc:sldMk cId="1317400941" sldId="263"/>
            <ac:cxnSpMk id="116" creationId="{BD95FA8C-0A02-4D25-91B5-01B6B5DA7B4C}"/>
          </ac:cxnSpMkLst>
        </pc:cxnChg>
      </pc:sldChg>
      <pc:sldChg chg="addSp delSp modSp add replId">
        <pc:chgData name="Akshit Gureja" userId="S::akshit.gureja@research.iiit.ac.in::86d6ef02-af20-4dc6-a1eb-9c5e297569f2" providerId="AD" clId="Web-{A782F260-677F-2DE8-6AFC-6591EF1CEF40}" dt="2021-08-07T11:51:34.331" v="2096" actId="14100"/>
        <pc:sldMkLst>
          <pc:docMk/>
          <pc:sldMk cId="2729901035" sldId="264"/>
        </pc:sldMkLst>
        <pc:spChg chg="add mod">
          <ac:chgData name="Akshit Gureja" userId="S::akshit.gureja@research.iiit.ac.in::86d6ef02-af20-4dc6-a1eb-9c5e297569f2" providerId="AD" clId="Web-{A782F260-677F-2DE8-6AFC-6591EF1CEF40}" dt="2021-08-07T11:43:16.916" v="1744" actId="14100"/>
          <ac:spMkLst>
            <pc:docMk/>
            <pc:sldMk cId="2729901035" sldId="264"/>
            <ac:spMk id="8" creationId="{BA809E89-5DF1-4A95-8C52-5AE044824856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43:19.916" v="1745" actId="1076"/>
          <ac:spMkLst>
            <pc:docMk/>
            <pc:sldMk cId="2729901035" sldId="264"/>
            <ac:spMk id="18" creationId="{8097AFDF-FBAD-480F-AF04-1B5F79C21FED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43:48.933" v="1750" actId="14100"/>
          <ac:spMkLst>
            <pc:docMk/>
            <pc:sldMk cId="2729901035" sldId="264"/>
            <ac:spMk id="20" creationId="{28EDAFFC-F8E4-4D24-909D-A22C7D1A7190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47:22.100" v="1825" actId="1076"/>
          <ac:spMkLst>
            <pc:docMk/>
            <pc:sldMk cId="2729901035" sldId="264"/>
            <ac:spMk id="26" creationId="{94008543-193B-4BDE-9184-C2A3D797705C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47:22.100" v="1826" actId="1076"/>
          <ac:spMkLst>
            <pc:docMk/>
            <pc:sldMk cId="2729901035" sldId="264"/>
            <ac:spMk id="27" creationId="{0A60F6B4-B829-40E6-9999-84D3470E75A8}"/>
          </ac:spMkLst>
        </pc:spChg>
        <pc:spChg chg="del">
          <ac:chgData name="Akshit Gureja" userId="S::akshit.gureja@research.iiit.ac.in::86d6ef02-af20-4dc6-a1eb-9c5e297569f2" providerId="AD" clId="Web-{A782F260-677F-2DE8-6AFC-6591EF1CEF40}" dt="2021-08-07T11:47:16.396" v="1820"/>
          <ac:spMkLst>
            <pc:docMk/>
            <pc:sldMk cId="2729901035" sldId="264"/>
            <ac:spMk id="39" creationId="{3140E755-BD6B-4262-8186-D230243CF539}"/>
          </ac:spMkLst>
        </pc:spChg>
        <pc:spChg chg="del">
          <ac:chgData name="Akshit Gureja" userId="S::akshit.gureja@research.iiit.ac.in::86d6ef02-af20-4dc6-a1eb-9c5e297569f2" providerId="AD" clId="Web-{A782F260-677F-2DE8-6AFC-6591EF1CEF40}" dt="2021-08-07T11:47:16.396" v="1819"/>
          <ac:spMkLst>
            <pc:docMk/>
            <pc:sldMk cId="2729901035" sldId="264"/>
            <ac:spMk id="40" creationId="{0792A6AD-5B11-46C1-A3E0-A9334468CA27}"/>
          </ac:spMkLst>
        </pc:spChg>
        <pc:cxnChg chg="add mod">
          <ac:chgData name="Akshit Gureja" userId="S::akshit.gureja@research.iiit.ac.in::86d6ef02-af20-4dc6-a1eb-9c5e297569f2" providerId="AD" clId="Web-{A782F260-677F-2DE8-6AFC-6591EF1CEF40}" dt="2021-08-07T11:43:08.431" v="1741" actId="14100"/>
          <ac:cxnSpMkLst>
            <pc:docMk/>
            <pc:sldMk cId="2729901035" sldId="264"/>
            <ac:cxnSpMk id="4" creationId="{15E8C9A0-39FE-4B58-8430-8999E5B55874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47:27.272" v="1827" actId="14100"/>
          <ac:cxnSpMkLst>
            <pc:docMk/>
            <pc:sldMk cId="2729901035" sldId="264"/>
            <ac:cxnSpMk id="6" creationId="{988F7E14-4990-4222-A82B-CCC885FDE505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47:22.084" v="1823" actId="1076"/>
          <ac:cxnSpMkLst>
            <pc:docMk/>
            <pc:sldMk cId="2729901035" sldId="264"/>
            <ac:cxnSpMk id="23" creationId="{C19060BC-6B2B-4516-AFA9-4E3CDE2C2E8C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47:22.084" v="1824" actId="1076"/>
          <ac:cxnSpMkLst>
            <pc:docMk/>
            <pc:sldMk cId="2729901035" sldId="264"/>
            <ac:cxnSpMk id="25" creationId="{3D89F514-7BE3-4C5E-9F8B-AE297213643F}"/>
          </ac:cxnSpMkLst>
        </pc:cxnChg>
        <pc:cxnChg chg="del">
          <ac:chgData name="Akshit Gureja" userId="S::akshit.gureja@research.iiit.ac.in::86d6ef02-af20-4dc6-a1eb-9c5e297569f2" providerId="AD" clId="Web-{A782F260-677F-2DE8-6AFC-6591EF1CEF40}" dt="2021-08-07T11:47:16.396" v="1822"/>
          <ac:cxnSpMkLst>
            <pc:docMk/>
            <pc:sldMk cId="2729901035" sldId="264"/>
            <ac:cxnSpMk id="35" creationId="{9B97B87B-591B-49B2-887B-035EE6AA18D4}"/>
          </ac:cxnSpMkLst>
        </pc:cxnChg>
        <pc:cxnChg chg="del">
          <ac:chgData name="Akshit Gureja" userId="S::akshit.gureja@research.iiit.ac.in::86d6ef02-af20-4dc6-a1eb-9c5e297569f2" providerId="AD" clId="Web-{A782F260-677F-2DE8-6AFC-6591EF1CEF40}" dt="2021-08-07T11:47:16.396" v="1821"/>
          <ac:cxnSpMkLst>
            <pc:docMk/>
            <pc:sldMk cId="2729901035" sldId="264"/>
            <ac:cxnSpMk id="37" creationId="{46E02FE7-3537-4F05-AA98-98995E6C9735}"/>
          </ac:cxnSpMkLst>
        </pc:cxnChg>
        <pc:cxnChg chg="mod">
          <ac:chgData name="Akshit Gureja" userId="S::akshit.gureja@research.iiit.ac.in::86d6ef02-af20-4dc6-a1eb-9c5e297569f2" providerId="AD" clId="Web-{A782F260-677F-2DE8-6AFC-6591EF1CEF40}" dt="2021-08-07T11:51:34.331" v="2096" actId="14100"/>
          <ac:cxnSpMkLst>
            <pc:docMk/>
            <pc:sldMk cId="2729901035" sldId="264"/>
            <ac:cxnSpMk id="50" creationId="{11569858-358C-46E0-9FE4-C2555125346C}"/>
          </ac:cxnSpMkLst>
        </pc:cxnChg>
      </pc:sldChg>
      <pc:sldChg chg="addSp delSp modSp new">
        <pc:chgData name="Akshit Gureja" userId="S::akshit.gureja@research.iiit.ac.in::86d6ef02-af20-4dc6-a1eb-9c5e297569f2" providerId="AD" clId="Web-{A782F260-677F-2DE8-6AFC-6591EF1CEF40}" dt="2021-08-07T11:52:10.145" v="2129"/>
        <pc:sldMkLst>
          <pc:docMk/>
          <pc:sldMk cId="3265540832" sldId="265"/>
        </pc:sldMkLst>
        <pc:spChg chg="mod">
          <ac:chgData name="Akshit Gureja" userId="S::akshit.gureja@research.iiit.ac.in::86d6ef02-af20-4dc6-a1eb-9c5e297569f2" providerId="AD" clId="Web-{A782F260-677F-2DE8-6AFC-6591EF1CEF40}" dt="2021-08-07T11:48:28.119" v="1842" actId="1076"/>
          <ac:spMkLst>
            <pc:docMk/>
            <pc:sldMk cId="3265540832" sldId="265"/>
            <ac:spMk id="2" creationId="{CC78A61F-246C-4996-8558-9C82CDDE068E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51:17.033" v="2094" actId="1076"/>
          <ac:spMkLst>
            <pc:docMk/>
            <pc:sldMk cId="3265540832" sldId="265"/>
            <ac:spMk id="4" creationId="{B7853CE5-46B6-45AA-8A0D-9916009F7AFE}"/>
          </ac:spMkLst>
        </pc:spChg>
        <pc:spChg chg="add del">
          <ac:chgData name="Akshit Gureja" userId="S::akshit.gureja@research.iiit.ac.in::86d6ef02-af20-4dc6-a1eb-9c5e297569f2" providerId="AD" clId="Web-{A782F260-677F-2DE8-6AFC-6591EF1CEF40}" dt="2021-08-07T11:52:10.145" v="2129"/>
          <ac:spMkLst>
            <pc:docMk/>
            <pc:sldMk cId="3265540832" sldId="265"/>
            <ac:spMk id="5" creationId="{F3F41D0A-5C3C-47CA-ABEE-4F8B3B5568FA}"/>
          </ac:spMkLst>
        </pc:spChg>
      </pc:sldChg>
      <pc:sldChg chg="addSp modSp new">
        <pc:chgData name="Akshit Gureja" userId="S::akshit.gureja@research.iiit.ac.in::86d6ef02-af20-4dc6-a1eb-9c5e297569f2" providerId="AD" clId="Web-{A782F260-677F-2DE8-6AFC-6591EF1CEF40}" dt="2021-08-07T11:54:08.011" v="2294" actId="1076"/>
        <pc:sldMkLst>
          <pc:docMk/>
          <pc:sldMk cId="3279848027" sldId="266"/>
        </pc:sldMkLst>
        <pc:spChg chg="mod">
          <ac:chgData name="Akshit Gureja" userId="S::akshit.gureja@research.iiit.ac.in::86d6ef02-af20-4dc6-a1eb-9c5e297569f2" providerId="AD" clId="Web-{A782F260-677F-2DE8-6AFC-6591EF1CEF40}" dt="2021-08-07T11:51:57.707" v="2127" actId="1076"/>
          <ac:spMkLst>
            <pc:docMk/>
            <pc:sldMk cId="3279848027" sldId="266"/>
            <ac:spMk id="2" creationId="{97E57664-AC20-4244-8C4A-84A13DAF3791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54:08.011" v="2294" actId="1076"/>
          <ac:spMkLst>
            <pc:docMk/>
            <pc:sldMk cId="3279848027" sldId="266"/>
            <ac:spMk id="4" creationId="{7D7AADAF-82E7-45EC-B409-3FCC41DF80D6}"/>
          </ac:spMkLst>
        </pc:spChg>
      </pc:sldChg>
      <pc:sldChg chg="addSp modSp new">
        <pc:chgData name="Akshit Gureja" userId="S::akshit.gureja@research.iiit.ac.in::86d6ef02-af20-4dc6-a1eb-9c5e297569f2" providerId="AD" clId="Web-{A782F260-677F-2DE8-6AFC-6591EF1CEF40}" dt="2021-08-07T11:57:29.521" v="2418" actId="1076"/>
        <pc:sldMkLst>
          <pc:docMk/>
          <pc:sldMk cId="3409611664" sldId="267"/>
        </pc:sldMkLst>
        <pc:spChg chg="mod">
          <ac:chgData name="Akshit Gureja" userId="S::akshit.gureja@research.iiit.ac.in::86d6ef02-af20-4dc6-a1eb-9c5e297569f2" providerId="AD" clId="Web-{A782F260-677F-2DE8-6AFC-6591EF1CEF40}" dt="2021-08-07T11:55:25.217" v="2312" actId="14100"/>
          <ac:spMkLst>
            <pc:docMk/>
            <pc:sldMk cId="3409611664" sldId="267"/>
            <ac:spMk id="2" creationId="{1A4635C4-D57A-442A-9542-EC0BBDA9E1F3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5:32.687" v="2313"/>
          <ac:spMkLst>
            <pc:docMk/>
            <pc:sldMk cId="3409611664" sldId="267"/>
            <ac:spMk id="4" creationId="{9CA78180-32B6-48EA-A08F-89C5B1D7C59C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5:32.687" v="2314"/>
          <ac:spMkLst>
            <pc:docMk/>
            <pc:sldMk cId="3409611664" sldId="267"/>
            <ac:spMk id="6" creationId="{81E515B2-23C7-4540-B290-F8E0B910F1CB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5:32.702" v="2315"/>
          <ac:spMkLst>
            <pc:docMk/>
            <pc:sldMk cId="3409611664" sldId="267"/>
            <ac:spMk id="8" creationId="{F41ECB0C-FD52-4145-B503-A668123CA508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5:32.702" v="2316"/>
          <ac:spMkLst>
            <pc:docMk/>
            <pc:sldMk cId="3409611664" sldId="267"/>
            <ac:spMk id="10" creationId="{B64488F9-BFCE-4949-A9B7-E5C7EC0BAE41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5:32.718" v="2319"/>
          <ac:spMkLst>
            <pc:docMk/>
            <pc:sldMk cId="3409611664" sldId="267"/>
            <ac:spMk id="16" creationId="{B4E9E27E-F112-44A2-9294-01775566B1B6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5:32.733" v="2320"/>
          <ac:spMkLst>
            <pc:docMk/>
            <pc:sldMk cId="3409611664" sldId="267"/>
            <ac:spMk id="18" creationId="{0AC33E81-948E-4B78-A540-B765892562BB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5:32.827" v="2325"/>
          <ac:spMkLst>
            <pc:docMk/>
            <pc:sldMk cId="3409611664" sldId="267"/>
            <ac:spMk id="28" creationId="{913001C1-730F-4DC9-A6D1-0A50B1DD0E36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5:32.843" v="2326"/>
          <ac:spMkLst>
            <pc:docMk/>
            <pc:sldMk cId="3409611664" sldId="267"/>
            <ac:spMk id="30" creationId="{EABA0027-FB9A-4A35-B27D-6AD67E3EBBB8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5:32.858" v="2327"/>
          <ac:spMkLst>
            <pc:docMk/>
            <pc:sldMk cId="3409611664" sldId="267"/>
            <ac:spMk id="32" creationId="{5A17F26C-6E58-4111-97C1-3147860880CF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5:32.874" v="2328"/>
          <ac:spMkLst>
            <pc:docMk/>
            <pc:sldMk cId="3409611664" sldId="267"/>
            <ac:spMk id="34" creationId="{3D67D6A2-B065-4FC3-A5F4-B9E59C499F88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5:32.921" v="2335"/>
          <ac:spMkLst>
            <pc:docMk/>
            <pc:sldMk cId="3409611664" sldId="267"/>
            <ac:spMk id="48" creationId="{4FFA1054-DAB5-442C-8868-2ED4E704B5BA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5:32.937" v="2336"/>
          <ac:spMkLst>
            <pc:docMk/>
            <pc:sldMk cId="3409611664" sldId="267"/>
            <ac:spMk id="50" creationId="{AD113E0B-0121-45CF-9DBD-0D5E7FC9F975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5:32.937" v="2337"/>
          <ac:spMkLst>
            <pc:docMk/>
            <pc:sldMk cId="3409611664" sldId="267"/>
            <ac:spMk id="52" creationId="{206C45FF-DC0C-46C7-A553-8AE3830AEF4D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56:23.595" v="2382" actId="1076"/>
          <ac:spMkLst>
            <pc:docMk/>
            <pc:sldMk cId="3409611664" sldId="267"/>
            <ac:spMk id="54" creationId="{00C15F5B-FEF1-47A6-9AA8-96C54B5E5ECA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5:32.968" v="2339"/>
          <ac:spMkLst>
            <pc:docMk/>
            <pc:sldMk cId="3409611664" sldId="267"/>
            <ac:spMk id="56" creationId="{93E88B64-08E1-4526-9EF5-7BA2F3E70682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56:23.611" v="2383" actId="1076"/>
          <ac:spMkLst>
            <pc:docMk/>
            <pc:sldMk cId="3409611664" sldId="267"/>
            <ac:spMk id="58" creationId="{98097A16-531D-4D3C-9F81-9258AF9BE211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5:33.030" v="2345"/>
          <ac:spMkLst>
            <pc:docMk/>
            <pc:sldMk cId="3409611664" sldId="267"/>
            <ac:spMk id="68" creationId="{014C4F1C-A070-4474-B25E-E8796327570D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5:33.046" v="2346"/>
          <ac:spMkLst>
            <pc:docMk/>
            <pc:sldMk cId="3409611664" sldId="267"/>
            <ac:spMk id="70" creationId="{7D0D9738-82A3-4005-BB4F-189D50BE9AD5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5:33.062" v="2347"/>
          <ac:spMkLst>
            <pc:docMk/>
            <pc:sldMk cId="3409611664" sldId="267"/>
            <ac:spMk id="72" creationId="{3F2EC2B9-3B68-4C01-BE51-1BB9872B446F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5:33.077" v="2348"/>
          <ac:spMkLst>
            <pc:docMk/>
            <pc:sldMk cId="3409611664" sldId="267"/>
            <ac:spMk id="74" creationId="{3CA09223-7A8E-4BAA-AFEC-8F1C321A4D37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5:33.171" v="2355"/>
          <ac:spMkLst>
            <pc:docMk/>
            <pc:sldMk cId="3409611664" sldId="267"/>
            <ac:spMk id="88" creationId="{64DA500C-957A-49C5-AA62-6C8049653CD2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5:33.187" v="2356"/>
          <ac:spMkLst>
            <pc:docMk/>
            <pc:sldMk cId="3409611664" sldId="267"/>
            <ac:spMk id="90" creationId="{2F7DE5DA-CBBB-4BDE-8E24-7690F63C398C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5:33.249" v="2359"/>
          <ac:spMkLst>
            <pc:docMk/>
            <pc:sldMk cId="3409611664" sldId="267"/>
            <ac:spMk id="96" creationId="{DDD11018-F642-429B-BD3F-EB616AC9B9C4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5:33.265" v="2360"/>
          <ac:spMkLst>
            <pc:docMk/>
            <pc:sldMk cId="3409611664" sldId="267"/>
            <ac:spMk id="98" creationId="{E4E11019-0530-4E54-9C73-0C533B8B3C28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55:39.609" v="2366" actId="14100"/>
          <ac:spMkLst>
            <pc:docMk/>
            <pc:sldMk cId="3409611664" sldId="267"/>
            <ac:spMk id="100" creationId="{701D0627-55CB-457C-BDC1-B3BE48FF0A36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5:33.312" v="2364"/>
          <ac:spMkLst>
            <pc:docMk/>
            <pc:sldMk cId="3409611664" sldId="267"/>
            <ac:spMk id="106" creationId="{7D0CD9BF-8DB4-4A45-BE8E-820499CBF2A1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5:33.312" v="2365"/>
          <ac:spMkLst>
            <pc:docMk/>
            <pc:sldMk cId="3409611664" sldId="267"/>
            <ac:spMk id="108" creationId="{0827255D-CEE1-43FD-81A0-6B948747AFA3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55:59.407" v="2371" actId="1076"/>
          <ac:spMkLst>
            <pc:docMk/>
            <pc:sldMk cId="3409611664" sldId="267"/>
            <ac:spMk id="109" creationId="{ADA880A4-C915-453E-9726-1BFBF6B398CB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56:02.329" v="2373" actId="1076"/>
          <ac:spMkLst>
            <pc:docMk/>
            <pc:sldMk cId="3409611664" sldId="267"/>
            <ac:spMk id="110" creationId="{341E6FD7-7AB3-4677-BC65-2236335BC360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56:04.844" v="2375" actId="1076"/>
          <ac:spMkLst>
            <pc:docMk/>
            <pc:sldMk cId="3409611664" sldId="267"/>
            <ac:spMk id="111" creationId="{884CEF8A-20AB-4238-8154-4C77E3B98F54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56:07.673" v="2377" actId="1076"/>
          <ac:spMkLst>
            <pc:docMk/>
            <pc:sldMk cId="3409611664" sldId="267"/>
            <ac:spMk id="112" creationId="{6028FC7A-90C2-4112-9D83-96196D564BB7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56:11.204" v="2379" actId="1076"/>
          <ac:spMkLst>
            <pc:docMk/>
            <pc:sldMk cId="3409611664" sldId="267"/>
            <ac:spMk id="113" creationId="{E08185B3-F7A9-4C01-B3A8-0BB78C6FF425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56:14.689" v="2381" actId="1076"/>
          <ac:spMkLst>
            <pc:docMk/>
            <pc:sldMk cId="3409611664" sldId="267"/>
            <ac:spMk id="114" creationId="{2AE55E66-3DF3-48D2-B8E7-273B9F425630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56:37.440" v="2390" actId="20577"/>
          <ac:spMkLst>
            <pc:docMk/>
            <pc:sldMk cId="3409611664" sldId="267"/>
            <ac:spMk id="115" creationId="{62CBCF99-BCED-46AA-A2C9-20ACAA5A907E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56:42.612" v="2392" actId="1076"/>
          <ac:spMkLst>
            <pc:docMk/>
            <pc:sldMk cId="3409611664" sldId="267"/>
            <ac:spMk id="116" creationId="{106680D0-BA98-4490-A2FB-BBE21972A451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56:46.206" v="2394" actId="1076"/>
          <ac:spMkLst>
            <pc:docMk/>
            <pc:sldMk cId="3409611664" sldId="267"/>
            <ac:spMk id="117" creationId="{4A8DBFCD-88C5-4357-9C71-5984CE934BB6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56:50.753" v="2396" actId="1076"/>
          <ac:spMkLst>
            <pc:docMk/>
            <pc:sldMk cId="3409611664" sldId="267"/>
            <ac:spMk id="118" creationId="{0F5EC9F3-1C9D-40A2-9015-B85783E6630D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56:53.800" v="2398" actId="1076"/>
          <ac:spMkLst>
            <pc:docMk/>
            <pc:sldMk cId="3409611664" sldId="267"/>
            <ac:spMk id="119" creationId="{E8DA7023-19B7-4FD8-83B4-2F06E342A05A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56:56.691" v="2400" actId="1076"/>
          <ac:spMkLst>
            <pc:docMk/>
            <pc:sldMk cId="3409611664" sldId="267"/>
            <ac:spMk id="120" creationId="{F991E449-9AF0-4B47-A923-7AD6D3F8B934}"/>
          </ac:spMkLst>
        </pc:spChg>
        <pc:spChg chg="add mod">
          <ac:chgData name="Akshit Gureja" userId="S::akshit.gureja@research.iiit.ac.in::86d6ef02-af20-4dc6-a1eb-9c5e297569f2" providerId="AD" clId="Web-{A782F260-677F-2DE8-6AFC-6591EF1CEF40}" dt="2021-08-07T11:57:29.521" v="2418" actId="1076"/>
          <ac:spMkLst>
            <pc:docMk/>
            <pc:sldMk cId="3409611664" sldId="267"/>
            <ac:spMk id="121" creationId="{252C45EC-6C29-4425-BD44-61D23C050125}"/>
          </ac:spMkLst>
        </pc:spChg>
        <pc:cxnChg chg="add">
          <ac:chgData name="Akshit Gureja" userId="S::akshit.gureja@research.iiit.ac.in::86d6ef02-af20-4dc6-a1eb-9c5e297569f2" providerId="AD" clId="Web-{A782F260-677F-2DE8-6AFC-6591EF1CEF40}" dt="2021-08-07T11:55:32.702" v="2317"/>
          <ac:cxnSpMkLst>
            <pc:docMk/>
            <pc:sldMk cId="3409611664" sldId="267"/>
            <ac:cxnSpMk id="12" creationId="{86C8C81B-357D-46FC-B62A-CC25FDB15332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5:32.718" v="2318"/>
          <ac:cxnSpMkLst>
            <pc:docMk/>
            <pc:sldMk cId="3409611664" sldId="267"/>
            <ac:cxnSpMk id="14" creationId="{8247002E-F5B4-46A1-9296-BA7AC2CFCA99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5:32.749" v="2321"/>
          <ac:cxnSpMkLst>
            <pc:docMk/>
            <pc:sldMk cId="3409611664" sldId="267"/>
            <ac:cxnSpMk id="20" creationId="{2710A76F-1BAB-4146-ACFC-0EFDBFA9A135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5:32.749" v="2322"/>
          <ac:cxnSpMkLst>
            <pc:docMk/>
            <pc:sldMk cId="3409611664" sldId="267"/>
            <ac:cxnSpMk id="22" creationId="{16089E78-8F4E-4F10-B4EF-4E9A894C2C6C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5:32.765" v="2323"/>
          <ac:cxnSpMkLst>
            <pc:docMk/>
            <pc:sldMk cId="3409611664" sldId="267"/>
            <ac:cxnSpMk id="24" creationId="{EE7043BF-AEFC-40DB-9C48-E56696E3CA7B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5:32.796" v="2324"/>
          <ac:cxnSpMkLst>
            <pc:docMk/>
            <pc:sldMk cId="3409611664" sldId="267"/>
            <ac:cxnSpMk id="26" creationId="{AA388EDF-8737-4BEE-A636-E61DCED52D4C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5:32.874" v="2329"/>
          <ac:cxnSpMkLst>
            <pc:docMk/>
            <pc:sldMk cId="3409611664" sldId="267"/>
            <ac:cxnSpMk id="36" creationId="{C83B70FB-7F22-4D62-BA2A-A4FFAD96F2E9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5:32.890" v="2330"/>
          <ac:cxnSpMkLst>
            <pc:docMk/>
            <pc:sldMk cId="3409611664" sldId="267"/>
            <ac:cxnSpMk id="38" creationId="{D39CBFC8-306D-4AAB-9563-1D52C757D4DF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5:32.890" v="2331"/>
          <ac:cxnSpMkLst>
            <pc:docMk/>
            <pc:sldMk cId="3409611664" sldId="267"/>
            <ac:cxnSpMk id="40" creationId="{1EFDD0F8-36B1-48C9-AAA9-36E943DDB940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5:32.905" v="2332"/>
          <ac:cxnSpMkLst>
            <pc:docMk/>
            <pc:sldMk cId="3409611664" sldId="267"/>
            <ac:cxnSpMk id="42" creationId="{5086A5AA-4B2E-4A59-8CAC-E4E9B1833F87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5:32.905" v="2333"/>
          <ac:cxnSpMkLst>
            <pc:docMk/>
            <pc:sldMk cId="3409611664" sldId="267"/>
            <ac:cxnSpMk id="44" creationId="{3AD50B00-6707-43C9-8B8D-03872E46567C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5:32.921" v="2334"/>
          <ac:cxnSpMkLst>
            <pc:docMk/>
            <pc:sldMk cId="3409611664" sldId="267"/>
            <ac:cxnSpMk id="46" creationId="{1891F026-D560-44C6-9924-6F59AB0F0E0C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5:32.983" v="2341"/>
          <ac:cxnSpMkLst>
            <pc:docMk/>
            <pc:sldMk cId="3409611664" sldId="267"/>
            <ac:cxnSpMk id="60" creationId="{C165E22C-65C7-45CA-B891-AE3F9E6F38DF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5:32.999" v="2342"/>
          <ac:cxnSpMkLst>
            <pc:docMk/>
            <pc:sldMk cId="3409611664" sldId="267"/>
            <ac:cxnSpMk id="62" creationId="{85374496-24C1-4401-B377-FBE172071BCB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56:23.627" v="2384" actId="1076"/>
          <ac:cxnSpMkLst>
            <pc:docMk/>
            <pc:sldMk cId="3409611664" sldId="267"/>
            <ac:cxnSpMk id="64" creationId="{DDD42084-7773-4445-9B7D-98B189F4E83D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56:23.627" v="2385" actId="1076"/>
          <ac:cxnSpMkLst>
            <pc:docMk/>
            <pc:sldMk cId="3409611664" sldId="267"/>
            <ac:cxnSpMk id="66" creationId="{140A5B4F-8D82-46B2-8998-5BDA831BA9E9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5:33.093" v="2349"/>
          <ac:cxnSpMkLst>
            <pc:docMk/>
            <pc:sldMk cId="3409611664" sldId="267"/>
            <ac:cxnSpMk id="76" creationId="{C971AFBC-CC79-4871-981B-3FD065D4B384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5:33.108" v="2350"/>
          <ac:cxnSpMkLst>
            <pc:docMk/>
            <pc:sldMk cId="3409611664" sldId="267"/>
            <ac:cxnSpMk id="78" creationId="{183811FD-078D-47A3-940B-C3FD9147556F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5:33.124" v="2351"/>
          <ac:cxnSpMkLst>
            <pc:docMk/>
            <pc:sldMk cId="3409611664" sldId="267"/>
            <ac:cxnSpMk id="80" creationId="{0B4C236F-F2A9-4584-B64D-A8CFC5DAA7C2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5:33.140" v="2352"/>
          <ac:cxnSpMkLst>
            <pc:docMk/>
            <pc:sldMk cId="3409611664" sldId="267"/>
            <ac:cxnSpMk id="82" creationId="{4453D31C-1C71-4C72-BA14-846619C8D387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5:33.155" v="2353"/>
          <ac:cxnSpMkLst>
            <pc:docMk/>
            <pc:sldMk cId="3409611664" sldId="267"/>
            <ac:cxnSpMk id="84" creationId="{39D61647-A62B-4A7F-BB3D-2817FC631CFB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5:33.155" v="2354"/>
          <ac:cxnSpMkLst>
            <pc:docMk/>
            <pc:sldMk cId="3409611664" sldId="267"/>
            <ac:cxnSpMk id="86" creationId="{DF2ABD45-9CF9-4213-8823-C7F449F2BCEC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5:33.202" v="2357"/>
          <ac:cxnSpMkLst>
            <pc:docMk/>
            <pc:sldMk cId="3409611664" sldId="267"/>
            <ac:cxnSpMk id="92" creationId="{CF68C7B0-3426-42A2-AD5B-5C3BDFADE1AE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5:33.202" v="2358"/>
          <ac:cxnSpMkLst>
            <pc:docMk/>
            <pc:sldMk cId="3409611664" sldId="267"/>
            <ac:cxnSpMk id="94" creationId="{51EB411E-6253-45AD-BFD9-1BEA5C052B02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5:33.280" v="2362"/>
          <ac:cxnSpMkLst>
            <pc:docMk/>
            <pc:sldMk cId="3409611664" sldId="267"/>
            <ac:cxnSpMk id="102" creationId="{86E96390-1C4B-48CE-96A9-2799DCC8D910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56:25.627" v="2387" actId="14100"/>
          <ac:cxnSpMkLst>
            <pc:docMk/>
            <pc:sldMk cId="3409611664" sldId="267"/>
            <ac:cxnSpMk id="104" creationId="{4A6DE18A-7FC5-40B1-A17E-BB10C1806451}"/>
          </ac:cxnSpMkLst>
        </pc:cxnChg>
      </pc:sldChg>
      <pc:sldChg chg="addSp delSp modSp new">
        <pc:chgData name="Akshit Gureja" userId="S::akshit.gureja@research.iiit.ac.in::86d6ef02-af20-4dc6-a1eb-9c5e297569f2" providerId="AD" clId="Web-{A782F260-677F-2DE8-6AFC-6591EF1CEF40}" dt="2021-08-07T11:58:18.101" v="2504"/>
        <pc:sldMkLst>
          <pc:docMk/>
          <pc:sldMk cId="78651513" sldId="268"/>
        </pc:sldMkLst>
        <pc:spChg chg="mod">
          <ac:chgData name="Akshit Gureja" userId="S::akshit.gureja@research.iiit.ac.in::86d6ef02-af20-4dc6-a1eb-9c5e297569f2" providerId="AD" clId="Web-{A782F260-677F-2DE8-6AFC-6591EF1CEF40}" dt="2021-08-07T11:58:06.679" v="2436" actId="14100"/>
          <ac:spMkLst>
            <pc:docMk/>
            <pc:sldMk cId="78651513" sldId="268"/>
            <ac:spMk id="2" creationId="{7F1DC385-DA5B-44D1-A376-2992A89D46FC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210" v="2437"/>
          <ac:spMkLst>
            <pc:docMk/>
            <pc:sldMk cId="78651513" sldId="268"/>
            <ac:spMk id="4" creationId="{AC546C99-1FAE-4D39-B1E4-5177F11F0F1B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210" v="2438"/>
          <ac:spMkLst>
            <pc:docMk/>
            <pc:sldMk cId="78651513" sldId="268"/>
            <ac:spMk id="6" creationId="{B300C8CF-A29B-4358-87C6-25A7E9B550F4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226" v="2439"/>
          <ac:spMkLst>
            <pc:docMk/>
            <pc:sldMk cId="78651513" sldId="268"/>
            <ac:spMk id="8" creationId="{B55BBC4F-480B-48FA-8F98-74729D9AC759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226" v="2440"/>
          <ac:spMkLst>
            <pc:docMk/>
            <pc:sldMk cId="78651513" sldId="268"/>
            <ac:spMk id="10" creationId="{AC82CC60-20C7-40E7-A8BC-DA25C8BCE1E4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241" v="2443"/>
          <ac:spMkLst>
            <pc:docMk/>
            <pc:sldMk cId="78651513" sldId="268"/>
            <ac:spMk id="16" creationId="{32549AAB-E032-47CA-A60F-29095F2D3989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257" v="2444"/>
          <ac:spMkLst>
            <pc:docMk/>
            <pc:sldMk cId="78651513" sldId="268"/>
            <ac:spMk id="18" creationId="{584C473C-D81B-4C76-8C49-A529CA0FC925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288" v="2449"/>
          <ac:spMkLst>
            <pc:docMk/>
            <pc:sldMk cId="78651513" sldId="268"/>
            <ac:spMk id="28" creationId="{355D62EF-AB71-46A4-BD25-73EDCB812D49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288" v="2450"/>
          <ac:spMkLst>
            <pc:docMk/>
            <pc:sldMk cId="78651513" sldId="268"/>
            <ac:spMk id="30" creationId="{253D6256-899D-46C9-B657-DF08977E2AD0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304" v="2451"/>
          <ac:spMkLst>
            <pc:docMk/>
            <pc:sldMk cId="78651513" sldId="268"/>
            <ac:spMk id="32" creationId="{7B8A3344-0205-435C-8C07-7D10779CFAA2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304" v="2452"/>
          <ac:spMkLst>
            <pc:docMk/>
            <pc:sldMk cId="78651513" sldId="268"/>
            <ac:spMk id="34" creationId="{52C0CEAB-F02D-40D9-A9A0-72C0C06A977A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351" v="2459"/>
          <ac:spMkLst>
            <pc:docMk/>
            <pc:sldMk cId="78651513" sldId="268"/>
            <ac:spMk id="48" creationId="{F901F5FB-07E8-40AC-9BEC-4FA608BEC849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351" v="2460"/>
          <ac:spMkLst>
            <pc:docMk/>
            <pc:sldMk cId="78651513" sldId="268"/>
            <ac:spMk id="50" creationId="{7FC8D995-6A00-4427-91C4-86A6FCB62507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366" v="2461"/>
          <ac:spMkLst>
            <pc:docMk/>
            <pc:sldMk cId="78651513" sldId="268"/>
            <ac:spMk id="52" creationId="{35123B73-8B7E-4700-8CAE-173AD8238F59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382" v="2462"/>
          <ac:spMkLst>
            <pc:docMk/>
            <pc:sldMk cId="78651513" sldId="268"/>
            <ac:spMk id="54" creationId="{0EF67608-B779-4651-B459-ED40273D159A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382" v="2463"/>
          <ac:spMkLst>
            <pc:docMk/>
            <pc:sldMk cId="78651513" sldId="268"/>
            <ac:spMk id="56" creationId="{0B09486B-6DDF-4B97-BA02-7B12A8340988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397" v="2464"/>
          <ac:spMkLst>
            <pc:docMk/>
            <pc:sldMk cId="78651513" sldId="268"/>
            <ac:spMk id="58" creationId="{DA6EF93E-50AF-4577-8838-D9E07711E9CE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429" v="2469"/>
          <ac:spMkLst>
            <pc:docMk/>
            <pc:sldMk cId="78651513" sldId="268"/>
            <ac:spMk id="68" creationId="{836198BC-0583-4839-87D7-96BB98DCBC7E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444" v="2470"/>
          <ac:spMkLst>
            <pc:docMk/>
            <pc:sldMk cId="78651513" sldId="268"/>
            <ac:spMk id="70" creationId="{552A8FCB-F769-47D8-A75A-96CEF4BC028B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460" v="2471"/>
          <ac:spMkLst>
            <pc:docMk/>
            <pc:sldMk cId="78651513" sldId="268"/>
            <ac:spMk id="72" creationId="{99E322E1-AE54-4329-95D0-5AE4B35B0F76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460" v="2472"/>
          <ac:spMkLst>
            <pc:docMk/>
            <pc:sldMk cId="78651513" sldId="268"/>
            <ac:spMk id="74" creationId="{207235F5-9365-42EE-830E-817DCD9272AE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522" v="2479"/>
          <ac:spMkLst>
            <pc:docMk/>
            <pc:sldMk cId="78651513" sldId="268"/>
            <ac:spMk id="88" creationId="{70449029-A86E-4291-8330-0E5848C6D509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538" v="2480"/>
          <ac:spMkLst>
            <pc:docMk/>
            <pc:sldMk cId="78651513" sldId="268"/>
            <ac:spMk id="90" creationId="{1D92394D-94EF-43C2-9345-CC2FABE97786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569" v="2483"/>
          <ac:spMkLst>
            <pc:docMk/>
            <pc:sldMk cId="78651513" sldId="268"/>
            <ac:spMk id="96" creationId="{EBB22818-5D8D-4A9A-B69D-E572B1D5497C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585" v="2484"/>
          <ac:spMkLst>
            <pc:docMk/>
            <pc:sldMk cId="78651513" sldId="268"/>
            <ac:spMk id="98" creationId="{A227BAD6-81C8-4656-A563-5FB65E8D9F5B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585" v="2485"/>
          <ac:spMkLst>
            <pc:docMk/>
            <pc:sldMk cId="78651513" sldId="268"/>
            <ac:spMk id="100" creationId="{729AFC6D-698E-46E9-9796-A4BE74B175CD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632" v="2488"/>
          <ac:spMkLst>
            <pc:docMk/>
            <pc:sldMk cId="78651513" sldId="268"/>
            <ac:spMk id="106" creationId="{8F625A28-2062-42B6-9AAB-496B29CA67FF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632" v="2489"/>
          <ac:spMkLst>
            <pc:docMk/>
            <pc:sldMk cId="78651513" sldId="268"/>
            <ac:spMk id="108" creationId="{A9070ABD-D56F-4131-B79B-E6F1EF949855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647" v="2490"/>
          <ac:spMkLst>
            <pc:docMk/>
            <pc:sldMk cId="78651513" sldId="268"/>
            <ac:spMk id="110" creationId="{61CC6FAC-E15D-478B-A1D6-8ED6DF04129A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663" v="2491"/>
          <ac:spMkLst>
            <pc:docMk/>
            <pc:sldMk cId="78651513" sldId="268"/>
            <ac:spMk id="112" creationId="{56A329A1-C48F-4502-BAC7-79A298A0704E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679" v="2492"/>
          <ac:spMkLst>
            <pc:docMk/>
            <pc:sldMk cId="78651513" sldId="268"/>
            <ac:spMk id="114" creationId="{821B3B6E-0AD9-4C16-89C8-89CD074C4501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694" v="2493"/>
          <ac:spMkLst>
            <pc:docMk/>
            <pc:sldMk cId="78651513" sldId="268"/>
            <ac:spMk id="116" creationId="{B935ED3A-275A-4260-B737-8019F5EF3FD4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694" v="2494"/>
          <ac:spMkLst>
            <pc:docMk/>
            <pc:sldMk cId="78651513" sldId="268"/>
            <ac:spMk id="118" creationId="{889F4C43-5A13-4255-8A32-E38E356ACF41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710" v="2495"/>
          <ac:spMkLst>
            <pc:docMk/>
            <pc:sldMk cId="78651513" sldId="268"/>
            <ac:spMk id="120" creationId="{9A7A81E8-428F-414C-AB88-DC7D191C532A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726" v="2496"/>
          <ac:spMkLst>
            <pc:docMk/>
            <pc:sldMk cId="78651513" sldId="268"/>
            <ac:spMk id="122" creationId="{5A30EB1B-D064-4962-B89D-53BCDB64725E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741" v="2497"/>
          <ac:spMkLst>
            <pc:docMk/>
            <pc:sldMk cId="78651513" sldId="268"/>
            <ac:spMk id="124" creationId="{B2E96D25-2E71-44E3-BB36-D692879B51F4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757" v="2498"/>
          <ac:spMkLst>
            <pc:docMk/>
            <pc:sldMk cId="78651513" sldId="268"/>
            <ac:spMk id="126" creationId="{4718D8D2-6C1B-44EE-9A9F-2092C732A406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772" v="2499"/>
          <ac:spMkLst>
            <pc:docMk/>
            <pc:sldMk cId="78651513" sldId="268"/>
            <ac:spMk id="128" creationId="{8AA5403E-534E-4421-B423-AF7291A1943A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788" v="2500"/>
          <ac:spMkLst>
            <pc:docMk/>
            <pc:sldMk cId="78651513" sldId="268"/>
            <ac:spMk id="130" creationId="{9DF63ABF-E4D9-45DF-A9AD-0D4D709CF2EC}"/>
          </ac:spMkLst>
        </pc:spChg>
        <pc:spChg chg="add">
          <ac:chgData name="Akshit Gureja" userId="S::akshit.gureja@research.iiit.ac.in::86d6ef02-af20-4dc6-a1eb-9c5e297569f2" providerId="AD" clId="Web-{A782F260-677F-2DE8-6AFC-6591EF1CEF40}" dt="2021-08-07T11:58:08.804" v="2501"/>
          <ac:spMkLst>
            <pc:docMk/>
            <pc:sldMk cId="78651513" sldId="268"/>
            <ac:spMk id="132" creationId="{99B3B34E-FC18-4593-AE52-4E15B27312B7}"/>
          </ac:spMkLst>
        </pc:spChg>
        <pc:spChg chg="add del">
          <ac:chgData name="Akshit Gureja" userId="S::akshit.gureja@research.iiit.ac.in::86d6ef02-af20-4dc6-a1eb-9c5e297569f2" providerId="AD" clId="Web-{A782F260-677F-2DE8-6AFC-6591EF1CEF40}" dt="2021-08-07T11:58:18.101" v="2504"/>
          <ac:spMkLst>
            <pc:docMk/>
            <pc:sldMk cId="78651513" sldId="268"/>
            <ac:spMk id="134" creationId="{34D58374-E28F-49DF-BD80-239B60581103}"/>
          </ac:spMkLst>
        </pc:spChg>
        <pc:cxnChg chg="add">
          <ac:chgData name="Akshit Gureja" userId="S::akshit.gureja@research.iiit.ac.in::86d6ef02-af20-4dc6-a1eb-9c5e297569f2" providerId="AD" clId="Web-{A782F260-677F-2DE8-6AFC-6591EF1CEF40}" dt="2021-08-07T11:58:08.241" v="2441"/>
          <ac:cxnSpMkLst>
            <pc:docMk/>
            <pc:sldMk cId="78651513" sldId="268"/>
            <ac:cxnSpMk id="12" creationId="{E66B666B-1454-4458-B76F-E6C74975CCDF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8:08.241" v="2442"/>
          <ac:cxnSpMkLst>
            <pc:docMk/>
            <pc:sldMk cId="78651513" sldId="268"/>
            <ac:cxnSpMk id="14" creationId="{F68B2CC1-D04C-4126-8A6D-4144B4094271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8:08.257" v="2445"/>
          <ac:cxnSpMkLst>
            <pc:docMk/>
            <pc:sldMk cId="78651513" sldId="268"/>
            <ac:cxnSpMk id="20" creationId="{B74EA10E-46A4-4361-A29B-60A4BD356CEC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8:08.272" v="2446"/>
          <ac:cxnSpMkLst>
            <pc:docMk/>
            <pc:sldMk cId="78651513" sldId="268"/>
            <ac:cxnSpMk id="22" creationId="{543300F1-1FDC-40E1-85B9-DD2B127E8ED4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8:08.272" v="2447"/>
          <ac:cxnSpMkLst>
            <pc:docMk/>
            <pc:sldMk cId="78651513" sldId="268"/>
            <ac:cxnSpMk id="24" creationId="{B52ACFB9-519F-4D0D-8C17-62D981CE884D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8:08.272" v="2448"/>
          <ac:cxnSpMkLst>
            <pc:docMk/>
            <pc:sldMk cId="78651513" sldId="268"/>
            <ac:cxnSpMk id="26" creationId="{2A37294E-41E7-44B6-A52D-99FB4BB8095F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8:08.304" v="2453"/>
          <ac:cxnSpMkLst>
            <pc:docMk/>
            <pc:sldMk cId="78651513" sldId="268"/>
            <ac:cxnSpMk id="36" creationId="{DF60A062-3529-4B34-B698-EFE6B9651B6A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8:08.319" v="2454"/>
          <ac:cxnSpMkLst>
            <pc:docMk/>
            <pc:sldMk cId="78651513" sldId="268"/>
            <ac:cxnSpMk id="38" creationId="{44CC45E7-84A3-4242-B612-9363FE438A86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8:08.319" v="2455"/>
          <ac:cxnSpMkLst>
            <pc:docMk/>
            <pc:sldMk cId="78651513" sldId="268"/>
            <ac:cxnSpMk id="40" creationId="{881C07B2-9FE8-4472-AB73-C35710AE0BD3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8:08.335" v="2456"/>
          <ac:cxnSpMkLst>
            <pc:docMk/>
            <pc:sldMk cId="78651513" sldId="268"/>
            <ac:cxnSpMk id="42" creationId="{1DFE150A-E10C-4F7B-BE51-EB35F0936C49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8:08.335" v="2457"/>
          <ac:cxnSpMkLst>
            <pc:docMk/>
            <pc:sldMk cId="78651513" sldId="268"/>
            <ac:cxnSpMk id="44" creationId="{64AB5851-84BD-4EB8-BDE6-47C780C61E4D}"/>
          </ac:cxnSpMkLst>
        </pc:cxnChg>
        <pc:cxnChg chg="add mod">
          <ac:chgData name="Akshit Gureja" userId="S::akshit.gureja@research.iiit.ac.in::86d6ef02-af20-4dc6-a1eb-9c5e297569f2" providerId="AD" clId="Web-{A782F260-677F-2DE8-6AFC-6591EF1CEF40}" dt="2021-08-07T11:58:15.679" v="2503" actId="14100"/>
          <ac:cxnSpMkLst>
            <pc:docMk/>
            <pc:sldMk cId="78651513" sldId="268"/>
            <ac:cxnSpMk id="46" creationId="{3533BE8C-4DB6-42B3-ABC7-EF1493846835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8:08.397" v="2465"/>
          <ac:cxnSpMkLst>
            <pc:docMk/>
            <pc:sldMk cId="78651513" sldId="268"/>
            <ac:cxnSpMk id="60" creationId="{DE0E1D06-7942-48CF-945C-FA6F5A8FA681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8:08.413" v="2466"/>
          <ac:cxnSpMkLst>
            <pc:docMk/>
            <pc:sldMk cId="78651513" sldId="268"/>
            <ac:cxnSpMk id="62" creationId="{53B7388F-A126-41D8-A0E1-C7275904644F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8:08.413" v="2467"/>
          <ac:cxnSpMkLst>
            <pc:docMk/>
            <pc:sldMk cId="78651513" sldId="268"/>
            <ac:cxnSpMk id="64" creationId="{DA1045E8-AEBE-415A-8072-27175B2F48A2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8:08.429" v="2468"/>
          <ac:cxnSpMkLst>
            <pc:docMk/>
            <pc:sldMk cId="78651513" sldId="268"/>
            <ac:cxnSpMk id="66" creationId="{D7DEB61C-28A6-406F-83A5-FD5245B9EE84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8:08.476" v="2473"/>
          <ac:cxnSpMkLst>
            <pc:docMk/>
            <pc:sldMk cId="78651513" sldId="268"/>
            <ac:cxnSpMk id="76" creationId="{08EEDB9E-B384-4CBF-B16A-B1E312EF6F5E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8:08.476" v="2474"/>
          <ac:cxnSpMkLst>
            <pc:docMk/>
            <pc:sldMk cId="78651513" sldId="268"/>
            <ac:cxnSpMk id="78" creationId="{8F2A88E7-58AE-433F-8EBC-FD339D13530D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8:08.491" v="2475"/>
          <ac:cxnSpMkLst>
            <pc:docMk/>
            <pc:sldMk cId="78651513" sldId="268"/>
            <ac:cxnSpMk id="80" creationId="{1E8CD989-0A06-40EF-BBCE-ADEE3B8A5355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8:08.507" v="2476"/>
          <ac:cxnSpMkLst>
            <pc:docMk/>
            <pc:sldMk cId="78651513" sldId="268"/>
            <ac:cxnSpMk id="82" creationId="{23F547F0-41FC-473D-87BA-9D43D3A70F7C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8:08.507" v="2477"/>
          <ac:cxnSpMkLst>
            <pc:docMk/>
            <pc:sldMk cId="78651513" sldId="268"/>
            <ac:cxnSpMk id="84" creationId="{D414755E-C012-4091-8EC0-1711F60842A8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8:08.522" v="2478"/>
          <ac:cxnSpMkLst>
            <pc:docMk/>
            <pc:sldMk cId="78651513" sldId="268"/>
            <ac:cxnSpMk id="86" creationId="{470D0087-58FE-4F3C-B99B-AFA0B2765734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8:08.554" v="2481"/>
          <ac:cxnSpMkLst>
            <pc:docMk/>
            <pc:sldMk cId="78651513" sldId="268"/>
            <ac:cxnSpMk id="92" creationId="{762142B0-DB30-44BE-AD8D-CE938360D248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8:08.554" v="2482"/>
          <ac:cxnSpMkLst>
            <pc:docMk/>
            <pc:sldMk cId="78651513" sldId="268"/>
            <ac:cxnSpMk id="94" creationId="{549AF8FD-2D4C-4075-A128-0BD8377E5D4E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8:08.601" v="2486"/>
          <ac:cxnSpMkLst>
            <pc:docMk/>
            <pc:sldMk cId="78651513" sldId="268"/>
            <ac:cxnSpMk id="102" creationId="{ADBD5995-88DB-4867-B462-30BB6882B4FE}"/>
          </ac:cxnSpMkLst>
        </pc:cxnChg>
        <pc:cxnChg chg="add">
          <ac:chgData name="Akshit Gureja" userId="S::akshit.gureja@research.iiit.ac.in::86d6ef02-af20-4dc6-a1eb-9c5e297569f2" providerId="AD" clId="Web-{A782F260-677F-2DE8-6AFC-6591EF1CEF40}" dt="2021-08-07T11:58:08.616" v="2487"/>
          <ac:cxnSpMkLst>
            <pc:docMk/>
            <pc:sldMk cId="78651513" sldId="268"/>
            <ac:cxnSpMk id="104" creationId="{5BF85632-9044-4724-9C7D-029F1327C751}"/>
          </ac:cxnSpMkLst>
        </pc:cxnChg>
      </pc:sldChg>
      <pc:sldChg chg="delSp modSp new">
        <pc:chgData name="Akshit Gureja" userId="S::akshit.gureja@research.iiit.ac.in::86d6ef02-af20-4dc6-a1eb-9c5e297569f2" providerId="AD" clId="Web-{A782F260-677F-2DE8-6AFC-6591EF1CEF40}" dt="2021-08-07T12:10:19.090" v="2612" actId="20577"/>
        <pc:sldMkLst>
          <pc:docMk/>
          <pc:sldMk cId="2803604283" sldId="269"/>
        </pc:sldMkLst>
        <pc:spChg chg="mod">
          <ac:chgData name="Akshit Gureja" userId="S::akshit.gureja@research.iiit.ac.in::86d6ef02-af20-4dc6-a1eb-9c5e297569f2" providerId="AD" clId="Web-{A782F260-677F-2DE8-6AFC-6591EF1CEF40}" dt="2021-08-07T12:10:19.090" v="2612" actId="20577"/>
          <ac:spMkLst>
            <pc:docMk/>
            <pc:sldMk cId="2803604283" sldId="269"/>
            <ac:spMk id="2" creationId="{547D82C5-52FA-484E-A2B8-1B3B3F5A1211}"/>
          </ac:spMkLst>
        </pc:spChg>
        <pc:spChg chg="del">
          <ac:chgData name="Akshit Gureja" userId="S::akshit.gureja@research.iiit.ac.in::86d6ef02-af20-4dc6-a1eb-9c5e297569f2" providerId="AD" clId="Web-{A782F260-677F-2DE8-6AFC-6591EF1CEF40}" dt="2021-08-07T11:59:40.433" v="2514"/>
          <ac:spMkLst>
            <pc:docMk/>
            <pc:sldMk cId="2803604283" sldId="269"/>
            <ac:spMk id="3" creationId="{353166A2-1A7A-4844-ACF3-6F11FD1F8980}"/>
          </ac:spMkLst>
        </pc:spChg>
      </pc:sldChg>
    </pc:docChg>
  </pc:docChgLst>
  <pc:docChgLst>
    <pc:chgData name="Akshit Gureja" userId="S::akshit.gureja@research.iiit.ac.in::86d6ef02-af20-4dc6-a1eb-9c5e297569f2" providerId="AD" clId="Web-{8E0EAC84-4771-7078-46B9-815EAA2BBB64}"/>
    <pc:docChg chg="addSld modSld addMainMaster delMainMaster">
      <pc:chgData name="Akshit Gureja" userId="S::akshit.gureja@research.iiit.ac.in::86d6ef02-af20-4dc6-a1eb-9c5e297569f2" providerId="AD" clId="Web-{8E0EAC84-4771-7078-46B9-815EAA2BBB64}" dt="2021-08-07T09:54:08.038" v="425" actId="20577"/>
      <pc:docMkLst>
        <pc:docMk/>
      </pc:docMkLst>
      <pc:sldChg chg="delSp modSp mod modClrScheme chgLayout">
        <pc:chgData name="Akshit Gureja" userId="S::akshit.gureja@research.iiit.ac.in::86d6ef02-af20-4dc6-a1eb-9c5e297569f2" providerId="AD" clId="Web-{8E0EAC84-4771-7078-46B9-815EAA2BBB64}" dt="2021-08-07T09:50:51.987" v="17" actId="1076"/>
        <pc:sldMkLst>
          <pc:docMk/>
          <pc:sldMk cId="109857222" sldId="256"/>
        </pc:sldMkLst>
        <pc:spChg chg="mod ord">
          <ac:chgData name="Akshit Gureja" userId="S::akshit.gureja@research.iiit.ac.in::86d6ef02-af20-4dc6-a1eb-9c5e297569f2" providerId="AD" clId="Web-{8E0EAC84-4771-7078-46B9-815EAA2BBB64}" dt="2021-08-07T09:50:51.987" v="17" actId="1076"/>
          <ac:spMkLst>
            <pc:docMk/>
            <pc:sldMk cId="109857222" sldId="256"/>
            <ac:spMk id="2" creationId="{00000000-0000-0000-0000-000000000000}"/>
          </ac:spMkLst>
        </pc:spChg>
        <pc:spChg chg="del mod ord">
          <ac:chgData name="Akshit Gureja" userId="S::akshit.gureja@research.iiit.ac.in::86d6ef02-af20-4dc6-a1eb-9c5e297569f2" providerId="AD" clId="Web-{8E0EAC84-4771-7078-46B9-815EAA2BBB64}" dt="2021-08-07T09:50:47.690" v="16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">
        <pc:chgData name="Akshit Gureja" userId="S::akshit.gureja@research.iiit.ac.in::86d6ef02-af20-4dc6-a1eb-9c5e297569f2" providerId="AD" clId="Web-{8E0EAC84-4771-7078-46B9-815EAA2BBB64}" dt="2021-08-07T09:54:08.038" v="425" actId="20577"/>
        <pc:sldMkLst>
          <pc:docMk/>
          <pc:sldMk cId="3398494694" sldId="257"/>
        </pc:sldMkLst>
        <pc:spChg chg="mod">
          <ac:chgData name="Akshit Gureja" userId="S::akshit.gureja@research.iiit.ac.in::86d6ef02-af20-4dc6-a1eb-9c5e297569f2" providerId="AD" clId="Web-{8E0EAC84-4771-7078-46B9-815EAA2BBB64}" dt="2021-08-07T09:51:28.847" v="62" actId="20577"/>
          <ac:spMkLst>
            <pc:docMk/>
            <pc:sldMk cId="3398494694" sldId="257"/>
            <ac:spMk id="2" creationId="{8D4E3ECC-E6C7-4859-A452-4920F0B7EFFB}"/>
          </ac:spMkLst>
        </pc:spChg>
        <pc:spChg chg="add mod">
          <ac:chgData name="Akshit Gureja" userId="S::akshit.gureja@research.iiit.ac.in::86d6ef02-af20-4dc6-a1eb-9c5e297569f2" providerId="AD" clId="Web-{8E0EAC84-4771-7078-46B9-815EAA2BBB64}" dt="2021-08-07T09:54:08.038" v="425" actId="20577"/>
          <ac:spMkLst>
            <pc:docMk/>
            <pc:sldMk cId="3398494694" sldId="257"/>
            <ac:spMk id="3" creationId="{93A64729-1AF0-4CD0-9FEE-579A4112F0C4}"/>
          </ac:spMkLst>
        </pc:spChg>
      </pc:sldChg>
      <pc:sldMasterChg chg="del delSldLayout">
        <pc:chgData name="Akshit Gureja" userId="S::akshit.gureja@research.iiit.ac.in::86d6ef02-af20-4dc6-a1eb-9c5e297569f2" providerId="AD" clId="Web-{8E0EAC84-4771-7078-46B9-815EAA2BBB64}" dt="2021-08-07T09:50:43.190" v="15"/>
        <pc:sldMasterMkLst>
          <pc:docMk/>
          <pc:sldMasterMk cId="2460954070" sldId="2147483660"/>
        </pc:sldMasterMkLst>
        <pc:sldLayoutChg chg="del">
          <pc:chgData name="Akshit Gureja" userId="S::akshit.gureja@research.iiit.ac.in::86d6ef02-af20-4dc6-a1eb-9c5e297569f2" providerId="AD" clId="Web-{8E0EAC84-4771-7078-46B9-815EAA2BBB64}" dt="2021-08-07T09:50:43.190" v="1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kshit Gureja" userId="S::akshit.gureja@research.iiit.ac.in::86d6ef02-af20-4dc6-a1eb-9c5e297569f2" providerId="AD" clId="Web-{8E0EAC84-4771-7078-46B9-815EAA2BBB64}" dt="2021-08-07T09:50:43.190" v="1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kshit Gureja" userId="S::akshit.gureja@research.iiit.ac.in::86d6ef02-af20-4dc6-a1eb-9c5e297569f2" providerId="AD" clId="Web-{8E0EAC84-4771-7078-46B9-815EAA2BBB64}" dt="2021-08-07T09:50:43.190" v="1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kshit Gureja" userId="S::akshit.gureja@research.iiit.ac.in::86d6ef02-af20-4dc6-a1eb-9c5e297569f2" providerId="AD" clId="Web-{8E0EAC84-4771-7078-46B9-815EAA2BBB64}" dt="2021-08-07T09:50:43.190" v="1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kshit Gureja" userId="S::akshit.gureja@research.iiit.ac.in::86d6ef02-af20-4dc6-a1eb-9c5e297569f2" providerId="AD" clId="Web-{8E0EAC84-4771-7078-46B9-815EAA2BBB64}" dt="2021-08-07T09:50:43.190" v="1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kshit Gureja" userId="S::akshit.gureja@research.iiit.ac.in::86d6ef02-af20-4dc6-a1eb-9c5e297569f2" providerId="AD" clId="Web-{8E0EAC84-4771-7078-46B9-815EAA2BBB64}" dt="2021-08-07T09:50:43.190" v="1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kshit Gureja" userId="S::akshit.gureja@research.iiit.ac.in::86d6ef02-af20-4dc6-a1eb-9c5e297569f2" providerId="AD" clId="Web-{8E0EAC84-4771-7078-46B9-815EAA2BBB64}" dt="2021-08-07T09:50:43.190" v="1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kshit Gureja" userId="S::akshit.gureja@research.iiit.ac.in::86d6ef02-af20-4dc6-a1eb-9c5e297569f2" providerId="AD" clId="Web-{8E0EAC84-4771-7078-46B9-815EAA2BBB64}" dt="2021-08-07T09:50:43.190" v="1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kshit Gureja" userId="S::akshit.gureja@research.iiit.ac.in::86d6ef02-af20-4dc6-a1eb-9c5e297569f2" providerId="AD" clId="Web-{8E0EAC84-4771-7078-46B9-815EAA2BBB64}" dt="2021-08-07T09:50:43.190" v="1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kshit Gureja" userId="S::akshit.gureja@research.iiit.ac.in::86d6ef02-af20-4dc6-a1eb-9c5e297569f2" providerId="AD" clId="Web-{8E0EAC84-4771-7078-46B9-815EAA2BBB64}" dt="2021-08-07T09:50:43.190" v="1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kshit Gureja" userId="S::akshit.gureja@research.iiit.ac.in::86d6ef02-af20-4dc6-a1eb-9c5e297569f2" providerId="AD" clId="Web-{8E0EAC84-4771-7078-46B9-815EAA2BBB64}" dt="2021-08-07T09:50:43.190" v="1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Akshit Gureja" userId="S::akshit.gureja@research.iiit.ac.in::86d6ef02-af20-4dc6-a1eb-9c5e297569f2" providerId="AD" clId="Web-{8E0EAC84-4771-7078-46B9-815EAA2BBB64}" dt="2021-08-07T09:50:43.190" v="15"/>
        <pc:sldMasterMkLst>
          <pc:docMk/>
          <pc:sldMasterMk cId="879902100" sldId="2147483672"/>
        </pc:sldMasterMkLst>
        <pc:sldLayoutChg chg="add mod replId">
          <pc:chgData name="Akshit Gureja" userId="S::akshit.gureja@research.iiit.ac.in::86d6ef02-af20-4dc6-a1eb-9c5e297569f2" providerId="AD" clId="Web-{8E0EAC84-4771-7078-46B9-815EAA2BBB64}" dt="2021-08-07T09:50:43.190" v="15"/>
          <pc:sldLayoutMkLst>
            <pc:docMk/>
            <pc:sldMasterMk cId="879902100" sldId="2147483672"/>
            <pc:sldLayoutMk cId="1461516040" sldId="2147483673"/>
          </pc:sldLayoutMkLst>
        </pc:sldLayoutChg>
        <pc:sldLayoutChg chg="add mod replId">
          <pc:chgData name="Akshit Gureja" userId="S::akshit.gureja@research.iiit.ac.in::86d6ef02-af20-4dc6-a1eb-9c5e297569f2" providerId="AD" clId="Web-{8E0EAC84-4771-7078-46B9-815EAA2BBB64}" dt="2021-08-07T09:50:43.190" v="15"/>
          <pc:sldLayoutMkLst>
            <pc:docMk/>
            <pc:sldMasterMk cId="879902100" sldId="2147483672"/>
            <pc:sldLayoutMk cId="3228506007" sldId="2147483674"/>
          </pc:sldLayoutMkLst>
        </pc:sldLayoutChg>
        <pc:sldLayoutChg chg="add mod replId">
          <pc:chgData name="Akshit Gureja" userId="S::akshit.gureja@research.iiit.ac.in::86d6ef02-af20-4dc6-a1eb-9c5e297569f2" providerId="AD" clId="Web-{8E0EAC84-4771-7078-46B9-815EAA2BBB64}" dt="2021-08-07T09:50:43.190" v="15"/>
          <pc:sldLayoutMkLst>
            <pc:docMk/>
            <pc:sldMasterMk cId="879902100" sldId="2147483672"/>
            <pc:sldLayoutMk cId="2253770087" sldId="2147483675"/>
          </pc:sldLayoutMkLst>
        </pc:sldLayoutChg>
        <pc:sldLayoutChg chg="add mod replId">
          <pc:chgData name="Akshit Gureja" userId="S::akshit.gureja@research.iiit.ac.in::86d6ef02-af20-4dc6-a1eb-9c5e297569f2" providerId="AD" clId="Web-{8E0EAC84-4771-7078-46B9-815EAA2BBB64}" dt="2021-08-07T09:50:43.190" v="15"/>
          <pc:sldLayoutMkLst>
            <pc:docMk/>
            <pc:sldMasterMk cId="879902100" sldId="2147483672"/>
            <pc:sldLayoutMk cId="1075766008" sldId="2147483676"/>
          </pc:sldLayoutMkLst>
        </pc:sldLayoutChg>
        <pc:sldLayoutChg chg="add mod replId">
          <pc:chgData name="Akshit Gureja" userId="S::akshit.gureja@research.iiit.ac.in::86d6ef02-af20-4dc6-a1eb-9c5e297569f2" providerId="AD" clId="Web-{8E0EAC84-4771-7078-46B9-815EAA2BBB64}" dt="2021-08-07T09:50:43.190" v="15"/>
          <pc:sldLayoutMkLst>
            <pc:docMk/>
            <pc:sldMasterMk cId="879902100" sldId="2147483672"/>
            <pc:sldLayoutMk cId="1632049683" sldId="2147483677"/>
          </pc:sldLayoutMkLst>
        </pc:sldLayoutChg>
        <pc:sldLayoutChg chg="add mod replId">
          <pc:chgData name="Akshit Gureja" userId="S::akshit.gureja@research.iiit.ac.in::86d6ef02-af20-4dc6-a1eb-9c5e297569f2" providerId="AD" clId="Web-{8E0EAC84-4771-7078-46B9-815EAA2BBB64}" dt="2021-08-07T09:50:43.190" v="15"/>
          <pc:sldLayoutMkLst>
            <pc:docMk/>
            <pc:sldMasterMk cId="879902100" sldId="2147483672"/>
            <pc:sldLayoutMk cId="2812938925" sldId="2147483678"/>
          </pc:sldLayoutMkLst>
        </pc:sldLayoutChg>
        <pc:sldLayoutChg chg="add mod replId">
          <pc:chgData name="Akshit Gureja" userId="S::akshit.gureja@research.iiit.ac.in::86d6ef02-af20-4dc6-a1eb-9c5e297569f2" providerId="AD" clId="Web-{8E0EAC84-4771-7078-46B9-815EAA2BBB64}" dt="2021-08-07T09:50:43.190" v="15"/>
          <pc:sldLayoutMkLst>
            <pc:docMk/>
            <pc:sldMasterMk cId="879902100" sldId="2147483672"/>
            <pc:sldLayoutMk cId="3921896332" sldId="2147483679"/>
          </pc:sldLayoutMkLst>
        </pc:sldLayoutChg>
        <pc:sldLayoutChg chg="add mod replId">
          <pc:chgData name="Akshit Gureja" userId="S::akshit.gureja@research.iiit.ac.in::86d6ef02-af20-4dc6-a1eb-9c5e297569f2" providerId="AD" clId="Web-{8E0EAC84-4771-7078-46B9-815EAA2BBB64}" dt="2021-08-07T09:50:43.190" v="15"/>
          <pc:sldLayoutMkLst>
            <pc:docMk/>
            <pc:sldMasterMk cId="879902100" sldId="2147483672"/>
            <pc:sldLayoutMk cId="331969797" sldId="2147483680"/>
          </pc:sldLayoutMkLst>
        </pc:sldLayoutChg>
        <pc:sldLayoutChg chg="add mod replId">
          <pc:chgData name="Akshit Gureja" userId="S::akshit.gureja@research.iiit.ac.in::86d6ef02-af20-4dc6-a1eb-9c5e297569f2" providerId="AD" clId="Web-{8E0EAC84-4771-7078-46B9-815EAA2BBB64}" dt="2021-08-07T09:50:43.190" v="15"/>
          <pc:sldLayoutMkLst>
            <pc:docMk/>
            <pc:sldMasterMk cId="879902100" sldId="2147483672"/>
            <pc:sldLayoutMk cId="541599548" sldId="2147483681"/>
          </pc:sldLayoutMkLst>
        </pc:sldLayoutChg>
        <pc:sldLayoutChg chg="add mod replId">
          <pc:chgData name="Akshit Gureja" userId="S::akshit.gureja@research.iiit.ac.in::86d6ef02-af20-4dc6-a1eb-9c5e297569f2" providerId="AD" clId="Web-{8E0EAC84-4771-7078-46B9-815EAA2BBB64}" dt="2021-08-07T09:50:43.190" v="15"/>
          <pc:sldLayoutMkLst>
            <pc:docMk/>
            <pc:sldMasterMk cId="879902100" sldId="2147483672"/>
            <pc:sldLayoutMk cId="4085887645" sldId="2147483682"/>
          </pc:sldLayoutMkLst>
        </pc:sldLayoutChg>
        <pc:sldLayoutChg chg="add mod replId">
          <pc:chgData name="Akshit Gureja" userId="S::akshit.gureja@research.iiit.ac.in::86d6ef02-af20-4dc6-a1eb-9c5e297569f2" providerId="AD" clId="Web-{8E0EAC84-4771-7078-46B9-815EAA2BBB64}" dt="2021-08-07T09:50:43.190" v="15"/>
          <pc:sldLayoutMkLst>
            <pc:docMk/>
            <pc:sldMasterMk cId="879902100" sldId="2147483672"/>
            <pc:sldLayoutMk cId="2117399362" sldId="2147483683"/>
          </pc:sldLayoutMkLst>
        </pc:sldLayoutChg>
        <pc:sldLayoutChg chg="add mod replId">
          <pc:chgData name="Akshit Gureja" userId="S::akshit.gureja@research.iiit.ac.in::86d6ef02-af20-4dc6-a1eb-9c5e297569f2" providerId="AD" clId="Web-{8E0EAC84-4771-7078-46B9-815EAA2BBB64}" dt="2021-08-07T09:50:43.190" v="15"/>
          <pc:sldLayoutMkLst>
            <pc:docMk/>
            <pc:sldMasterMk cId="879902100" sldId="2147483672"/>
            <pc:sldLayoutMk cId="2430559280" sldId="2147483684"/>
          </pc:sldLayoutMkLst>
        </pc:sldLayoutChg>
        <pc:sldLayoutChg chg="add mod replId">
          <pc:chgData name="Akshit Gureja" userId="S::akshit.gureja@research.iiit.ac.in::86d6ef02-af20-4dc6-a1eb-9c5e297569f2" providerId="AD" clId="Web-{8E0EAC84-4771-7078-46B9-815EAA2BBB64}" dt="2021-08-07T09:50:43.190" v="15"/>
          <pc:sldLayoutMkLst>
            <pc:docMk/>
            <pc:sldMasterMk cId="879902100" sldId="2147483672"/>
            <pc:sldLayoutMk cId="3725007315" sldId="2147483685"/>
          </pc:sldLayoutMkLst>
        </pc:sldLayoutChg>
        <pc:sldLayoutChg chg="add mod replId">
          <pc:chgData name="Akshit Gureja" userId="S::akshit.gureja@research.iiit.ac.in::86d6ef02-af20-4dc6-a1eb-9c5e297569f2" providerId="AD" clId="Web-{8E0EAC84-4771-7078-46B9-815EAA2BBB64}" dt="2021-08-07T09:50:43.190" v="15"/>
          <pc:sldLayoutMkLst>
            <pc:docMk/>
            <pc:sldMasterMk cId="879902100" sldId="2147483672"/>
            <pc:sldLayoutMk cId="1685533653" sldId="2147483686"/>
          </pc:sldLayoutMkLst>
        </pc:sldLayoutChg>
        <pc:sldLayoutChg chg="add mod replId">
          <pc:chgData name="Akshit Gureja" userId="S::akshit.gureja@research.iiit.ac.in::86d6ef02-af20-4dc6-a1eb-9c5e297569f2" providerId="AD" clId="Web-{8E0EAC84-4771-7078-46B9-815EAA2BBB64}" dt="2021-08-07T09:50:43.190" v="15"/>
          <pc:sldLayoutMkLst>
            <pc:docMk/>
            <pc:sldMasterMk cId="879902100" sldId="2147483672"/>
            <pc:sldLayoutMk cId="2871702623" sldId="2147483687"/>
          </pc:sldLayoutMkLst>
        </pc:sldLayoutChg>
        <pc:sldLayoutChg chg="add mod replId">
          <pc:chgData name="Akshit Gureja" userId="S::akshit.gureja@research.iiit.ac.in::86d6ef02-af20-4dc6-a1eb-9c5e297569f2" providerId="AD" clId="Web-{8E0EAC84-4771-7078-46B9-815EAA2BBB64}" dt="2021-08-07T09:50:43.190" v="15"/>
          <pc:sldLayoutMkLst>
            <pc:docMk/>
            <pc:sldMasterMk cId="879902100" sldId="2147483672"/>
            <pc:sldLayoutMk cId="457741669" sldId="214748368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1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8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7399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59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00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33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02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4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0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7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4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3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9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9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0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1751" y="2749062"/>
            <a:ext cx="8915399" cy="2262781"/>
          </a:xfrm>
        </p:spPr>
        <p:txBody>
          <a:bodyPr/>
          <a:lstStyle/>
          <a:p>
            <a:r>
              <a:rPr lang="en-US">
                <a:cs typeface="Calibri Light"/>
              </a:rPr>
              <a:t>Huffman Coding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35C4-D57A-442A-9542-EC0BBDA9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75844"/>
          </a:xfrm>
        </p:spPr>
        <p:txBody>
          <a:bodyPr/>
          <a:lstStyle/>
          <a:p>
            <a:r>
              <a:rPr lang="en-US"/>
              <a:t>Printing the Codewords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78180-32B6-48EA-A08F-89C5B1D7C59C}"/>
              </a:ext>
            </a:extLst>
          </p:cNvPr>
          <p:cNvSpPr/>
          <p:nvPr/>
        </p:nvSpPr>
        <p:spPr>
          <a:xfrm>
            <a:off x="2769117" y="1696999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E515B2-23C7-4540-B290-F8E0B910F1CB}"/>
              </a:ext>
            </a:extLst>
          </p:cNvPr>
          <p:cNvSpPr/>
          <p:nvPr/>
        </p:nvSpPr>
        <p:spPr>
          <a:xfrm>
            <a:off x="2769116" y="2317232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1ECB0C-FD52-4145-B503-A668123CA508}"/>
              </a:ext>
            </a:extLst>
          </p:cNvPr>
          <p:cNvSpPr txBox="1"/>
          <p:nvPr/>
        </p:nvSpPr>
        <p:spPr>
          <a:xfrm>
            <a:off x="3184894" y="1696335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 :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488F9-BFCE-4949-A9B7-E5C7EC0BAE41}"/>
              </a:ext>
            </a:extLst>
          </p:cNvPr>
          <p:cNvSpPr txBox="1"/>
          <p:nvPr/>
        </p:nvSpPr>
        <p:spPr>
          <a:xfrm>
            <a:off x="3184893" y="2316567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i</a:t>
            </a:r>
            <a:r>
              <a:rPr lang="en-US"/>
              <a:t> :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C8C81B-357D-46FC-B62A-CC25FDB15332}"/>
              </a:ext>
            </a:extLst>
          </p:cNvPr>
          <p:cNvCxnSpPr>
            <a:cxnSpLocks/>
          </p:cNvCxnSpPr>
          <p:nvPr/>
        </p:nvCxnSpPr>
        <p:spPr>
          <a:xfrm flipH="1" flipV="1">
            <a:off x="4207393" y="1859369"/>
            <a:ext cx="1034901" cy="30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47002E-F5B4-46A1-9296-BA7AC2CFCA99}"/>
              </a:ext>
            </a:extLst>
          </p:cNvPr>
          <p:cNvCxnSpPr>
            <a:cxnSpLocks/>
          </p:cNvCxnSpPr>
          <p:nvPr/>
        </p:nvCxnSpPr>
        <p:spPr>
          <a:xfrm flipH="1">
            <a:off x="4198532" y="2318341"/>
            <a:ext cx="1096923" cy="12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4E9E27E-F112-44A2-9294-01775566B1B6}"/>
              </a:ext>
            </a:extLst>
          </p:cNvPr>
          <p:cNvSpPr/>
          <p:nvPr/>
        </p:nvSpPr>
        <p:spPr>
          <a:xfrm>
            <a:off x="5294349" y="2033698"/>
            <a:ext cx="1213884" cy="398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33E81-948E-4B78-A540-B765892562BB}"/>
              </a:ext>
            </a:extLst>
          </p:cNvPr>
          <p:cNvSpPr txBox="1"/>
          <p:nvPr/>
        </p:nvSpPr>
        <p:spPr>
          <a:xfrm>
            <a:off x="5524056" y="2033030"/>
            <a:ext cx="9888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"hi" : 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10A76F-1BAB-4146-ACFC-0EFDBFA9A135}"/>
              </a:ext>
            </a:extLst>
          </p:cNvPr>
          <p:cNvCxnSpPr>
            <a:cxnSpLocks/>
          </p:cNvCxnSpPr>
          <p:nvPr/>
        </p:nvCxnSpPr>
        <p:spPr>
          <a:xfrm>
            <a:off x="2138915" y="1669309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089E78-8F4E-4F10-B4EF-4E9A894C2C6C}"/>
              </a:ext>
            </a:extLst>
          </p:cNvPr>
          <p:cNvCxnSpPr>
            <a:cxnSpLocks/>
          </p:cNvCxnSpPr>
          <p:nvPr/>
        </p:nvCxnSpPr>
        <p:spPr>
          <a:xfrm>
            <a:off x="2138915" y="2271820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7043BF-AEFC-40DB-9C48-E56696E3CA7B}"/>
              </a:ext>
            </a:extLst>
          </p:cNvPr>
          <p:cNvCxnSpPr>
            <a:cxnSpLocks/>
          </p:cNvCxnSpPr>
          <p:nvPr/>
        </p:nvCxnSpPr>
        <p:spPr>
          <a:xfrm flipV="1">
            <a:off x="2103472" y="2537633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388EDF-8737-4BEE-A636-E61DCED52D4C}"/>
              </a:ext>
            </a:extLst>
          </p:cNvPr>
          <p:cNvCxnSpPr>
            <a:cxnSpLocks/>
          </p:cNvCxnSpPr>
          <p:nvPr/>
        </p:nvCxnSpPr>
        <p:spPr>
          <a:xfrm flipV="1">
            <a:off x="2103473" y="1908539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13001C1-730F-4DC9-A6D1-0A50B1DD0E36}"/>
              </a:ext>
            </a:extLst>
          </p:cNvPr>
          <p:cNvSpPr/>
          <p:nvPr/>
        </p:nvSpPr>
        <p:spPr>
          <a:xfrm>
            <a:off x="2733675" y="3017207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BA0027-FB9A-4A35-B27D-6AD67E3EBBB8}"/>
              </a:ext>
            </a:extLst>
          </p:cNvPr>
          <p:cNvSpPr/>
          <p:nvPr/>
        </p:nvSpPr>
        <p:spPr>
          <a:xfrm>
            <a:off x="2724814" y="3628578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17F26C-6E58-4111-97C1-3147860880CF}"/>
              </a:ext>
            </a:extLst>
          </p:cNvPr>
          <p:cNvSpPr txBox="1"/>
          <p:nvPr/>
        </p:nvSpPr>
        <p:spPr>
          <a:xfrm>
            <a:off x="3149453" y="3016543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k: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67D6A2-B065-4FC3-A5F4-B9E59C499F88}"/>
              </a:ext>
            </a:extLst>
          </p:cNvPr>
          <p:cNvSpPr txBox="1"/>
          <p:nvPr/>
        </p:nvSpPr>
        <p:spPr>
          <a:xfrm>
            <a:off x="3140591" y="3627914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s: 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83B70FB-7F22-4D62-BA2A-A4FFAD96F2E9}"/>
              </a:ext>
            </a:extLst>
          </p:cNvPr>
          <p:cNvCxnSpPr>
            <a:cxnSpLocks/>
          </p:cNvCxnSpPr>
          <p:nvPr/>
        </p:nvCxnSpPr>
        <p:spPr>
          <a:xfrm>
            <a:off x="2103475" y="2962937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9CBFC8-306D-4AAB-9563-1D52C757D4DF}"/>
              </a:ext>
            </a:extLst>
          </p:cNvPr>
          <p:cNvCxnSpPr>
            <a:cxnSpLocks/>
          </p:cNvCxnSpPr>
          <p:nvPr/>
        </p:nvCxnSpPr>
        <p:spPr>
          <a:xfrm>
            <a:off x="2094615" y="3556587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FDD0F8-36B1-48C9-AAA9-36E943DDB940}"/>
              </a:ext>
            </a:extLst>
          </p:cNvPr>
          <p:cNvCxnSpPr>
            <a:cxnSpLocks/>
          </p:cNvCxnSpPr>
          <p:nvPr/>
        </p:nvCxnSpPr>
        <p:spPr>
          <a:xfrm flipV="1">
            <a:off x="2050312" y="3866703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86A5AA-4B2E-4A59-8CAC-E4E9B1833F87}"/>
              </a:ext>
            </a:extLst>
          </p:cNvPr>
          <p:cNvCxnSpPr>
            <a:cxnSpLocks/>
          </p:cNvCxnSpPr>
          <p:nvPr/>
        </p:nvCxnSpPr>
        <p:spPr>
          <a:xfrm flipV="1">
            <a:off x="2068033" y="3202167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D50B00-6707-43C9-8B8D-03872E46567C}"/>
              </a:ext>
            </a:extLst>
          </p:cNvPr>
          <p:cNvCxnSpPr>
            <a:cxnSpLocks/>
          </p:cNvCxnSpPr>
          <p:nvPr/>
        </p:nvCxnSpPr>
        <p:spPr>
          <a:xfrm flipH="1" flipV="1">
            <a:off x="4198533" y="3215019"/>
            <a:ext cx="1034901" cy="30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91F026-D560-44C6-9924-6F59AB0F0E0C}"/>
              </a:ext>
            </a:extLst>
          </p:cNvPr>
          <p:cNvCxnSpPr>
            <a:cxnSpLocks/>
          </p:cNvCxnSpPr>
          <p:nvPr/>
        </p:nvCxnSpPr>
        <p:spPr>
          <a:xfrm flipH="1">
            <a:off x="4189672" y="3673991"/>
            <a:ext cx="1096923" cy="12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FFA1054-DAB5-442C-8868-2ED4E704B5BA}"/>
              </a:ext>
            </a:extLst>
          </p:cNvPr>
          <p:cNvSpPr/>
          <p:nvPr/>
        </p:nvSpPr>
        <p:spPr>
          <a:xfrm>
            <a:off x="5276629" y="3389347"/>
            <a:ext cx="1240465" cy="363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113E0B-0121-45CF-9DBD-0D5E7FC9F975}"/>
              </a:ext>
            </a:extLst>
          </p:cNvPr>
          <p:cNvSpPr txBox="1"/>
          <p:nvPr/>
        </p:nvSpPr>
        <p:spPr>
          <a:xfrm>
            <a:off x="5515196" y="3388681"/>
            <a:ext cx="9888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</a:t>
            </a:r>
            <a:r>
              <a:rPr lang="en-US" err="1"/>
              <a:t>ks</a:t>
            </a:r>
            <a:r>
              <a:rPr lang="en-US"/>
              <a:t>" : 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6C45FF-DC0C-46C7-A553-8AE3830AEF4D}"/>
              </a:ext>
            </a:extLst>
          </p:cNvPr>
          <p:cNvSpPr/>
          <p:nvPr/>
        </p:nvSpPr>
        <p:spPr>
          <a:xfrm>
            <a:off x="4656396" y="4638672"/>
            <a:ext cx="1417673" cy="354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0C15F5B-FEF1-47A6-9AA8-96C54B5E5ECA}"/>
              </a:ext>
            </a:extLst>
          </p:cNvPr>
          <p:cNvSpPr/>
          <p:nvPr/>
        </p:nvSpPr>
        <p:spPr>
          <a:xfrm>
            <a:off x="4665256" y="5453835"/>
            <a:ext cx="1417673" cy="398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E88B64-08E1-4526-9EF5-7BA2F3E70682}"/>
              </a:ext>
            </a:extLst>
          </p:cNvPr>
          <p:cNvSpPr txBox="1"/>
          <p:nvPr/>
        </p:nvSpPr>
        <p:spPr>
          <a:xfrm>
            <a:off x="4673453" y="4629147"/>
            <a:ext cx="9799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"t ":  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8097A16-531D-4D3C-9F81-9258AF9BE211}"/>
              </a:ext>
            </a:extLst>
          </p:cNvPr>
          <p:cNvSpPr txBox="1"/>
          <p:nvPr/>
        </p:nvSpPr>
        <p:spPr>
          <a:xfrm>
            <a:off x="4779776" y="5479750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 : 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165E22C-65C7-45CA-B891-AE3F9E6F38DF}"/>
              </a:ext>
            </a:extLst>
          </p:cNvPr>
          <p:cNvCxnSpPr>
            <a:cxnSpLocks/>
          </p:cNvCxnSpPr>
          <p:nvPr/>
        </p:nvCxnSpPr>
        <p:spPr>
          <a:xfrm flipH="1" flipV="1">
            <a:off x="4039043" y="4606112"/>
            <a:ext cx="583018" cy="19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5374496-24C1-4401-B377-FBE172071BCB}"/>
              </a:ext>
            </a:extLst>
          </p:cNvPr>
          <p:cNvCxnSpPr>
            <a:cxnSpLocks/>
          </p:cNvCxnSpPr>
          <p:nvPr/>
        </p:nvCxnSpPr>
        <p:spPr>
          <a:xfrm flipH="1">
            <a:off x="4012461" y="4914454"/>
            <a:ext cx="609598" cy="116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D42084-7773-4445-9B7D-98B189F4E83D}"/>
              </a:ext>
            </a:extLst>
          </p:cNvPr>
          <p:cNvCxnSpPr>
            <a:cxnSpLocks/>
          </p:cNvCxnSpPr>
          <p:nvPr/>
        </p:nvCxnSpPr>
        <p:spPr>
          <a:xfrm>
            <a:off x="4008472" y="5514752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0A5B4F-8D82-46B2-8998-5BDA831BA9E9}"/>
              </a:ext>
            </a:extLst>
          </p:cNvPr>
          <p:cNvCxnSpPr>
            <a:cxnSpLocks/>
          </p:cNvCxnSpPr>
          <p:nvPr/>
        </p:nvCxnSpPr>
        <p:spPr>
          <a:xfrm flipV="1">
            <a:off x="3973031" y="5736261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14C4F1C-A070-4474-B25E-E8796327570D}"/>
              </a:ext>
            </a:extLst>
          </p:cNvPr>
          <p:cNvSpPr/>
          <p:nvPr/>
        </p:nvSpPr>
        <p:spPr>
          <a:xfrm>
            <a:off x="2662791" y="4266533"/>
            <a:ext cx="1355651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D0D9738-82A3-4005-BB4F-189D50BE9AD5}"/>
              </a:ext>
            </a:extLst>
          </p:cNvPr>
          <p:cNvSpPr/>
          <p:nvPr/>
        </p:nvSpPr>
        <p:spPr>
          <a:xfrm>
            <a:off x="2653930" y="4860183"/>
            <a:ext cx="1364512" cy="354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2EC2B9-3B68-4C01-BE51-1BB9872B446F}"/>
              </a:ext>
            </a:extLst>
          </p:cNvPr>
          <p:cNvSpPr txBox="1"/>
          <p:nvPr/>
        </p:nvSpPr>
        <p:spPr>
          <a:xfrm>
            <a:off x="3122871" y="4265867"/>
            <a:ext cx="997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 : 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CA09223-7A8E-4BAA-AFEC-8F1C321A4D37}"/>
              </a:ext>
            </a:extLst>
          </p:cNvPr>
          <p:cNvSpPr txBox="1"/>
          <p:nvPr/>
        </p:nvSpPr>
        <p:spPr>
          <a:xfrm>
            <a:off x="2998823" y="4797496"/>
            <a:ext cx="997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 " : 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971AFBC-CC79-4871-981B-3FD065D4B384}"/>
              </a:ext>
            </a:extLst>
          </p:cNvPr>
          <p:cNvCxnSpPr>
            <a:cxnSpLocks/>
          </p:cNvCxnSpPr>
          <p:nvPr/>
        </p:nvCxnSpPr>
        <p:spPr>
          <a:xfrm>
            <a:off x="2068031" y="4247703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3811FD-078D-47A3-940B-C3FD9147556F}"/>
              </a:ext>
            </a:extLst>
          </p:cNvPr>
          <p:cNvCxnSpPr>
            <a:cxnSpLocks/>
          </p:cNvCxnSpPr>
          <p:nvPr/>
        </p:nvCxnSpPr>
        <p:spPr>
          <a:xfrm>
            <a:off x="1979426" y="4850214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B4C236F-F2A9-4584-B64D-A8CFC5DAA7C2}"/>
              </a:ext>
            </a:extLst>
          </p:cNvPr>
          <p:cNvCxnSpPr>
            <a:cxnSpLocks/>
          </p:cNvCxnSpPr>
          <p:nvPr/>
        </p:nvCxnSpPr>
        <p:spPr>
          <a:xfrm flipV="1">
            <a:off x="1979426" y="5116027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453D31C-1C71-4C72-BA14-846619C8D387}"/>
              </a:ext>
            </a:extLst>
          </p:cNvPr>
          <p:cNvCxnSpPr>
            <a:cxnSpLocks/>
          </p:cNvCxnSpPr>
          <p:nvPr/>
        </p:nvCxnSpPr>
        <p:spPr>
          <a:xfrm flipV="1">
            <a:off x="1997146" y="4495793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D61647-A62B-4A7F-BB3D-2817FC631CFB}"/>
              </a:ext>
            </a:extLst>
          </p:cNvPr>
          <p:cNvCxnSpPr>
            <a:cxnSpLocks/>
          </p:cNvCxnSpPr>
          <p:nvPr/>
        </p:nvCxnSpPr>
        <p:spPr>
          <a:xfrm flipH="1" flipV="1">
            <a:off x="6581996" y="2249227"/>
            <a:ext cx="1026041" cy="55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F2ABD45-9CF9-4213-8823-C7F449F2BCEC}"/>
              </a:ext>
            </a:extLst>
          </p:cNvPr>
          <p:cNvCxnSpPr>
            <a:cxnSpLocks/>
          </p:cNvCxnSpPr>
          <p:nvPr/>
        </p:nvCxnSpPr>
        <p:spPr>
          <a:xfrm flipH="1">
            <a:off x="6546555" y="2956292"/>
            <a:ext cx="1052619" cy="56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64DA500C-957A-49C5-AA62-6C8049653CD2}"/>
              </a:ext>
            </a:extLst>
          </p:cNvPr>
          <p:cNvSpPr/>
          <p:nvPr/>
        </p:nvSpPr>
        <p:spPr>
          <a:xfrm>
            <a:off x="7660093" y="2662788"/>
            <a:ext cx="1240466" cy="363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F7DE5DA-CBBB-4BDE-8E24-7690F63C398C}"/>
              </a:ext>
            </a:extLst>
          </p:cNvPr>
          <p:cNvSpPr txBox="1"/>
          <p:nvPr/>
        </p:nvSpPr>
        <p:spPr>
          <a:xfrm>
            <a:off x="7694871" y="2662123"/>
            <a:ext cx="12369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"hiks" : 8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F68C7B0-3426-42A2-AD5B-5C3BDFADE1AE}"/>
              </a:ext>
            </a:extLst>
          </p:cNvPr>
          <p:cNvCxnSpPr>
            <a:cxnSpLocks/>
          </p:cNvCxnSpPr>
          <p:nvPr/>
        </p:nvCxnSpPr>
        <p:spPr>
          <a:xfrm flipH="1" flipV="1">
            <a:off x="8940654" y="2853511"/>
            <a:ext cx="707064" cy="83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1EB411E-6253-45AD-BFD9-1BEA5C052B02}"/>
              </a:ext>
            </a:extLst>
          </p:cNvPr>
          <p:cNvCxnSpPr>
            <a:cxnSpLocks/>
          </p:cNvCxnSpPr>
          <p:nvPr/>
        </p:nvCxnSpPr>
        <p:spPr>
          <a:xfrm flipH="1">
            <a:off x="8914072" y="4101064"/>
            <a:ext cx="760226" cy="104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DDD11018-F642-429B-BD3F-EB616AC9B9C4}"/>
              </a:ext>
            </a:extLst>
          </p:cNvPr>
          <p:cNvSpPr/>
          <p:nvPr/>
        </p:nvSpPr>
        <p:spPr>
          <a:xfrm>
            <a:off x="9699772" y="3718955"/>
            <a:ext cx="2037908" cy="363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4E11019-0530-4E54-9C73-0C533B8B3C28}"/>
              </a:ext>
            </a:extLst>
          </p:cNvPr>
          <p:cNvSpPr txBox="1"/>
          <p:nvPr/>
        </p:nvSpPr>
        <p:spPr>
          <a:xfrm>
            <a:off x="9956062" y="3736011"/>
            <a:ext cx="13964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"hikst a" : 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1D0627-55CB-457C-BDC1-B3BE48FF0A36}"/>
              </a:ext>
            </a:extLst>
          </p:cNvPr>
          <p:cNvSpPr txBox="1"/>
          <p:nvPr/>
        </p:nvSpPr>
        <p:spPr>
          <a:xfrm>
            <a:off x="10368516" y="3368748"/>
            <a:ext cx="6875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E96390-1C4B-48CE-96A9-2799DCC8D910}"/>
              </a:ext>
            </a:extLst>
          </p:cNvPr>
          <p:cNvCxnSpPr>
            <a:cxnSpLocks/>
          </p:cNvCxnSpPr>
          <p:nvPr/>
        </p:nvCxnSpPr>
        <p:spPr>
          <a:xfrm flipH="1" flipV="1">
            <a:off x="6094671" y="4845344"/>
            <a:ext cx="1495645" cy="24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A6DE18A-7FC5-40B1-A17E-BB10C1806451}"/>
              </a:ext>
            </a:extLst>
          </p:cNvPr>
          <p:cNvCxnSpPr>
            <a:cxnSpLocks/>
          </p:cNvCxnSpPr>
          <p:nvPr/>
        </p:nvCxnSpPr>
        <p:spPr>
          <a:xfrm flipH="1">
            <a:off x="6085810" y="5260015"/>
            <a:ext cx="1522225" cy="40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D0CD9BF-8DB4-4A45-BE8E-820499CBF2A1}"/>
              </a:ext>
            </a:extLst>
          </p:cNvPr>
          <p:cNvSpPr/>
          <p:nvPr/>
        </p:nvSpPr>
        <p:spPr>
          <a:xfrm>
            <a:off x="7651232" y="5019672"/>
            <a:ext cx="1240466" cy="363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827255D-CEE1-43FD-81A0-6B948747AFA3}"/>
              </a:ext>
            </a:extLst>
          </p:cNvPr>
          <p:cNvSpPr txBox="1"/>
          <p:nvPr/>
        </p:nvSpPr>
        <p:spPr>
          <a:xfrm>
            <a:off x="7650568" y="5010146"/>
            <a:ext cx="9888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"t A" : 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DA880A4-C915-453E-9726-1BFBF6B398CB}"/>
              </a:ext>
            </a:extLst>
          </p:cNvPr>
          <p:cNvSpPr txBox="1"/>
          <p:nvPr/>
        </p:nvSpPr>
        <p:spPr>
          <a:xfrm>
            <a:off x="9190074" y="2837121"/>
            <a:ext cx="324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41E6FD7-7AB3-4677-BC65-2236335BC360}"/>
              </a:ext>
            </a:extLst>
          </p:cNvPr>
          <p:cNvSpPr txBox="1"/>
          <p:nvPr/>
        </p:nvSpPr>
        <p:spPr>
          <a:xfrm>
            <a:off x="7010399" y="2225748"/>
            <a:ext cx="324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84CEF8A-20AB-4238-8154-4C77E3B98F54}"/>
              </a:ext>
            </a:extLst>
          </p:cNvPr>
          <p:cNvSpPr txBox="1"/>
          <p:nvPr/>
        </p:nvSpPr>
        <p:spPr>
          <a:xfrm>
            <a:off x="4626933" y="1676399"/>
            <a:ext cx="324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028FC7A-90C2-4112-9D83-96196D564BB7}"/>
              </a:ext>
            </a:extLst>
          </p:cNvPr>
          <p:cNvSpPr txBox="1"/>
          <p:nvPr/>
        </p:nvSpPr>
        <p:spPr>
          <a:xfrm>
            <a:off x="4635793" y="3058631"/>
            <a:ext cx="324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08185B3-F7A9-4C01-B3A8-0BB78C6FF425}"/>
              </a:ext>
            </a:extLst>
          </p:cNvPr>
          <p:cNvSpPr txBox="1"/>
          <p:nvPr/>
        </p:nvSpPr>
        <p:spPr>
          <a:xfrm>
            <a:off x="6682560" y="4582631"/>
            <a:ext cx="324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E55E66-3DF3-48D2-B8E7-273B9F425630}"/>
              </a:ext>
            </a:extLst>
          </p:cNvPr>
          <p:cNvSpPr txBox="1"/>
          <p:nvPr/>
        </p:nvSpPr>
        <p:spPr>
          <a:xfrm>
            <a:off x="4237071" y="4378840"/>
            <a:ext cx="324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2CBCF99-BCED-46AA-A2C9-20ACAA5A907E}"/>
              </a:ext>
            </a:extLst>
          </p:cNvPr>
          <p:cNvSpPr txBox="1"/>
          <p:nvPr/>
        </p:nvSpPr>
        <p:spPr>
          <a:xfrm>
            <a:off x="4237071" y="4883886"/>
            <a:ext cx="324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06680D0-BA98-4490-A2FB-BBE21972A451}"/>
              </a:ext>
            </a:extLst>
          </p:cNvPr>
          <p:cNvSpPr txBox="1"/>
          <p:nvPr/>
        </p:nvSpPr>
        <p:spPr>
          <a:xfrm>
            <a:off x="6718001" y="5450955"/>
            <a:ext cx="324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8DBFCD-88C5-4357-9C71-5984CE934BB6}"/>
              </a:ext>
            </a:extLst>
          </p:cNvPr>
          <p:cNvSpPr txBox="1"/>
          <p:nvPr/>
        </p:nvSpPr>
        <p:spPr>
          <a:xfrm>
            <a:off x="9296396" y="4511745"/>
            <a:ext cx="324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5EC9F3-1C9D-40A2-9015-B85783E6630D}"/>
              </a:ext>
            </a:extLst>
          </p:cNvPr>
          <p:cNvSpPr txBox="1"/>
          <p:nvPr/>
        </p:nvSpPr>
        <p:spPr>
          <a:xfrm>
            <a:off x="7072419" y="3182675"/>
            <a:ext cx="324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8DA7023-19B7-4FD8-83B4-2F06E342A05A}"/>
              </a:ext>
            </a:extLst>
          </p:cNvPr>
          <p:cNvSpPr txBox="1"/>
          <p:nvPr/>
        </p:nvSpPr>
        <p:spPr>
          <a:xfrm>
            <a:off x="4635791" y="3705442"/>
            <a:ext cx="324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991E449-9AF0-4B47-A923-7AD6D3F8B934}"/>
              </a:ext>
            </a:extLst>
          </p:cNvPr>
          <p:cNvSpPr txBox="1"/>
          <p:nvPr/>
        </p:nvSpPr>
        <p:spPr>
          <a:xfrm>
            <a:off x="4662372" y="2376372"/>
            <a:ext cx="324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52C45EC-6C29-4425-BD44-61D23C050125}"/>
              </a:ext>
            </a:extLst>
          </p:cNvPr>
          <p:cNvSpPr txBox="1"/>
          <p:nvPr/>
        </p:nvSpPr>
        <p:spPr>
          <a:xfrm>
            <a:off x="8198810" y="1624345"/>
            <a:ext cx="36203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Using PrintCodewords function</a:t>
            </a:r>
          </a:p>
        </p:txBody>
      </p:sp>
    </p:spTree>
    <p:extLst>
      <p:ext uri="{BB962C8B-B14F-4D97-AF65-F5344CB8AC3E}">
        <p14:creationId xmlns:p14="http://schemas.microsoft.com/office/powerpoint/2010/main" val="3409611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A61F-246C-4996-8558-9C82CDDE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854" y="624110"/>
            <a:ext cx="8911687" cy="766984"/>
          </a:xfrm>
        </p:spPr>
        <p:txBody>
          <a:bodyPr/>
          <a:lstStyle/>
          <a:p>
            <a:r>
              <a:rPr lang="en-US"/>
              <a:t>Encoding the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53CE5-46B6-45AA-8A0D-9916009F7AFE}"/>
              </a:ext>
            </a:extLst>
          </p:cNvPr>
          <p:cNvSpPr txBox="1"/>
          <p:nvPr/>
        </p:nvSpPr>
        <p:spPr>
          <a:xfrm>
            <a:off x="2599024" y="1610741"/>
            <a:ext cx="775958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Open the text file to be encoded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Scan the file character by character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Look for the codeword corresponding to each character and write it to the file named "encoded.txt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When we reach EOF, we close the file and we complete this step.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The output of encoding can be viewed in the file: "encoded.txt"</a:t>
            </a:r>
          </a:p>
        </p:txBody>
      </p:sp>
    </p:spTree>
    <p:extLst>
      <p:ext uri="{BB962C8B-B14F-4D97-AF65-F5344CB8AC3E}">
        <p14:creationId xmlns:p14="http://schemas.microsoft.com/office/powerpoint/2010/main" val="326554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7664-AC20-4244-8C4A-84A13DAF3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622" y="632970"/>
            <a:ext cx="8911687" cy="784704"/>
          </a:xfrm>
        </p:spPr>
        <p:txBody>
          <a:bodyPr/>
          <a:lstStyle/>
          <a:p>
            <a:r>
              <a:rPr lang="en-US"/>
              <a:t>Decoding the encoded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AADAF-82E7-45EC-B409-3FCC41DF80D6}"/>
              </a:ext>
            </a:extLst>
          </p:cNvPr>
          <p:cNvSpPr txBox="1"/>
          <p:nvPr/>
        </p:nvSpPr>
        <p:spPr>
          <a:xfrm>
            <a:off x="2164861" y="1424671"/>
            <a:ext cx="775958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Open the text file to be decoded, and also open a new file in which we will output the decoded text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Scan the file bit by bit, each bit 0 or 1 is a character in the txt file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Traverse the tree accordingly if the bit scanned is '0' or '1'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When we reach EOF of the encoded.txt file, we close both the files as we have now completed this step.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The output of encoding can be viewed in the file: "decoded.txt".</a:t>
            </a:r>
          </a:p>
        </p:txBody>
      </p:sp>
    </p:spTree>
    <p:extLst>
      <p:ext uri="{BB962C8B-B14F-4D97-AF65-F5344CB8AC3E}">
        <p14:creationId xmlns:p14="http://schemas.microsoft.com/office/powerpoint/2010/main" val="3279848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DC385-DA5B-44D1-A376-2992A89D4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31542"/>
          </a:xfrm>
        </p:spPr>
        <p:txBody>
          <a:bodyPr/>
          <a:lstStyle/>
          <a:p>
            <a:r>
              <a:rPr lang="en-US"/>
              <a:t>Decoding the encoded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546C99-1FAE-4D39-B1E4-5177F11F0F1B}"/>
              </a:ext>
            </a:extLst>
          </p:cNvPr>
          <p:cNvSpPr/>
          <p:nvPr/>
        </p:nvSpPr>
        <p:spPr>
          <a:xfrm>
            <a:off x="2769117" y="1696999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00C8CF-A29B-4358-87C6-25A7E9B550F4}"/>
              </a:ext>
            </a:extLst>
          </p:cNvPr>
          <p:cNvSpPr/>
          <p:nvPr/>
        </p:nvSpPr>
        <p:spPr>
          <a:xfrm>
            <a:off x="2769116" y="2317232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BBC4F-480B-48FA-8F98-74729D9AC759}"/>
              </a:ext>
            </a:extLst>
          </p:cNvPr>
          <p:cNvSpPr txBox="1"/>
          <p:nvPr/>
        </p:nvSpPr>
        <p:spPr>
          <a:xfrm>
            <a:off x="3184894" y="1696335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 :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2CC60-20C7-40E7-A8BC-DA25C8BCE1E4}"/>
              </a:ext>
            </a:extLst>
          </p:cNvPr>
          <p:cNvSpPr txBox="1"/>
          <p:nvPr/>
        </p:nvSpPr>
        <p:spPr>
          <a:xfrm>
            <a:off x="3184893" y="2316567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i</a:t>
            </a:r>
            <a:r>
              <a:rPr lang="en-US"/>
              <a:t> :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6B666B-1454-4458-B76F-E6C74975CCDF}"/>
              </a:ext>
            </a:extLst>
          </p:cNvPr>
          <p:cNvCxnSpPr>
            <a:cxnSpLocks/>
          </p:cNvCxnSpPr>
          <p:nvPr/>
        </p:nvCxnSpPr>
        <p:spPr>
          <a:xfrm flipH="1" flipV="1">
            <a:off x="4207393" y="1859369"/>
            <a:ext cx="1034901" cy="30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8B2CC1-D04C-4126-8A6D-4144B4094271}"/>
              </a:ext>
            </a:extLst>
          </p:cNvPr>
          <p:cNvCxnSpPr>
            <a:cxnSpLocks/>
          </p:cNvCxnSpPr>
          <p:nvPr/>
        </p:nvCxnSpPr>
        <p:spPr>
          <a:xfrm flipH="1">
            <a:off x="4198532" y="2318341"/>
            <a:ext cx="1096923" cy="12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549AAB-E032-47CA-A60F-29095F2D3989}"/>
              </a:ext>
            </a:extLst>
          </p:cNvPr>
          <p:cNvSpPr/>
          <p:nvPr/>
        </p:nvSpPr>
        <p:spPr>
          <a:xfrm>
            <a:off x="5294349" y="2033698"/>
            <a:ext cx="1213884" cy="398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4C473C-D81B-4C76-8C49-A529CA0FC925}"/>
              </a:ext>
            </a:extLst>
          </p:cNvPr>
          <p:cNvSpPr txBox="1"/>
          <p:nvPr/>
        </p:nvSpPr>
        <p:spPr>
          <a:xfrm>
            <a:off x="5524056" y="2033030"/>
            <a:ext cx="9888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"hi" : 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4EA10E-46A4-4361-A29B-60A4BD356CEC}"/>
              </a:ext>
            </a:extLst>
          </p:cNvPr>
          <p:cNvCxnSpPr>
            <a:cxnSpLocks/>
          </p:cNvCxnSpPr>
          <p:nvPr/>
        </p:nvCxnSpPr>
        <p:spPr>
          <a:xfrm>
            <a:off x="2138915" y="1669309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3300F1-1FDC-40E1-85B9-DD2B127E8ED4}"/>
              </a:ext>
            </a:extLst>
          </p:cNvPr>
          <p:cNvCxnSpPr>
            <a:cxnSpLocks/>
          </p:cNvCxnSpPr>
          <p:nvPr/>
        </p:nvCxnSpPr>
        <p:spPr>
          <a:xfrm>
            <a:off x="2138915" y="2271820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2ACFB9-519F-4D0D-8C17-62D981CE884D}"/>
              </a:ext>
            </a:extLst>
          </p:cNvPr>
          <p:cNvCxnSpPr>
            <a:cxnSpLocks/>
          </p:cNvCxnSpPr>
          <p:nvPr/>
        </p:nvCxnSpPr>
        <p:spPr>
          <a:xfrm flipV="1">
            <a:off x="2103472" y="2537633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37294E-41E7-44B6-A52D-99FB4BB8095F}"/>
              </a:ext>
            </a:extLst>
          </p:cNvPr>
          <p:cNvCxnSpPr>
            <a:cxnSpLocks/>
          </p:cNvCxnSpPr>
          <p:nvPr/>
        </p:nvCxnSpPr>
        <p:spPr>
          <a:xfrm flipV="1">
            <a:off x="2103473" y="1908539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55D62EF-AB71-46A4-BD25-73EDCB812D49}"/>
              </a:ext>
            </a:extLst>
          </p:cNvPr>
          <p:cNvSpPr/>
          <p:nvPr/>
        </p:nvSpPr>
        <p:spPr>
          <a:xfrm>
            <a:off x="2733675" y="3017207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3D6256-899D-46C9-B657-DF08977E2AD0}"/>
              </a:ext>
            </a:extLst>
          </p:cNvPr>
          <p:cNvSpPr/>
          <p:nvPr/>
        </p:nvSpPr>
        <p:spPr>
          <a:xfrm>
            <a:off x="2724814" y="3628578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8A3344-0205-435C-8C07-7D10779CFAA2}"/>
              </a:ext>
            </a:extLst>
          </p:cNvPr>
          <p:cNvSpPr txBox="1"/>
          <p:nvPr/>
        </p:nvSpPr>
        <p:spPr>
          <a:xfrm>
            <a:off x="3149453" y="3016543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k: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C0CEAB-F02D-40D9-A9A0-72C0C06A977A}"/>
              </a:ext>
            </a:extLst>
          </p:cNvPr>
          <p:cNvSpPr txBox="1"/>
          <p:nvPr/>
        </p:nvSpPr>
        <p:spPr>
          <a:xfrm>
            <a:off x="3140591" y="3627914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s: 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60A062-3529-4B34-B698-EFE6B9651B6A}"/>
              </a:ext>
            </a:extLst>
          </p:cNvPr>
          <p:cNvCxnSpPr>
            <a:cxnSpLocks/>
          </p:cNvCxnSpPr>
          <p:nvPr/>
        </p:nvCxnSpPr>
        <p:spPr>
          <a:xfrm>
            <a:off x="2103475" y="2962937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CC45E7-84A3-4242-B612-9363FE438A86}"/>
              </a:ext>
            </a:extLst>
          </p:cNvPr>
          <p:cNvCxnSpPr>
            <a:cxnSpLocks/>
          </p:cNvCxnSpPr>
          <p:nvPr/>
        </p:nvCxnSpPr>
        <p:spPr>
          <a:xfrm>
            <a:off x="2094615" y="3556587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1C07B2-9FE8-4472-AB73-C35710AE0BD3}"/>
              </a:ext>
            </a:extLst>
          </p:cNvPr>
          <p:cNvCxnSpPr>
            <a:cxnSpLocks/>
          </p:cNvCxnSpPr>
          <p:nvPr/>
        </p:nvCxnSpPr>
        <p:spPr>
          <a:xfrm flipV="1">
            <a:off x="2050312" y="3866703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FE150A-E10C-4F7B-BE51-EB35F0936C49}"/>
              </a:ext>
            </a:extLst>
          </p:cNvPr>
          <p:cNvCxnSpPr>
            <a:cxnSpLocks/>
          </p:cNvCxnSpPr>
          <p:nvPr/>
        </p:nvCxnSpPr>
        <p:spPr>
          <a:xfrm flipV="1">
            <a:off x="2068033" y="3202167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4AB5851-84BD-4EB8-BDE6-47C780C61E4D}"/>
              </a:ext>
            </a:extLst>
          </p:cNvPr>
          <p:cNvCxnSpPr>
            <a:cxnSpLocks/>
          </p:cNvCxnSpPr>
          <p:nvPr/>
        </p:nvCxnSpPr>
        <p:spPr>
          <a:xfrm flipH="1" flipV="1">
            <a:off x="4198533" y="3215019"/>
            <a:ext cx="1034901" cy="30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33BE8C-4DB6-42B3-ABC7-EF1493846835}"/>
              </a:ext>
            </a:extLst>
          </p:cNvPr>
          <p:cNvCxnSpPr>
            <a:cxnSpLocks/>
          </p:cNvCxnSpPr>
          <p:nvPr/>
        </p:nvCxnSpPr>
        <p:spPr>
          <a:xfrm flipH="1">
            <a:off x="4189672" y="3620829"/>
            <a:ext cx="1061482" cy="16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901F5FB-07E8-40AC-9BEC-4FA608BEC849}"/>
              </a:ext>
            </a:extLst>
          </p:cNvPr>
          <p:cNvSpPr/>
          <p:nvPr/>
        </p:nvSpPr>
        <p:spPr>
          <a:xfrm>
            <a:off x="5276629" y="3389347"/>
            <a:ext cx="1240465" cy="363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C8D995-6A00-4427-91C4-86A6FCB62507}"/>
              </a:ext>
            </a:extLst>
          </p:cNvPr>
          <p:cNvSpPr txBox="1"/>
          <p:nvPr/>
        </p:nvSpPr>
        <p:spPr>
          <a:xfrm>
            <a:off x="5515196" y="3388681"/>
            <a:ext cx="9888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</a:t>
            </a:r>
            <a:r>
              <a:rPr lang="en-US" err="1"/>
              <a:t>ks</a:t>
            </a:r>
            <a:r>
              <a:rPr lang="en-US"/>
              <a:t>" : 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5123B73-8B7E-4700-8CAE-173AD8238F59}"/>
              </a:ext>
            </a:extLst>
          </p:cNvPr>
          <p:cNvSpPr/>
          <p:nvPr/>
        </p:nvSpPr>
        <p:spPr>
          <a:xfrm>
            <a:off x="4656396" y="4638672"/>
            <a:ext cx="1417673" cy="354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F67608-B779-4651-B459-ED40273D159A}"/>
              </a:ext>
            </a:extLst>
          </p:cNvPr>
          <p:cNvSpPr/>
          <p:nvPr/>
        </p:nvSpPr>
        <p:spPr>
          <a:xfrm>
            <a:off x="4665256" y="5453835"/>
            <a:ext cx="1417673" cy="398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09486B-6DDF-4B97-BA02-7B12A8340988}"/>
              </a:ext>
            </a:extLst>
          </p:cNvPr>
          <p:cNvSpPr txBox="1"/>
          <p:nvPr/>
        </p:nvSpPr>
        <p:spPr>
          <a:xfrm>
            <a:off x="4673453" y="4629147"/>
            <a:ext cx="9799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"t ":  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6EF93E-50AF-4577-8838-D9E07711E9CE}"/>
              </a:ext>
            </a:extLst>
          </p:cNvPr>
          <p:cNvSpPr txBox="1"/>
          <p:nvPr/>
        </p:nvSpPr>
        <p:spPr>
          <a:xfrm>
            <a:off x="4779776" y="5479750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 : 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0E1D06-7942-48CF-945C-FA6F5A8FA681}"/>
              </a:ext>
            </a:extLst>
          </p:cNvPr>
          <p:cNvCxnSpPr>
            <a:cxnSpLocks/>
          </p:cNvCxnSpPr>
          <p:nvPr/>
        </p:nvCxnSpPr>
        <p:spPr>
          <a:xfrm flipH="1" flipV="1">
            <a:off x="4039043" y="4606112"/>
            <a:ext cx="583018" cy="19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3B7388F-A126-41D8-A0E1-C7275904644F}"/>
              </a:ext>
            </a:extLst>
          </p:cNvPr>
          <p:cNvCxnSpPr>
            <a:cxnSpLocks/>
          </p:cNvCxnSpPr>
          <p:nvPr/>
        </p:nvCxnSpPr>
        <p:spPr>
          <a:xfrm flipH="1">
            <a:off x="4012461" y="4914454"/>
            <a:ext cx="609598" cy="116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A1045E8-AEBE-415A-8072-27175B2F48A2}"/>
              </a:ext>
            </a:extLst>
          </p:cNvPr>
          <p:cNvCxnSpPr>
            <a:cxnSpLocks/>
          </p:cNvCxnSpPr>
          <p:nvPr/>
        </p:nvCxnSpPr>
        <p:spPr>
          <a:xfrm>
            <a:off x="4008472" y="5514752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7DEB61C-28A6-406F-83A5-FD5245B9EE84}"/>
              </a:ext>
            </a:extLst>
          </p:cNvPr>
          <p:cNvCxnSpPr>
            <a:cxnSpLocks/>
          </p:cNvCxnSpPr>
          <p:nvPr/>
        </p:nvCxnSpPr>
        <p:spPr>
          <a:xfrm flipV="1">
            <a:off x="3973031" y="5736261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36198BC-0583-4839-87D7-96BB98DCBC7E}"/>
              </a:ext>
            </a:extLst>
          </p:cNvPr>
          <p:cNvSpPr/>
          <p:nvPr/>
        </p:nvSpPr>
        <p:spPr>
          <a:xfrm>
            <a:off x="2662791" y="4266533"/>
            <a:ext cx="1355651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52A8FCB-F769-47D8-A75A-96CEF4BC028B}"/>
              </a:ext>
            </a:extLst>
          </p:cNvPr>
          <p:cNvSpPr/>
          <p:nvPr/>
        </p:nvSpPr>
        <p:spPr>
          <a:xfrm>
            <a:off x="2653930" y="4860183"/>
            <a:ext cx="1364512" cy="354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E322E1-AE54-4329-95D0-5AE4B35B0F76}"/>
              </a:ext>
            </a:extLst>
          </p:cNvPr>
          <p:cNvSpPr txBox="1"/>
          <p:nvPr/>
        </p:nvSpPr>
        <p:spPr>
          <a:xfrm>
            <a:off x="3122871" y="4265867"/>
            <a:ext cx="997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 : 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07235F5-9365-42EE-830E-817DCD9272AE}"/>
              </a:ext>
            </a:extLst>
          </p:cNvPr>
          <p:cNvSpPr txBox="1"/>
          <p:nvPr/>
        </p:nvSpPr>
        <p:spPr>
          <a:xfrm>
            <a:off x="2998823" y="4797496"/>
            <a:ext cx="997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 " : 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8EEDB9E-B384-4CBF-B16A-B1E312EF6F5E}"/>
              </a:ext>
            </a:extLst>
          </p:cNvPr>
          <p:cNvCxnSpPr>
            <a:cxnSpLocks/>
          </p:cNvCxnSpPr>
          <p:nvPr/>
        </p:nvCxnSpPr>
        <p:spPr>
          <a:xfrm>
            <a:off x="2068031" y="4247703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F2A88E7-58AE-433F-8EBC-FD339D13530D}"/>
              </a:ext>
            </a:extLst>
          </p:cNvPr>
          <p:cNvCxnSpPr>
            <a:cxnSpLocks/>
          </p:cNvCxnSpPr>
          <p:nvPr/>
        </p:nvCxnSpPr>
        <p:spPr>
          <a:xfrm>
            <a:off x="1979426" y="4850214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E8CD989-0A06-40EF-BBCE-ADEE3B8A5355}"/>
              </a:ext>
            </a:extLst>
          </p:cNvPr>
          <p:cNvCxnSpPr>
            <a:cxnSpLocks/>
          </p:cNvCxnSpPr>
          <p:nvPr/>
        </p:nvCxnSpPr>
        <p:spPr>
          <a:xfrm flipV="1">
            <a:off x="1979426" y="5116027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3F547F0-41FC-473D-87BA-9D43D3A70F7C}"/>
              </a:ext>
            </a:extLst>
          </p:cNvPr>
          <p:cNvCxnSpPr>
            <a:cxnSpLocks/>
          </p:cNvCxnSpPr>
          <p:nvPr/>
        </p:nvCxnSpPr>
        <p:spPr>
          <a:xfrm flipV="1">
            <a:off x="1997146" y="4495793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414755E-C012-4091-8EC0-1711F60842A8}"/>
              </a:ext>
            </a:extLst>
          </p:cNvPr>
          <p:cNvCxnSpPr>
            <a:cxnSpLocks/>
          </p:cNvCxnSpPr>
          <p:nvPr/>
        </p:nvCxnSpPr>
        <p:spPr>
          <a:xfrm flipH="1" flipV="1">
            <a:off x="6581996" y="2249227"/>
            <a:ext cx="1026041" cy="55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70D0087-58FE-4F3C-B99B-AFA0B2765734}"/>
              </a:ext>
            </a:extLst>
          </p:cNvPr>
          <p:cNvCxnSpPr>
            <a:cxnSpLocks/>
          </p:cNvCxnSpPr>
          <p:nvPr/>
        </p:nvCxnSpPr>
        <p:spPr>
          <a:xfrm flipH="1">
            <a:off x="6546555" y="2956292"/>
            <a:ext cx="1052619" cy="56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70449029-A86E-4291-8330-0E5848C6D509}"/>
              </a:ext>
            </a:extLst>
          </p:cNvPr>
          <p:cNvSpPr/>
          <p:nvPr/>
        </p:nvSpPr>
        <p:spPr>
          <a:xfrm>
            <a:off x="7660093" y="2662788"/>
            <a:ext cx="1240466" cy="363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D92394D-94EF-43C2-9345-CC2FABE97786}"/>
              </a:ext>
            </a:extLst>
          </p:cNvPr>
          <p:cNvSpPr txBox="1"/>
          <p:nvPr/>
        </p:nvSpPr>
        <p:spPr>
          <a:xfrm>
            <a:off x="7694871" y="2662123"/>
            <a:ext cx="12369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"hiks" : 8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62142B0-DB30-44BE-AD8D-CE938360D248}"/>
              </a:ext>
            </a:extLst>
          </p:cNvPr>
          <p:cNvCxnSpPr>
            <a:cxnSpLocks/>
          </p:cNvCxnSpPr>
          <p:nvPr/>
        </p:nvCxnSpPr>
        <p:spPr>
          <a:xfrm flipH="1" flipV="1">
            <a:off x="8940654" y="2853511"/>
            <a:ext cx="707064" cy="83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49AF8FD-2D4C-4075-A128-0BD8377E5D4E}"/>
              </a:ext>
            </a:extLst>
          </p:cNvPr>
          <p:cNvCxnSpPr>
            <a:cxnSpLocks/>
          </p:cNvCxnSpPr>
          <p:nvPr/>
        </p:nvCxnSpPr>
        <p:spPr>
          <a:xfrm flipH="1">
            <a:off x="8914072" y="4101064"/>
            <a:ext cx="760226" cy="104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EBB22818-5D8D-4A9A-B69D-E572B1D5497C}"/>
              </a:ext>
            </a:extLst>
          </p:cNvPr>
          <p:cNvSpPr/>
          <p:nvPr/>
        </p:nvSpPr>
        <p:spPr>
          <a:xfrm>
            <a:off x="9699772" y="3718955"/>
            <a:ext cx="2037908" cy="363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227BAD6-81C8-4656-A563-5FB65E8D9F5B}"/>
              </a:ext>
            </a:extLst>
          </p:cNvPr>
          <p:cNvSpPr txBox="1"/>
          <p:nvPr/>
        </p:nvSpPr>
        <p:spPr>
          <a:xfrm>
            <a:off x="9956062" y="3736011"/>
            <a:ext cx="13964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"hikst a" : 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AFC6D-698E-46E9-9796-A4BE74B175CD}"/>
              </a:ext>
            </a:extLst>
          </p:cNvPr>
          <p:cNvSpPr txBox="1"/>
          <p:nvPr/>
        </p:nvSpPr>
        <p:spPr>
          <a:xfrm>
            <a:off x="10368516" y="3368748"/>
            <a:ext cx="6875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DBD5995-88DB-4867-B462-30BB6882B4FE}"/>
              </a:ext>
            </a:extLst>
          </p:cNvPr>
          <p:cNvCxnSpPr>
            <a:cxnSpLocks/>
          </p:cNvCxnSpPr>
          <p:nvPr/>
        </p:nvCxnSpPr>
        <p:spPr>
          <a:xfrm flipH="1" flipV="1">
            <a:off x="6094671" y="4845344"/>
            <a:ext cx="1495645" cy="24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BF85632-9044-4724-9C7D-029F1327C751}"/>
              </a:ext>
            </a:extLst>
          </p:cNvPr>
          <p:cNvCxnSpPr>
            <a:cxnSpLocks/>
          </p:cNvCxnSpPr>
          <p:nvPr/>
        </p:nvCxnSpPr>
        <p:spPr>
          <a:xfrm flipH="1">
            <a:off x="6085810" y="5260015"/>
            <a:ext cx="1522225" cy="40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F625A28-2062-42B6-9AAB-496B29CA67FF}"/>
              </a:ext>
            </a:extLst>
          </p:cNvPr>
          <p:cNvSpPr/>
          <p:nvPr/>
        </p:nvSpPr>
        <p:spPr>
          <a:xfrm>
            <a:off x="7651232" y="5019672"/>
            <a:ext cx="1240466" cy="363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9070ABD-D56F-4131-B79B-E6F1EF949855}"/>
              </a:ext>
            </a:extLst>
          </p:cNvPr>
          <p:cNvSpPr txBox="1"/>
          <p:nvPr/>
        </p:nvSpPr>
        <p:spPr>
          <a:xfrm>
            <a:off x="7650568" y="5010146"/>
            <a:ext cx="9888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"t A" : 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1CC6FAC-E15D-478B-A1D6-8ED6DF04129A}"/>
              </a:ext>
            </a:extLst>
          </p:cNvPr>
          <p:cNvSpPr txBox="1"/>
          <p:nvPr/>
        </p:nvSpPr>
        <p:spPr>
          <a:xfrm>
            <a:off x="9190074" y="2837121"/>
            <a:ext cx="324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6A329A1-C48F-4502-BAC7-79A298A0704E}"/>
              </a:ext>
            </a:extLst>
          </p:cNvPr>
          <p:cNvSpPr txBox="1"/>
          <p:nvPr/>
        </p:nvSpPr>
        <p:spPr>
          <a:xfrm>
            <a:off x="7010399" y="2225748"/>
            <a:ext cx="324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21B3B6E-0AD9-4C16-89C8-89CD074C4501}"/>
              </a:ext>
            </a:extLst>
          </p:cNvPr>
          <p:cNvSpPr txBox="1"/>
          <p:nvPr/>
        </p:nvSpPr>
        <p:spPr>
          <a:xfrm>
            <a:off x="4626933" y="1676399"/>
            <a:ext cx="324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935ED3A-275A-4260-B737-8019F5EF3FD4}"/>
              </a:ext>
            </a:extLst>
          </p:cNvPr>
          <p:cNvSpPr txBox="1"/>
          <p:nvPr/>
        </p:nvSpPr>
        <p:spPr>
          <a:xfrm>
            <a:off x="4635793" y="3058631"/>
            <a:ext cx="324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89F4C43-5A13-4255-8A32-E38E356ACF41}"/>
              </a:ext>
            </a:extLst>
          </p:cNvPr>
          <p:cNvSpPr txBox="1"/>
          <p:nvPr/>
        </p:nvSpPr>
        <p:spPr>
          <a:xfrm>
            <a:off x="6682560" y="4582631"/>
            <a:ext cx="324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A7A81E8-428F-414C-AB88-DC7D191C532A}"/>
              </a:ext>
            </a:extLst>
          </p:cNvPr>
          <p:cNvSpPr txBox="1"/>
          <p:nvPr/>
        </p:nvSpPr>
        <p:spPr>
          <a:xfrm>
            <a:off x="4237071" y="4378840"/>
            <a:ext cx="324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A30EB1B-D064-4962-B89D-53BCDB64725E}"/>
              </a:ext>
            </a:extLst>
          </p:cNvPr>
          <p:cNvSpPr txBox="1"/>
          <p:nvPr/>
        </p:nvSpPr>
        <p:spPr>
          <a:xfrm>
            <a:off x="4237071" y="4883886"/>
            <a:ext cx="324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2E96D25-2E71-44E3-BB36-D692879B51F4}"/>
              </a:ext>
            </a:extLst>
          </p:cNvPr>
          <p:cNvSpPr txBox="1"/>
          <p:nvPr/>
        </p:nvSpPr>
        <p:spPr>
          <a:xfrm>
            <a:off x="6718001" y="5450955"/>
            <a:ext cx="324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718D8D2-6C1B-44EE-9A9F-2092C732A406}"/>
              </a:ext>
            </a:extLst>
          </p:cNvPr>
          <p:cNvSpPr txBox="1"/>
          <p:nvPr/>
        </p:nvSpPr>
        <p:spPr>
          <a:xfrm>
            <a:off x="9296396" y="4511745"/>
            <a:ext cx="324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AA5403E-534E-4421-B423-AF7291A1943A}"/>
              </a:ext>
            </a:extLst>
          </p:cNvPr>
          <p:cNvSpPr txBox="1"/>
          <p:nvPr/>
        </p:nvSpPr>
        <p:spPr>
          <a:xfrm>
            <a:off x="7072419" y="3182675"/>
            <a:ext cx="324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DF63ABF-E4D9-45DF-A9AD-0D4D709CF2EC}"/>
              </a:ext>
            </a:extLst>
          </p:cNvPr>
          <p:cNvSpPr txBox="1"/>
          <p:nvPr/>
        </p:nvSpPr>
        <p:spPr>
          <a:xfrm>
            <a:off x="4635791" y="3705442"/>
            <a:ext cx="324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9B3B34E-FC18-4593-AE52-4E15B27312B7}"/>
              </a:ext>
            </a:extLst>
          </p:cNvPr>
          <p:cNvSpPr txBox="1"/>
          <p:nvPr/>
        </p:nvSpPr>
        <p:spPr>
          <a:xfrm>
            <a:off x="4662372" y="2376372"/>
            <a:ext cx="324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8651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82C5-52FA-484E-A2B8-1B3B3F5A1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934" y="2975344"/>
            <a:ext cx="8915399" cy="2262781"/>
          </a:xfrm>
        </p:spPr>
        <p:txBody>
          <a:bodyPr>
            <a:normAutofit/>
          </a:bodyPr>
          <a:lstStyle/>
          <a:p>
            <a:r>
              <a:rPr lang="en-US" sz="8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0360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3ECC-E6C7-4859-A452-4920F0B7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001" y="653418"/>
            <a:ext cx="9321994" cy="743583"/>
          </a:xfrm>
        </p:spPr>
        <p:txBody>
          <a:bodyPr/>
          <a:lstStyle/>
          <a:p>
            <a:r>
              <a:rPr lang="en-US"/>
              <a:t>Getting the Frequency of the characters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A64729-1AF0-4CD0-9FEE-579A4112F0C4}"/>
              </a:ext>
            </a:extLst>
          </p:cNvPr>
          <p:cNvSpPr txBox="1"/>
          <p:nvPr/>
        </p:nvSpPr>
        <p:spPr>
          <a:xfrm>
            <a:off x="2439536" y="1770230"/>
            <a:ext cx="599635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Open the text file to be scanned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Scan the file character by character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If we encounter the character for the first time we make a new node and add it to the list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If a character was already present, we simply increase its frequency.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When we reach EOF, we close the file and we complete this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6C836-E19A-45C4-9EE5-9D654880A64B}"/>
              </a:ext>
            </a:extLst>
          </p:cNvPr>
          <p:cNvSpPr txBox="1"/>
          <p:nvPr/>
        </p:nvSpPr>
        <p:spPr>
          <a:xfrm>
            <a:off x="8915400" y="1490330"/>
            <a:ext cx="15647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Akshit </a:t>
            </a:r>
            <a:r>
              <a:rPr lang="en-US" err="1"/>
              <a:t>Akshit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D8B405-D6D0-49AD-BD4B-4621DDC7FE48}"/>
              </a:ext>
            </a:extLst>
          </p:cNvPr>
          <p:cNvSpPr/>
          <p:nvPr/>
        </p:nvSpPr>
        <p:spPr>
          <a:xfrm>
            <a:off x="9246116" y="1962814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7BFAED-C370-488F-8421-12C0EE524087}"/>
              </a:ext>
            </a:extLst>
          </p:cNvPr>
          <p:cNvSpPr/>
          <p:nvPr/>
        </p:nvSpPr>
        <p:spPr>
          <a:xfrm>
            <a:off x="9246116" y="2521023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1169B6-512C-4318-B453-2A7990201C5C}"/>
              </a:ext>
            </a:extLst>
          </p:cNvPr>
          <p:cNvSpPr/>
          <p:nvPr/>
        </p:nvSpPr>
        <p:spPr>
          <a:xfrm>
            <a:off x="9246115" y="3141255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10B0B9-24F5-4B18-A543-66518FA489AB}"/>
              </a:ext>
            </a:extLst>
          </p:cNvPr>
          <p:cNvSpPr/>
          <p:nvPr/>
        </p:nvSpPr>
        <p:spPr>
          <a:xfrm>
            <a:off x="9246116" y="3761488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093C44-8F9D-4192-AFB0-EC58BAC21FBA}"/>
              </a:ext>
            </a:extLst>
          </p:cNvPr>
          <p:cNvSpPr/>
          <p:nvPr/>
        </p:nvSpPr>
        <p:spPr>
          <a:xfrm>
            <a:off x="9246115" y="4381720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99D00D-E339-41CA-B582-015277C564A0}"/>
              </a:ext>
            </a:extLst>
          </p:cNvPr>
          <p:cNvSpPr/>
          <p:nvPr/>
        </p:nvSpPr>
        <p:spPr>
          <a:xfrm>
            <a:off x="9246116" y="4993093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B8DC36-0BC7-465D-9DED-41D1E4FB8AA5}"/>
              </a:ext>
            </a:extLst>
          </p:cNvPr>
          <p:cNvSpPr/>
          <p:nvPr/>
        </p:nvSpPr>
        <p:spPr>
          <a:xfrm>
            <a:off x="9246116" y="5569023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07B358-76C9-428B-955A-AD5295FF8007}"/>
              </a:ext>
            </a:extLst>
          </p:cNvPr>
          <p:cNvSpPr txBox="1"/>
          <p:nvPr/>
        </p:nvSpPr>
        <p:spPr>
          <a:xfrm>
            <a:off x="8527756" y="1962150"/>
            <a:ext cx="18394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               A :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510AE-8B2A-4B8F-9ED3-B7517250E258}"/>
              </a:ext>
            </a:extLst>
          </p:cNvPr>
          <p:cNvSpPr txBox="1"/>
          <p:nvPr/>
        </p:nvSpPr>
        <p:spPr>
          <a:xfrm>
            <a:off x="9661894" y="2484917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k :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1C0AA9-95D4-44E2-B6DE-2DB55CC1E464}"/>
              </a:ext>
            </a:extLst>
          </p:cNvPr>
          <p:cNvSpPr txBox="1"/>
          <p:nvPr/>
        </p:nvSpPr>
        <p:spPr>
          <a:xfrm>
            <a:off x="9697335" y="3105149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 :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54A2EB-9321-43C2-8E62-E1657ADBFE52}"/>
              </a:ext>
            </a:extLst>
          </p:cNvPr>
          <p:cNvSpPr txBox="1"/>
          <p:nvPr/>
        </p:nvSpPr>
        <p:spPr>
          <a:xfrm>
            <a:off x="9661893" y="3760823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 :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449624-4765-4282-89EA-484A1ADB8F33}"/>
              </a:ext>
            </a:extLst>
          </p:cNvPr>
          <p:cNvSpPr txBox="1"/>
          <p:nvPr/>
        </p:nvSpPr>
        <p:spPr>
          <a:xfrm>
            <a:off x="9661892" y="4381055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i</a:t>
            </a:r>
            <a:r>
              <a:rPr lang="en-US"/>
              <a:t> 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23F305-85B9-4E36-BF8F-993B039EDCE3}"/>
              </a:ext>
            </a:extLst>
          </p:cNvPr>
          <p:cNvSpPr txBox="1"/>
          <p:nvPr/>
        </p:nvSpPr>
        <p:spPr>
          <a:xfrm>
            <a:off x="9697335" y="4956985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 :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DD5D07-B9CD-469A-A91F-C7731CFDB785}"/>
              </a:ext>
            </a:extLst>
          </p:cNvPr>
          <p:cNvSpPr txBox="1"/>
          <p:nvPr/>
        </p:nvSpPr>
        <p:spPr>
          <a:xfrm>
            <a:off x="9591008" y="5515195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 " : 1</a:t>
            </a:r>
          </a:p>
        </p:txBody>
      </p:sp>
    </p:spTree>
    <p:extLst>
      <p:ext uri="{BB962C8B-B14F-4D97-AF65-F5344CB8AC3E}">
        <p14:creationId xmlns:p14="http://schemas.microsoft.com/office/powerpoint/2010/main" val="339849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CE73-50BF-4AAD-86D6-8D8FD4C7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9518"/>
          </a:xfrm>
        </p:spPr>
        <p:txBody>
          <a:bodyPr/>
          <a:lstStyle/>
          <a:p>
            <a:r>
              <a:rPr lang="en-US"/>
              <a:t>Making the Huffman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3D1756-947E-46D1-A4BF-0F9A494EE04A}"/>
              </a:ext>
            </a:extLst>
          </p:cNvPr>
          <p:cNvSpPr/>
          <p:nvPr/>
        </p:nvSpPr>
        <p:spPr>
          <a:xfrm>
            <a:off x="4567791" y="1617256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5BE17A-4FAE-400C-9C3D-E33723871B7A}"/>
              </a:ext>
            </a:extLst>
          </p:cNvPr>
          <p:cNvSpPr/>
          <p:nvPr/>
        </p:nvSpPr>
        <p:spPr>
          <a:xfrm>
            <a:off x="4567791" y="2175464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C0BC5A-02DC-446F-96C3-A73FF39A7F62}"/>
              </a:ext>
            </a:extLst>
          </p:cNvPr>
          <p:cNvSpPr/>
          <p:nvPr/>
        </p:nvSpPr>
        <p:spPr>
          <a:xfrm>
            <a:off x="4567790" y="2795696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90A20C-6E1B-49B5-BCBE-C5C8ADF7C09C}"/>
              </a:ext>
            </a:extLst>
          </p:cNvPr>
          <p:cNvSpPr/>
          <p:nvPr/>
        </p:nvSpPr>
        <p:spPr>
          <a:xfrm>
            <a:off x="4567791" y="3415929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C06525-FAB6-4476-8F70-1E8EFCC51C31}"/>
              </a:ext>
            </a:extLst>
          </p:cNvPr>
          <p:cNvSpPr/>
          <p:nvPr/>
        </p:nvSpPr>
        <p:spPr>
          <a:xfrm>
            <a:off x="4567790" y="4036161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3D17C9-872B-4295-881B-70B86CF822CB}"/>
              </a:ext>
            </a:extLst>
          </p:cNvPr>
          <p:cNvSpPr/>
          <p:nvPr/>
        </p:nvSpPr>
        <p:spPr>
          <a:xfrm>
            <a:off x="4567791" y="4647534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35C0C8-EFED-42B3-9F89-F069DF9643D5}"/>
              </a:ext>
            </a:extLst>
          </p:cNvPr>
          <p:cNvSpPr/>
          <p:nvPr/>
        </p:nvSpPr>
        <p:spPr>
          <a:xfrm>
            <a:off x="4567791" y="5223464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68ADA7-F853-455A-95B0-D143C753C6AE}"/>
              </a:ext>
            </a:extLst>
          </p:cNvPr>
          <p:cNvSpPr txBox="1"/>
          <p:nvPr/>
        </p:nvSpPr>
        <p:spPr>
          <a:xfrm>
            <a:off x="4983569" y="2139359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k :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B82AA6-96E8-4B12-AA48-2D2710D76B8D}"/>
              </a:ext>
            </a:extLst>
          </p:cNvPr>
          <p:cNvSpPr txBox="1"/>
          <p:nvPr/>
        </p:nvSpPr>
        <p:spPr>
          <a:xfrm>
            <a:off x="5019010" y="2759590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 :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B623BE-AFD6-410C-A3BE-0972B7F5B468}"/>
              </a:ext>
            </a:extLst>
          </p:cNvPr>
          <p:cNvSpPr txBox="1"/>
          <p:nvPr/>
        </p:nvSpPr>
        <p:spPr>
          <a:xfrm>
            <a:off x="4983568" y="3415265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 :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0299B0-A454-49F6-93C0-66E10DF34158}"/>
              </a:ext>
            </a:extLst>
          </p:cNvPr>
          <p:cNvSpPr txBox="1"/>
          <p:nvPr/>
        </p:nvSpPr>
        <p:spPr>
          <a:xfrm>
            <a:off x="4983567" y="4035496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i</a:t>
            </a:r>
            <a:r>
              <a:rPr lang="en-US"/>
              <a:t> :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28E96-89ED-4327-9084-660D9721A4BB}"/>
              </a:ext>
            </a:extLst>
          </p:cNvPr>
          <p:cNvSpPr txBox="1"/>
          <p:nvPr/>
        </p:nvSpPr>
        <p:spPr>
          <a:xfrm>
            <a:off x="5019010" y="4611427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 :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C7A17D-AEC4-4B8C-AE22-DD94DD6C44C5}"/>
              </a:ext>
            </a:extLst>
          </p:cNvPr>
          <p:cNvSpPr txBox="1"/>
          <p:nvPr/>
        </p:nvSpPr>
        <p:spPr>
          <a:xfrm>
            <a:off x="4912683" y="5169636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 " :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415B63-61AC-436E-B2F7-6CB8E4BAE0DB}"/>
              </a:ext>
            </a:extLst>
          </p:cNvPr>
          <p:cNvSpPr txBox="1"/>
          <p:nvPr/>
        </p:nvSpPr>
        <p:spPr>
          <a:xfrm>
            <a:off x="4913793" y="1617700"/>
            <a:ext cx="1360968" cy="378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 : 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D377A5-FFB7-4F86-8548-F6D327453E53}"/>
              </a:ext>
            </a:extLst>
          </p:cNvPr>
          <p:cNvCxnSpPr>
            <a:cxnSpLocks/>
          </p:cNvCxnSpPr>
          <p:nvPr/>
        </p:nvCxnSpPr>
        <p:spPr>
          <a:xfrm>
            <a:off x="3973030" y="2723704"/>
            <a:ext cx="584791" cy="17720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EEF2AD-32E9-4423-939F-3B7139816ABE}"/>
              </a:ext>
            </a:extLst>
          </p:cNvPr>
          <p:cNvCxnSpPr>
            <a:cxnSpLocks/>
          </p:cNvCxnSpPr>
          <p:nvPr/>
        </p:nvCxnSpPr>
        <p:spPr>
          <a:xfrm>
            <a:off x="3937590" y="3361658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E4DD01-2E72-4636-9D6D-9F2D9DE1E0DF}"/>
              </a:ext>
            </a:extLst>
          </p:cNvPr>
          <p:cNvCxnSpPr>
            <a:cxnSpLocks/>
          </p:cNvCxnSpPr>
          <p:nvPr/>
        </p:nvCxnSpPr>
        <p:spPr>
          <a:xfrm>
            <a:off x="3937590" y="2103471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170AB1-2B33-4E52-9493-F7947F60E0E2}"/>
              </a:ext>
            </a:extLst>
          </p:cNvPr>
          <p:cNvCxnSpPr>
            <a:cxnSpLocks/>
          </p:cNvCxnSpPr>
          <p:nvPr/>
        </p:nvCxnSpPr>
        <p:spPr>
          <a:xfrm>
            <a:off x="3937589" y="1545262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34B0DD-64F4-46C4-9DD5-BAC9ABD98628}"/>
              </a:ext>
            </a:extLst>
          </p:cNvPr>
          <p:cNvCxnSpPr>
            <a:cxnSpLocks/>
          </p:cNvCxnSpPr>
          <p:nvPr/>
        </p:nvCxnSpPr>
        <p:spPr>
          <a:xfrm>
            <a:off x="3937590" y="3964169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18A69D-D87F-4B52-AB07-B10026FA69C6}"/>
              </a:ext>
            </a:extLst>
          </p:cNvPr>
          <p:cNvCxnSpPr>
            <a:cxnSpLocks/>
          </p:cNvCxnSpPr>
          <p:nvPr/>
        </p:nvCxnSpPr>
        <p:spPr>
          <a:xfrm>
            <a:off x="3937589" y="4602122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EDE4131-4C3E-41C2-83FC-F3894D4BF10F}"/>
              </a:ext>
            </a:extLst>
          </p:cNvPr>
          <p:cNvCxnSpPr>
            <a:cxnSpLocks/>
          </p:cNvCxnSpPr>
          <p:nvPr/>
        </p:nvCxnSpPr>
        <p:spPr>
          <a:xfrm>
            <a:off x="3937590" y="5151472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7F3364-3F46-4EF9-97A0-E4404477591C}"/>
              </a:ext>
            </a:extLst>
          </p:cNvPr>
          <p:cNvCxnSpPr>
            <a:cxnSpLocks/>
          </p:cNvCxnSpPr>
          <p:nvPr/>
        </p:nvCxnSpPr>
        <p:spPr>
          <a:xfrm flipV="1">
            <a:off x="3902148" y="5452727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B59EB9C-E2CD-49E2-8923-C6A637D91605}"/>
              </a:ext>
            </a:extLst>
          </p:cNvPr>
          <p:cNvCxnSpPr>
            <a:cxnSpLocks/>
          </p:cNvCxnSpPr>
          <p:nvPr/>
        </p:nvCxnSpPr>
        <p:spPr>
          <a:xfrm flipV="1">
            <a:off x="3902148" y="4841355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B50553C-982B-4EA9-8588-F53594532E0E}"/>
              </a:ext>
            </a:extLst>
          </p:cNvPr>
          <p:cNvCxnSpPr>
            <a:cxnSpLocks/>
          </p:cNvCxnSpPr>
          <p:nvPr/>
        </p:nvCxnSpPr>
        <p:spPr>
          <a:xfrm flipV="1">
            <a:off x="3902147" y="4229983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9C80C46-A3DC-4F81-B4D4-1AC050D0B14F}"/>
              </a:ext>
            </a:extLst>
          </p:cNvPr>
          <p:cNvCxnSpPr>
            <a:cxnSpLocks/>
          </p:cNvCxnSpPr>
          <p:nvPr/>
        </p:nvCxnSpPr>
        <p:spPr>
          <a:xfrm flipV="1">
            <a:off x="3902148" y="3600889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2AC714-D18F-434B-AD98-DB5387BACBBF}"/>
              </a:ext>
            </a:extLst>
          </p:cNvPr>
          <p:cNvCxnSpPr>
            <a:cxnSpLocks/>
          </p:cNvCxnSpPr>
          <p:nvPr/>
        </p:nvCxnSpPr>
        <p:spPr>
          <a:xfrm flipV="1">
            <a:off x="3902147" y="2989517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79139A-9DC3-48F4-ADCC-1EC343E3433A}"/>
              </a:ext>
            </a:extLst>
          </p:cNvPr>
          <p:cNvCxnSpPr>
            <a:cxnSpLocks/>
          </p:cNvCxnSpPr>
          <p:nvPr/>
        </p:nvCxnSpPr>
        <p:spPr>
          <a:xfrm flipV="1">
            <a:off x="3902148" y="2369285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1468D6-9A5B-4C56-9183-1FB1CC30C737}"/>
              </a:ext>
            </a:extLst>
          </p:cNvPr>
          <p:cNvCxnSpPr>
            <a:cxnSpLocks/>
          </p:cNvCxnSpPr>
          <p:nvPr/>
        </p:nvCxnSpPr>
        <p:spPr>
          <a:xfrm flipV="1">
            <a:off x="3902147" y="1766773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DC5425B-1BEA-4877-9AC4-940630ACE117}"/>
              </a:ext>
            </a:extLst>
          </p:cNvPr>
          <p:cNvSpPr/>
          <p:nvPr/>
        </p:nvSpPr>
        <p:spPr>
          <a:xfrm>
            <a:off x="7544907" y="3300743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18EF223-0261-4BB1-859A-F678C01D26C2}"/>
              </a:ext>
            </a:extLst>
          </p:cNvPr>
          <p:cNvSpPr/>
          <p:nvPr/>
        </p:nvSpPr>
        <p:spPr>
          <a:xfrm>
            <a:off x="7544907" y="3876673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2C8DEA-F1E5-4038-8458-E663A5EEE0A3}"/>
              </a:ext>
            </a:extLst>
          </p:cNvPr>
          <p:cNvSpPr txBox="1"/>
          <p:nvPr/>
        </p:nvSpPr>
        <p:spPr>
          <a:xfrm>
            <a:off x="7996126" y="3264635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 :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E92811-C687-457A-9B0A-9A5F21B3BE2B}"/>
              </a:ext>
            </a:extLst>
          </p:cNvPr>
          <p:cNvSpPr txBox="1"/>
          <p:nvPr/>
        </p:nvSpPr>
        <p:spPr>
          <a:xfrm>
            <a:off x="7889799" y="3822845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 " :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D7FF53-FEDF-468E-8AA4-CA0484098A6E}"/>
              </a:ext>
            </a:extLst>
          </p:cNvPr>
          <p:cNvSpPr txBox="1"/>
          <p:nvPr/>
        </p:nvSpPr>
        <p:spPr>
          <a:xfrm>
            <a:off x="6878601" y="2607857"/>
            <a:ext cx="386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A0A111-0EC6-41C9-83B1-AB9511B33BDD}"/>
              </a:ext>
            </a:extLst>
          </p:cNvPr>
          <p:cNvSpPr txBox="1"/>
          <p:nvPr/>
        </p:nvSpPr>
        <p:spPr>
          <a:xfrm>
            <a:off x="7046950" y="4521717"/>
            <a:ext cx="386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F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A08FDA-A9CA-4B0D-9F4E-63C124C8BD31}"/>
              </a:ext>
            </a:extLst>
          </p:cNvPr>
          <p:cNvCxnSpPr/>
          <p:nvPr/>
        </p:nvCxnSpPr>
        <p:spPr>
          <a:xfrm>
            <a:off x="7138434" y="2938574"/>
            <a:ext cx="657447" cy="26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E7AA530-79D2-4C73-A5A6-0AF468795C36}"/>
              </a:ext>
            </a:extLst>
          </p:cNvPr>
          <p:cNvCxnSpPr>
            <a:cxnSpLocks/>
          </p:cNvCxnSpPr>
          <p:nvPr/>
        </p:nvCxnSpPr>
        <p:spPr>
          <a:xfrm flipV="1">
            <a:off x="7333364" y="4349159"/>
            <a:ext cx="506819" cy="317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D2635B-73A7-49D2-8582-FDA821E238E4}"/>
              </a:ext>
            </a:extLst>
          </p:cNvPr>
          <p:cNvCxnSpPr>
            <a:cxnSpLocks/>
          </p:cNvCxnSpPr>
          <p:nvPr/>
        </p:nvCxnSpPr>
        <p:spPr>
          <a:xfrm flipH="1" flipV="1">
            <a:off x="8974323" y="3463113"/>
            <a:ext cx="1034901" cy="30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2DF9F7F-0E77-48C5-A0A3-C1A269CC4644}"/>
              </a:ext>
            </a:extLst>
          </p:cNvPr>
          <p:cNvCxnSpPr>
            <a:cxnSpLocks/>
          </p:cNvCxnSpPr>
          <p:nvPr/>
        </p:nvCxnSpPr>
        <p:spPr>
          <a:xfrm flipH="1">
            <a:off x="8965462" y="3922084"/>
            <a:ext cx="1096923" cy="12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0420D31-6F0C-4FF0-8928-082BA01236A3}"/>
              </a:ext>
            </a:extLst>
          </p:cNvPr>
          <p:cNvSpPr/>
          <p:nvPr/>
        </p:nvSpPr>
        <p:spPr>
          <a:xfrm>
            <a:off x="10052418" y="3655161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C90911-AC77-4819-A0D8-E14BD48F9D49}"/>
              </a:ext>
            </a:extLst>
          </p:cNvPr>
          <p:cNvSpPr txBox="1"/>
          <p:nvPr/>
        </p:nvSpPr>
        <p:spPr>
          <a:xfrm>
            <a:off x="10290986" y="3636773"/>
            <a:ext cx="9888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"t " : 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138B75-99A8-464E-B26A-FD01802FF828}"/>
              </a:ext>
            </a:extLst>
          </p:cNvPr>
          <p:cNvSpPr txBox="1"/>
          <p:nvPr/>
        </p:nvSpPr>
        <p:spPr>
          <a:xfrm>
            <a:off x="10345258" y="3248025"/>
            <a:ext cx="740735" cy="378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B144ED7-37F5-4CC0-83DB-1AF584EADD91}"/>
              </a:ext>
            </a:extLst>
          </p:cNvPr>
          <p:cNvCxnSpPr>
            <a:cxnSpLocks/>
          </p:cNvCxnSpPr>
          <p:nvPr/>
        </p:nvCxnSpPr>
        <p:spPr>
          <a:xfrm>
            <a:off x="6905844" y="3299633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B79438F-7455-4A49-A49F-8F79ABE93185}"/>
              </a:ext>
            </a:extLst>
          </p:cNvPr>
          <p:cNvCxnSpPr>
            <a:cxnSpLocks/>
          </p:cNvCxnSpPr>
          <p:nvPr/>
        </p:nvCxnSpPr>
        <p:spPr>
          <a:xfrm>
            <a:off x="6905845" y="3848983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FA0DBEC-9DAC-4A5E-BDB2-82BD58014D76}"/>
              </a:ext>
            </a:extLst>
          </p:cNvPr>
          <p:cNvCxnSpPr>
            <a:cxnSpLocks/>
          </p:cNvCxnSpPr>
          <p:nvPr/>
        </p:nvCxnSpPr>
        <p:spPr>
          <a:xfrm flipV="1">
            <a:off x="6870403" y="4150238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0ED826E-86AC-45FB-A611-A804231C8F05}"/>
              </a:ext>
            </a:extLst>
          </p:cNvPr>
          <p:cNvCxnSpPr>
            <a:cxnSpLocks/>
          </p:cNvCxnSpPr>
          <p:nvPr/>
        </p:nvCxnSpPr>
        <p:spPr>
          <a:xfrm flipV="1">
            <a:off x="6870403" y="3538866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Left Brace 72">
            <a:extLst>
              <a:ext uri="{FF2B5EF4-FFF2-40B4-BE49-F238E27FC236}">
                <a16:creationId xmlns:a16="http://schemas.microsoft.com/office/drawing/2014/main" id="{0B6EAA9A-FD90-4394-8E29-6BEB0531F0D9}"/>
              </a:ext>
            </a:extLst>
          </p:cNvPr>
          <p:cNvSpPr/>
          <p:nvPr/>
        </p:nvSpPr>
        <p:spPr>
          <a:xfrm rot="-5400000">
            <a:off x="4919174" y="4623068"/>
            <a:ext cx="293201" cy="261101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72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/>
      <p:bldP spid="51" grpId="0"/>
      <p:bldP spid="52" grpId="0"/>
      <p:bldP spid="53" grpId="0"/>
      <p:bldP spid="60" grpId="0" animBg="1"/>
      <p:bldP spid="61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BD48-5897-4CD6-B146-72AED147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5812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Making the Huffman Tree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AD5ACF-F125-4AA4-9AA2-C65CAF2008CA}"/>
              </a:ext>
            </a:extLst>
          </p:cNvPr>
          <p:cNvSpPr/>
          <p:nvPr/>
        </p:nvSpPr>
        <p:spPr>
          <a:xfrm>
            <a:off x="4567791" y="1617256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087045-689A-47D8-B5F9-199189BC1C5D}"/>
              </a:ext>
            </a:extLst>
          </p:cNvPr>
          <p:cNvSpPr/>
          <p:nvPr/>
        </p:nvSpPr>
        <p:spPr>
          <a:xfrm>
            <a:off x="4567791" y="2175464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DFEBB-305E-4AC1-9F31-CBF172B6C7F2}"/>
              </a:ext>
            </a:extLst>
          </p:cNvPr>
          <p:cNvSpPr/>
          <p:nvPr/>
        </p:nvSpPr>
        <p:spPr>
          <a:xfrm>
            <a:off x="4567790" y="2795696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85CB3D-79AD-4A80-8BC4-F80BF0E5A072}"/>
              </a:ext>
            </a:extLst>
          </p:cNvPr>
          <p:cNvSpPr/>
          <p:nvPr/>
        </p:nvSpPr>
        <p:spPr>
          <a:xfrm>
            <a:off x="4567791" y="3415929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C4C676-CB4A-4768-9042-503A6C1BF233}"/>
              </a:ext>
            </a:extLst>
          </p:cNvPr>
          <p:cNvSpPr/>
          <p:nvPr/>
        </p:nvSpPr>
        <p:spPr>
          <a:xfrm>
            <a:off x="4567790" y="4036161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C2BF0A-83EF-42BF-80F9-D31B6C33E924}"/>
              </a:ext>
            </a:extLst>
          </p:cNvPr>
          <p:cNvSpPr txBox="1"/>
          <p:nvPr/>
        </p:nvSpPr>
        <p:spPr>
          <a:xfrm>
            <a:off x="4983569" y="2139359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k :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24A322-7DC5-48CD-9E86-2497128DFFBC}"/>
              </a:ext>
            </a:extLst>
          </p:cNvPr>
          <p:cNvSpPr txBox="1"/>
          <p:nvPr/>
        </p:nvSpPr>
        <p:spPr>
          <a:xfrm>
            <a:off x="5019010" y="2759590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 :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018EAA-AF1A-4D01-9861-15E71C9BF2FF}"/>
              </a:ext>
            </a:extLst>
          </p:cNvPr>
          <p:cNvSpPr txBox="1"/>
          <p:nvPr/>
        </p:nvSpPr>
        <p:spPr>
          <a:xfrm>
            <a:off x="4983568" y="3415265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 :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1A43A2-13E4-40F3-9AB1-09AB7895428C}"/>
              </a:ext>
            </a:extLst>
          </p:cNvPr>
          <p:cNvSpPr txBox="1"/>
          <p:nvPr/>
        </p:nvSpPr>
        <p:spPr>
          <a:xfrm>
            <a:off x="4983567" y="4035496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i</a:t>
            </a:r>
            <a:r>
              <a:rPr lang="en-US"/>
              <a:t> :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90AB31-DB13-400F-8C38-3B74ACB8E1C1}"/>
              </a:ext>
            </a:extLst>
          </p:cNvPr>
          <p:cNvSpPr txBox="1"/>
          <p:nvPr/>
        </p:nvSpPr>
        <p:spPr>
          <a:xfrm>
            <a:off x="4913793" y="1617700"/>
            <a:ext cx="1360968" cy="378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 : 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5C8387-5F49-436B-87A8-5F00661C8180}"/>
              </a:ext>
            </a:extLst>
          </p:cNvPr>
          <p:cNvCxnSpPr>
            <a:cxnSpLocks/>
          </p:cNvCxnSpPr>
          <p:nvPr/>
        </p:nvCxnSpPr>
        <p:spPr>
          <a:xfrm>
            <a:off x="3973030" y="2723704"/>
            <a:ext cx="584791" cy="17720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CE1CAF-18D8-4AD1-8418-B17574731816}"/>
              </a:ext>
            </a:extLst>
          </p:cNvPr>
          <p:cNvCxnSpPr>
            <a:cxnSpLocks/>
          </p:cNvCxnSpPr>
          <p:nvPr/>
        </p:nvCxnSpPr>
        <p:spPr>
          <a:xfrm>
            <a:off x="3937590" y="3361658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41784A-D549-464A-8F93-4398F6216AEF}"/>
              </a:ext>
            </a:extLst>
          </p:cNvPr>
          <p:cNvCxnSpPr>
            <a:cxnSpLocks/>
          </p:cNvCxnSpPr>
          <p:nvPr/>
        </p:nvCxnSpPr>
        <p:spPr>
          <a:xfrm>
            <a:off x="3937590" y="2103471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BFED02-8301-4A45-851B-AF7526560DB6}"/>
              </a:ext>
            </a:extLst>
          </p:cNvPr>
          <p:cNvCxnSpPr>
            <a:cxnSpLocks/>
          </p:cNvCxnSpPr>
          <p:nvPr/>
        </p:nvCxnSpPr>
        <p:spPr>
          <a:xfrm>
            <a:off x="3937589" y="1545262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7AE44F-E287-4E6A-B2A7-7148921A86D7}"/>
              </a:ext>
            </a:extLst>
          </p:cNvPr>
          <p:cNvCxnSpPr>
            <a:cxnSpLocks/>
          </p:cNvCxnSpPr>
          <p:nvPr/>
        </p:nvCxnSpPr>
        <p:spPr>
          <a:xfrm>
            <a:off x="3937590" y="3964169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E20059-A88C-4C98-9EAC-2EEABC4B318F}"/>
              </a:ext>
            </a:extLst>
          </p:cNvPr>
          <p:cNvCxnSpPr>
            <a:cxnSpLocks/>
          </p:cNvCxnSpPr>
          <p:nvPr/>
        </p:nvCxnSpPr>
        <p:spPr>
          <a:xfrm flipV="1">
            <a:off x="3902147" y="4229983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8C38A5-18BF-4393-AFF9-BBDB4D127C96}"/>
              </a:ext>
            </a:extLst>
          </p:cNvPr>
          <p:cNvCxnSpPr>
            <a:cxnSpLocks/>
          </p:cNvCxnSpPr>
          <p:nvPr/>
        </p:nvCxnSpPr>
        <p:spPr>
          <a:xfrm flipV="1">
            <a:off x="3902148" y="3600889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5920246-9AF2-46A1-BBB6-F3721B1345FC}"/>
              </a:ext>
            </a:extLst>
          </p:cNvPr>
          <p:cNvCxnSpPr>
            <a:cxnSpLocks/>
          </p:cNvCxnSpPr>
          <p:nvPr/>
        </p:nvCxnSpPr>
        <p:spPr>
          <a:xfrm flipV="1">
            <a:off x="3902147" y="2989517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1A1F4B-197F-4A6D-A955-D7E8DAA98CFE}"/>
              </a:ext>
            </a:extLst>
          </p:cNvPr>
          <p:cNvCxnSpPr>
            <a:cxnSpLocks/>
          </p:cNvCxnSpPr>
          <p:nvPr/>
        </p:nvCxnSpPr>
        <p:spPr>
          <a:xfrm flipV="1">
            <a:off x="3902148" y="2369285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2714F7-E0C5-42D3-90FC-209C756E8F6E}"/>
              </a:ext>
            </a:extLst>
          </p:cNvPr>
          <p:cNvCxnSpPr>
            <a:cxnSpLocks/>
          </p:cNvCxnSpPr>
          <p:nvPr/>
        </p:nvCxnSpPr>
        <p:spPr>
          <a:xfrm flipV="1">
            <a:off x="3902147" y="1766773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B05D76D-BE9D-45FB-A4B7-2F9181C7958E}"/>
              </a:ext>
            </a:extLst>
          </p:cNvPr>
          <p:cNvSpPr/>
          <p:nvPr/>
        </p:nvSpPr>
        <p:spPr>
          <a:xfrm>
            <a:off x="2069140" y="4328557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400BD4A-5F57-4DF3-B56C-6835315066A2}"/>
              </a:ext>
            </a:extLst>
          </p:cNvPr>
          <p:cNvSpPr/>
          <p:nvPr/>
        </p:nvSpPr>
        <p:spPr>
          <a:xfrm>
            <a:off x="2069140" y="4904487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C2BA3A-50A1-494F-B618-DC5F8E7A603D}"/>
              </a:ext>
            </a:extLst>
          </p:cNvPr>
          <p:cNvSpPr txBox="1"/>
          <p:nvPr/>
        </p:nvSpPr>
        <p:spPr>
          <a:xfrm>
            <a:off x="2520359" y="4292449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 :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51635A-221B-4412-9F3C-8AD766311A78}"/>
              </a:ext>
            </a:extLst>
          </p:cNvPr>
          <p:cNvSpPr txBox="1"/>
          <p:nvPr/>
        </p:nvSpPr>
        <p:spPr>
          <a:xfrm>
            <a:off x="2414032" y="4850659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 " : 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5CE3895-493E-4C35-800B-26755F2E14F7}"/>
              </a:ext>
            </a:extLst>
          </p:cNvPr>
          <p:cNvCxnSpPr>
            <a:cxnSpLocks/>
          </p:cNvCxnSpPr>
          <p:nvPr/>
        </p:nvCxnSpPr>
        <p:spPr>
          <a:xfrm flipH="1" flipV="1">
            <a:off x="3498555" y="4490927"/>
            <a:ext cx="1034901" cy="30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2F4B324-105A-46F2-B2EC-E725EC775159}"/>
              </a:ext>
            </a:extLst>
          </p:cNvPr>
          <p:cNvCxnSpPr>
            <a:cxnSpLocks/>
          </p:cNvCxnSpPr>
          <p:nvPr/>
        </p:nvCxnSpPr>
        <p:spPr>
          <a:xfrm flipH="1">
            <a:off x="3489694" y="4949898"/>
            <a:ext cx="1096923" cy="12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BD5D849E-A2C2-4E98-985B-D36C509F59A4}"/>
              </a:ext>
            </a:extLst>
          </p:cNvPr>
          <p:cNvSpPr/>
          <p:nvPr/>
        </p:nvSpPr>
        <p:spPr>
          <a:xfrm>
            <a:off x="4576651" y="4682975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699E38-C752-42F4-ABC9-A532111B462C}"/>
              </a:ext>
            </a:extLst>
          </p:cNvPr>
          <p:cNvSpPr txBox="1"/>
          <p:nvPr/>
        </p:nvSpPr>
        <p:spPr>
          <a:xfrm>
            <a:off x="4815218" y="4664587"/>
            <a:ext cx="9888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"t " : 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C3CDD7D-0867-4B0A-A4A4-DC45145E7678}"/>
              </a:ext>
            </a:extLst>
          </p:cNvPr>
          <p:cNvSpPr/>
          <p:nvPr/>
        </p:nvSpPr>
        <p:spPr>
          <a:xfrm>
            <a:off x="7598070" y="3167835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F5489F5-993E-4295-92A5-D03ED6363DF7}"/>
              </a:ext>
            </a:extLst>
          </p:cNvPr>
          <p:cNvSpPr/>
          <p:nvPr/>
        </p:nvSpPr>
        <p:spPr>
          <a:xfrm>
            <a:off x="7598069" y="3788067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5E40F19-26DE-4117-ADAC-666019111420}"/>
              </a:ext>
            </a:extLst>
          </p:cNvPr>
          <p:cNvSpPr txBox="1"/>
          <p:nvPr/>
        </p:nvSpPr>
        <p:spPr>
          <a:xfrm>
            <a:off x="8013847" y="3167171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 : 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BA0387-AF78-428B-BEA4-00B1920A0BFF}"/>
              </a:ext>
            </a:extLst>
          </p:cNvPr>
          <p:cNvSpPr txBox="1"/>
          <p:nvPr/>
        </p:nvSpPr>
        <p:spPr>
          <a:xfrm>
            <a:off x="8013846" y="3787402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i</a:t>
            </a:r>
            <a:r>
              <a:rPr lang="en-US"/>
              <a:t> : 2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7511513-465E-4B90-9D97-5626A89B7C16}"/>
              </a:ext>
            </a:extLst>
          </p:cNvPr>
          <p:cNvCxnSpPr>
            <a:cxnSpLocks/>
          </p:cNvCxnSpPr>
          <p:nvPr/>
        </p:nvCxnSpPr>
        <p:spPr>
          <a:xfrm>
            <a:off x="6967869" y="3113564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E4B883A-770D-4053-B043-91416C994354}"/>
              </a:ext>
            </a:extLst>
          </p:cNvPr>
          <p:cNvCxnSpPr>
            <a:cxnSpLocks/>
          </p:cNvCxnSpPr>
          <p:nvPr/>
        </p:nvCxnSpPr>
        <p:spPr>
          <a:xfrm>
            <a:off x="6967869" y="3716075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36D513D-07F2-4819-A05C-82E354658B4E}"/>
              </a:ext>
            </a:extLst>
          </p:cNvPr>
          <p:cNvCxnSpPr>
            <a:cxnSpLocks/>
          </p:cNvCxnSpPr>
          <p:nvPr/>
        </p:nvCxnSpPr>
        <p:spPr>
          <a:xfrm flipV="1">
            <a:off x="6932426" y="3981889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49C042-492A-4EAD-8850-22553C4E44BF}"/>
              </a:ext>
            </a:extLst>
          </p:cNvPr>
          <p:cNvCxnSpPr>
            <a:cxnSpLocks/>
          </p:cNvCxnSpPr>
          <p:nvPr/>
        </p:nvCxnSpPr>
        <p:spPr>
          <a:xfrm flipV="1">
            <a:off x="6932427" y="3352795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3F33FDA-C619-4E0B-8D49-C85FD3D7B884}"/>
              </a:ext>
            </a:extLst>
          </p:cNvPr>
          <p:cNvCxnSpPr>
            <a:cxnSpLocks/>
          </p:cNvCxnSpPr>
          <p:nvPr/>
        </p:nvCxnSpPr>
        <p:spPr>
          <a:xfrm flipH="1" flipV="1">
            <a:off x="9036346" y="3347926"/>
            <a:ext cx="1034901" cy="30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851685-A26B-40F2-827A-44FAA8E53B2B}"/>
              </a:ext>
            </a:extLst>
          </p:cNvPr>
          <p:cNvCxnSpPr>
            <a:cxnSpLocks/>
          </p:cNvCxnSpPr>
          <p:nvPr/>
        </p:nvCxnSpPr>
        <p:spPr>
          <a:xfrm flipH="1">
            <a:off x="9027485" y="3806898"/>
            <a:ext cx="1096923" cy="12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69C7909C-ED69-4859-BF3A-51ABC44BAA64}"/>
              </a:ext>
            </a:extLst>
          </p:cNvPr>
          <p:cNvSpPr/>
          <p:nvPr/>
        </p:nvSpPr>
        <p:spPr>
          <a:xfrm>
            <a:off x="10114442" y="3539974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5E1F251-E39B-4DCE-98F3-DF8B2B0A2EA9}"/>
              </a:ext>
            </a:extLst>
          </p:cNvPr>
          <p:cNvSpPr txBox="1"/>
          <p:nvPr/>
        </p:nvSpPr>
        <p:spPr>
          <a:xfrm>
            <a:off x="10353009" y="3521587"/>
            <a:ext cx="9888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"hi" : 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235DF85-554B-4138-BAD8-4ADB1FA7B990}"/>
              </a:ext>
            </a:extLst>
          </p:cNvPr>
          <p:cNvSpPr txBox="1"/>
          <p:nvPr/>
        </p:nvSpPr>
        <p:spPr>
          <a:xfrm>
            <a:off x="10407282" y="3132838"/>
            <a:ext cx="740735" cy="378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6397B6A-96E7-4A4B-A607-58AF7AE2D6D0}"/>
              </a:ext>
            </a:extLst>
          </p:cNvPr>
          <p:cNvSpPr txBox="1"/>
          <p:nvPr/>
        </p:nvSpPr>
        <p:spPr>
          <a:xfrm>
            <a:off x="6949485" y="2483811"/>
            <a:ext cx="386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0465BDE-D8B4-4C4D-9B51-C283CE1B60C4}"/>
              </a:ext>
            </a:extLst>
          </p:cNvPr>
          <p:cNvCxnSpPr/>
          <p:nvPr/>
        </p:nvCxnSpPr>
        <p:spPr>
          <a:xfrm>
            <a:off x="7209318" y="2814527"/>
            <a:ext cx="657447" cy="26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CC33E59-24A3-4F55-BFB7-29D10A372961}"/>
              </a:ext>
            </a:extLst>
          </p:cNvPr>
          <p:cNvSpPr txBox="1"/>
          <p:nvPr/>
        </p:nvSpPr>
        <p:spPr>
          <a:xfrm>
            <a:off x="7020369" y="4424252"/>
            <a:ext cx="386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F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19A14BB-3770-49D2-9C52-6798B18EE2F2}"/>
              </a:ext>
            </a:extLst>
          </p:cNvPr>
          <p:cNvCxnSpPr>
            <a:cxnSpLocks/>
          </p:cNvCxnSpPr>
          <p:nvPr/>
        </p:nvCxnSpPr>
        <p:spPr>
          <a:xfrm flipV="1">
            <a:off x="7306783" y="4251694"/>
            <a:ext cx="506819" cy="317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48DA4C3-893E-4914-B1A4-279358BF948A}"/>
              </a:ext>
            </a:extLst>
          </p:cNvPr>
          <p:cNvCxnSpPr>
            <a:cxnSpLocks/>
          </p:cNvCxnSpPr>
          <p:nvPr/>
        </p:nvCxnSpPr>
        <p:spPr>
          <a:xfrm>
            <a:off x="1447799" y="4327447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BEBD899-4C07-40E8-89E4-56A71D17EDFB}"/>
              </a:ext>
            </a:extLst>
          </p:cNvPr>
          <p:cNvCxnSpPr>
            <a:cxnSpLocks/>
          </p:cNvCxnSpPr>
          <p:nvPr/>
        </p:nvCxnSpPr>
        <p:spPr>
          <a:xfrm>
            <a:off x="1447799" y="4929958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3EEEC2A-B315-406C-8E1D-83830C68378D}"/>
              </a:ext>
            </a:extLst>
          </p:cNvPr>
          <p:cNvCxnSpPr>
            <a:cxnSpLocks/>
          </p:cNvCxnSpPr>
          <p:nvPr/>
        </p:nvCxnSpPr>
        <p:spPr>
          <a:xfrm flipV="1">
            <a:off x="1412356" y="5195772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37FE867-7307-4315-B84B-380A31B84576}"/>
              </a:ext>
            </a:extLst>
          </p:cNvPr>
          <p:cNvCxnSpPr>
            <a:cxnSpLocks/>
          </p:cNvCxnSpPr>
          <p:nvPr/>
        </p:nvCxnSpPr>
        <p:spPr>
          <a:xfrm flipV="1">
            <a:off x="1412357" y="4566678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 Brace 2">
            <a:extLst>
              <a:ext uri="{FF2B5EF4-FFF2-40B4-BE49-F238E27FC236}">
                <a16:creationId xmlns:a16="http://schemas.microsoft.com/office/drawing/2014/main" id="{496D7918-F294-4554-A62E-BB79C676F9EC}"/>
              </a:ext>
            </a:extLst>
          </p:cNvPr>
          <p:cNvSpPr/>
          <p:nvPr/>
        </p:nvSpPr>
        <p:spPr>
          <a:xfrm rot="-5400000">
            <a:off x="5052081" y="4242068"/>
            <a:ext cx="293201" cy="261101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00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/>
      <p:bldP spid="88" grpId="0"/>
      <p:bldP spid="98" grpId="0" animBg="1"/>
      <p:bldP spid="100" grpId="0"/>
      <p:bldP spid="102" grpId="0"/>
      <p:bldP spid="104" grpId="0"/>
      <p:bldP spid="1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BD48-5897-4CD6-B146-72AED147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5812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Making the Huffman Tree</a:t>
            </a:r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AD5ACF-F125-4AA4-9AA2-C65CAF2008CA}"/>
              </a:ext>
            </a:extLst>
          </p:cNvPr>
          <p:cNvSpPr/>
          <p:nvPr/>
        </p:nvSpPr>
        <p:spPr>
          <a:xfrm>
            <a:off x="5329791" y="3850093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087045-689A-47D8-B5F9-199189BC1C5D}"/>
              </a:ext>
            </a:extLst>
          </p:cNvPr>
          <p:cNvSpPr/>
          <p:nvPr/>
        </p:nvSpPr>
        <p:spPr>
          <a:xfrm>
            <a:off x="5329791" y="4408301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DFEBB-305E-4AC1-9F31-CBF172B6C7F2}"/>
              </a:ext>
            </a:extLst>
          </p:cNvPr>
          <p:cNvSpPr/>
          <p:nvPr/>
        </p:nvSpPr>
        <p:spPr>
          <a:xfrm>
            <a:off x="5329790" y="5028533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C2BF0A-83EF-42BF-80F9-D31B6C33E924}"/>
              </a:ext>
            </a:extLst>
          </p:cNvPr>
          <p:cNvSpPr txBox="1"/>
          <p:nvPr/>
        </p:nvSpPr>
        <p:spPr>
          <a:xfrm>
            <a:off x="5745569" y="4372196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k :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24A322-7DC5-48CD-9E86-2497128DFFBC}"/>
              </a:ext>
            </a:extLst>
          </p:cNvPr>
          <p:cNvSpPr txBox="1"/>
          <p:nvPr/>
        </p:nvSpPr>
        <p:spPr>
          <a:xfrm>
            <a:off x="5781010" y="4992427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 :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90AB31-DB13-400F-8C38-3B74ACB8E1C1}"/>
              </a:ext>
            </a:extLst>
          </p:cNvPr>
          <p:cNvSpPr txBox="1"/>
          <p:nvPr/>
        </p:nvSpPr>
        <p:spPr>
          <a:xfrm>
            <a:off x="5675793" y="3850537"/>
            <a:ext cx="1360968" cy="378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 : 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5C8387-5F49-436B-87A8-5F00661C8180}"/>
              </a:ext>
            </a:extLst>
          </p:cNvPr>
          <p:cNvCxnSpPr>
            <a:cxnSpLocks/>
          </p:cNvCxnSpPr>
          <p:nvPr/>
        </p:nvCxnSpPr>
        <p:spPr>
          <a:xfrm>
            <a:off x="4735030" y="4956541"/>
            <a:ext cx="584791" cy="17720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41784A-D549-464A-8F93-4398F6216AEF}"/>
              </a:ext>
            </a:extLst>
          </p:cNvPr>
          <p:cNvCxnSpPr>
            <a:cxnSpLocks/>
          </p:cNvCxnSpPr>
          <p:nvPr/>
        </p:nvCxnSpPr>
        <p:spPr>
          <a:xfrm>
            <a:off x="4699590" y="4336308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BFED02-8301-4A45-851B-AF7526560DB6}"/>
              </a:ext>
            </a:extLst>
          </p:cNvPr>
          <p:cNvCxnSpPr>
            <a:cxnSpLocks/>
          </p:cNvCxnSpPr>
          <p:nvPr/>
        </p:nvCxnSpPr>
        <p:spPr>
          <a:xfrm>
            <a:off x="4699589" y="3778099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5920246-9AF2-46A1-BBB6-F3721B1345FC}"/>
              </a:ext>
            </a:extLst>
          </p:cNvPr>
          <p:cNvCxnSpPr>
            <a:cxnSpLocks/>
          </p:cNvCxnSpPr>
          <p:nvPr/>
        </p:nvCxnSpPr>
        <p:spPr>
          <a:xfrm flipV="1">
            <a:off x="4664147" y="5222354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1A1F4B-197F-4A6D-A955-D7E8DAA98CFE}"/>
              </a:ext>
            </a:extLst>
          </p:cNvPr>
          <p:cNvCxnSpPr>
            <a:cxnSpLocks/>
          </p:cNvCxnSpPr>
          <p:nvPr/>
        </p:nvCxnSpPr>
        <p:spPr>
          <a:xfrm flipV="1">
            <a:off x="4664148" y="4602122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2714F7-E0C5-42D3-90FC-209C756E8F6E}"/>
              </a:ext>
            </a:extLst>
          </p:cNvPr>
          <p:cNvCxnSpPr>
            <a:cxnSpLocks/>
          </p:cNvCxnSpPr>
          <p:nvPr/>
        </p:nvCxnSpPr>
        <p:spPr>
          <a:xfrm flipV="1">
            <a:off x="4664147" y="3999610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B05D76D-BE9D-45FB-A4B7-2F9181C7958E}"/>
              </a:ext>
            </a:extLst>
          </p:cNvPr>
          <p:cNvSpPr/>
          <p:nvPr/>
        </p:nvSpPr>
        <p:spPr>
          <a:xfrm>
            <a:off x="2813419" y="2937464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400BD4A-5F57-4DF3-B56C-6835315066A2}"/>
              </a:ext>
            </a:extLst>
          </p:cNvPr>
          <p:cNvSpPr/>
          <p:nvPr/>
        </p:nvSpPr>
        <p:spPr>
          <a:xfrm>
            <a:off x="2813419" y="3513394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C2BA3A-50A1-494F-B618-DC5F8E7A603D}"/>
              </a:ext>
            </a:extLst>
          </p:cNvPr>
          <p:cNvSpPr txBox="1"/>
          <p:nvPr/>
        </p:nvSpPr>
        <p:spPr>
          <a:xfrm>
            <a:off x="3264638" y="2901356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 :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51635A-221B-4412-9F3C-8AD766311A78}"/>
              </a:ext>
            </a:extLst>
          </p:cNvPr>
          <p:cNvSpPr txBox="1"/>
          <p:nvPr/>
        </p:nvSpPr>
        <p:spPr>
          <a:xfrm>
            <a:off x="3158311" y="3459566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 " : 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5CE3895-493E-4C35-800B-26755F2E14F7}"/>
              </a:ext>
            </a:extLst>
          </p:cNvPr>
          <p:cNvCxnSpPr>
            <a:cxnSpLocks/>
          </p:cNvCxnSpPr>
          <p:nvPr/>
        </p:nvCxnSpPr>
        <p:spPr>
          <a:xfrm flipH="1" flipV="1">
            <a:off x="4242834" y="3099834"/>
            <a:ext cx="1034901" cy="30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2F4B324-105A-46F2-B2EC-E725EC775159}"/>
              </a:ext>
            </a:extLst>
          </p:cNvPr>
          <p:cNvCxnSpPr>
            <a:cxnSpLocks/>
          </p:cNvCxnSpPr>
          <p:nvPr/>
        </p:nvCxnSpPr>
        <p:spPr>
          <a:xfrm flipH="1">
            <a:off x="4233973" y="3558805"/>
            <a:ext cx="1096923" cy="12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BD5D849E-A2C2-4E98-985B-D36C509F59A4}"/>
              </a:ext>
            </a:extLst>
          </p:cNvPr>
          <p:cNvSpPr/>
          <p:nvPr/>
        </p:nvSpPr>
        <p:spPr>
          <a:xfrm>
            <a:off x="5320930" y="3291882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699E38-C752-42F4-ABC9-A532111B462C}"/>
              </a:ext>
            </a:extLst>
          </p:cNvPr>
          <p:cNvSpPr txBox="1"/>
          <p:nvPr/>
        </p:nvSpPr>
        <p:spPr>
          <a:xfrm>
            <a:off x="5550637" y="3291215"/>
            <a:ext cx="9888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"t " : 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C3CDD7D-0867-4B0A-A4A4-DC45145E7678}"/>
              </a:ext>
            </a:extLst>
          </p:cNvPr>
          <p:cNvSpPr/>
          <p:nvPr/>
        </p:nvSpPr>
        <p:spPr>
          <a:xfrm>
            <a:off x="2831140" y="1696998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F5489F5-993E-4295-92A5-D03ED6363DF7}"/>
              </a:ext>
            </a:extLst>
          </p:cNvPr>
          <p:cNvSpPr/>
          <p:nvPr/>
        </p:nvSpPr>
        <p:spPr>
          <a:xfrm>
            <a:off x="2831139" y="2317230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5E40F19-26DE-4117-ADAC-666019111420}"/>
              </a:ext>
            </a:extLst>
          </p:cNvPr>
          <p:cNvSpPr txBox="1"/>
          <p:nvPr/>
        </p:nvSpPr>
        <p:spPr>
          <a:xfrm>
            <a:off x="3246917" y="1696334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 : 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BA0387-AF78-428B-BEA4-00B1920A0BFF}"/>
              </a:ext>
            </a:extLst>
          </p:cNvPr>
          <p:cNvSpPr txBox="1"/>
          <p:nvPr/>
        </p:nvSpPr>
        <p:spPr>
          <a:xfrm>
            <a:off x="3246916" y="2316565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i</a:t>
            </a:r>
            <a:r>
              <a:rPr lang="en-US"/>
              <a:t> : 2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3F33FDA-C619-4E0B-8D49-C85FD3D7B884}"/>
              </a:ext>
            </a:extLst>
          </p:cNvPr>
          <p:cNvCxnSpPr>
            <a:cxnSpLocks/>
          </p:cNvCxnSpPr>
          <p:nvPr/>
        </p:nvCxnSpPr>
        <p:spPr>
          <a:xfrm flipH="1" flipV="1">
            <a:off x="4269416" y="1877089"/>
            <a:ext cx="1034901" cy="30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851685-A26B-40F2-827A-44FAA8E53B2B}"/>
              </a:ext>
            </a:extLst>
          </p:cNvPr>
          <p:cNvCxnSpPr>
            <a:cxnSpLocks/>
          </p:cNvCxnSpPr>
          <p:nvPr/>
        </p:nvCxnSpPr>
        <p:spPr>
          <a:xfrm flipH="1">
            <a:off x="4260555" y="2336061"/>
            <a:ext cx="1096923" cy="12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69C7909C-ED69-4859-BF3A-51ABC44BAA64}"/>
              </a:ext>
            </a:extLst>
          </p:cNvPr>
          <p:cNvSpPr/>
          <p:nvPr/>
        </p:nvSpPr>
        <p:spPr>
          <a:xfrm>
            <a:off x="5347512" y="2069137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5E1F251-E39B-4DCE-98F3-DF8B2B0A2EA9}"/>
              </a:ext>
            </a:extLst>
          </p:cNvPr>
          <p:cNvSpPr txBox="1"/>
          <p:nvPr/>
        </p:nvSpPr>
        <p:spPr>
          <a:xfrm>
            <a:off x="5586079" y="2050750"/>
            <a:ext cx="9888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"hi" : 4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2C7ADA-E04E-4CED-AC94-179C9EDE4044}"/>
              </a:ext>
            </a:extLst>
          </p:cNvPr>
          <p:cNvCxnSpPr>
            <a:cxnSpLocks/>
          </p:cNvCxnSpPr>
          <p:nvPr/>
        </p:nvCxnSpPr>
        <p:spPr>
          <a:xfrm>
            <a:off x="2200938" y="1669308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DBA0DE-96BB-4C8B-A90C-A38ECB4EE6A6}"/>
              </a:ext>
            </a:extLst>
          </p:cNvPr>
          <p:cNvCxnSpPr>
            <a:cxnSpLocks/>
          </p:cNvCxnSpPr>
          <p:nvPr/>
        </p:nvCxnSpPr>
        <p:spPr>
          <a:xfrm>
            <a:off x="2200938" y="2271819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97182B-4DF4-49D9-9B60-9C19496E7964}"/>
              </a:ext>
            </a:extLst>
          </p:cNvPr>
          <p:cNvCxnSpPr>
            <a:cxnSpLocks/>
          </p:cNvCxnSpPr>
          <p:nvPr/>
        </p:nvCxnSpPr>
        <p:spPr>
          <a:xfrm flipV="1">
            <a:off x="2165495" y="2537633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ADC590D-6612-4472-A07F-C7E6802314CF}"/>
              </a:ext>
            </a:extLst>
          </p:cNvPr>
          <p:cNvCxnSpPr>
            <a:cxnSpLocks/>
          </p:cNvCxnSpPr>
          <p:nvPr/>
        </p:nvCxnSpPr>
        <p:spPr>
          <a:xfrm flipV="1">
            <a:off x="2165496" y="1908539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A392519-40DB-4761-BAC3-249A3BC2E0FC}"/>
              </a:ext>
            </a:extLst>
          </p:cNvPr>
          <p:cNvCxnSpPr>
            <a:cxnSpLocks/>
          </p:cNvCxnSpPr>
          <p:nvPr/>
        </p:nvCxnSpPr>
        <p:spPr>
          <a:xfrm>
            <a:off x="2174356" y="2909772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4F43214-2D4C-468B-B133-1C683725B9DC}"/>
              </a:ext>
            </a:extLst>
          </p:cNvPr>
          <p:cNvCxnSpPr>
            <a:cxnSpLocks/>
          </p:cNvCxnSpPr>
          <p:nvPr/>
        </p:nvCxnSpPr>
        <p:spPr>
          <a:xfrm>
            <a:off x="2174356" y="3512283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51B296-8C22-4AFC-BE07-DB74AD908974}"/>
              </a:ext>
            </a:extLst>
          </p:cNvPr>
          <p:cNvCxnSpPr>
            <a:cxnSpLocks/>
          </p:cNvCxnSpPr>
          <p:nvPr/>
        </p:nvCxnSpPr>
        <p:spPr>
          <a:xfrm flipV="1">
            <a:off x="2138913" y="3778097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C7FF0FC-E69B-4019-8AC4-BB3E61BC6766}"/>
              </a:ext>
            </a:extLst>
          </p:cNvPr>
          <p:cNvCxnSpPr>
            <a:cxnSpLocks/>
          </p:cNvCxnSpPr>
          <p:nvPr/>
        </p:nvCxnSpPr>
        <p:spPr>
          <a:xfrm flipV="1">
            <a:off x="2138914" y="3149003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55A3355-D87B-4197-926A-368E83CA7326}"/>
              </a:ext>
            </a:extLst>
          </p:cNvPr>
          <p:cNvSpPr/>
          <p:nvPr/>
        </p:nvSpPr>
        <p:spPr>
          <a:xfrm>
            <a:off x="8032233" y="3203276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50858D-6BE9-4392-AEB8-A6D9FC69388A}"/>
              </a:ext>
            </a:extLst>
          </p:cNvPr>
          <p:cNvSpPr/>
          <p:nvPr/>
        </p:nvSpPr>
        <p:spPr>
          <a:xfrm>
            <a:off x="8032232" y="3823508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022E7-4657-470D-A48A-BACCC7CC2933}"/>
              </a:ext>
            </a:extLst>
          </p:cNvPr>
          <p:cNvSpPr txBox="1"/>
          <p:nvPr/>
        </p:nvSpPr>
        <p:spPr>
          <a:xfrm>
            <a:off x="8448010" y="3202612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k: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E88C64-BC73-4FBC-83E2-A3609B3C0C67}"/>
              </a:ext>
            </a:extLst>
          </p:cNvPr>
          <p:cNvSpPr txBox="1"/>
          <p:nvPr/>
        </p:nvSpPr>
        <p:spPr>
          <a:xfrm>
            <a:off x="8448009" y="3822843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s: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D04983-F82C-4827-981D-77737AA93188}"/>
              </a:ext>
            </a:extLst>
          </p:cNvPr>
          <p:cNvCxnSpPr>
            <a:cxnSpLocks/>
          </p:cNvCxnSpPr>
          <p:nvPr/>
        </p:nvCxnSpPr>
        <p:spPr>
          <a:xfrm>
            <a:off x="7402032" y="3149005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D94517-B29A-43E5-8327-9E271FA5A48C}"/>
              </a:ext>
            </a:extLst>
          </p:cNvPr>
          <p:cNvCxnSpPr>
            <a:cxnSpLocks/>
          </p:cNvCxnSpPr>
          <p:nvPr/>
        </p:nvCxnSpPr>
        <p:spPr>
          <a:xfrm>
            <a:off x="7402032" y="3751516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E4F6A7-F075-48AD-A4BF-2D2FEDEFAFAA}"/>
              </a:ext>
            </a:extLst>
          </p:cNvPr>
          <p:cNvCxnSpPr>
            <a:cxnSpLocks/>
          </p:cNvCxnSpPr>
          <p:nvPr/>
        </p:nvCxnSpPr>
        <p:spPr>
          <a:xfrm flipV="1">
            <a:off x="7366589" y="4017330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77EE2C-1901-49D6-97A7-70F1D713BB4F}"/>
              </a:ext>
            </a:extLst>
          </p:cNvPr>
          <p:cNvCxnSpPr>
            <a:cxnSpLocks/>
          </p:cNvCxnSpPr>
          <p:nvPr/>
        </p:nvCxnSpPr>
        <p:spPr>
          <a:xfrm flipV="1">
            <a:off x="7366590" y="3388236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970A3E-F5B4-48AC-9AFA-2F356CF0433B}"/>
              </a:ext>
            </a:extLst>
          </p:cNvPr>
          <p:cNvCxnSpPr>
            <a:cxnSpLocks/>
          </p:cNvCxnSpPr>
          <p:nvPr/>
        </p:nvCxnSpPr>
        <p:spPr>
          <a:xfrm flipH="1" flipV="1">
            <a:off x="9470509" y="3383367"/>
            <a:ext cx="1034901" cy="30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4C2E55-6317-4427-A9A2-7B0384F490AD}"/>
              </a:ext>
            </a:extLst>
          </p:cNvPr>
          <p:cNvCxnSpPr>
            <a:cxnSpLocks/>
          </p:cNvCxnSpPr>
          <p:nvPr/>
        </p:nvCxnSpPr>
        <p:spPr>
          <a:xfrm flipH="1">
            <a:off x="9461648" y="3842339"/>
            <a:ext cx="1096923" cy="12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12742B8-9D78-4B72-BF45-A5437D0EB64E}"/>
              </a:ext>
            </a:extLst>
          </p:cNvPr>
          <p:cNvSpPr/>
          <p:nvPr/>
        </p:nvSpPr>
        <p:spPr>
          <a:xfrm>
            <a:off x="10548605" y="3575415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7B1B84-E257-4C54-B39B-4B61CA9D0A8C}"/>
              </a:ext>
            </a:extLst>
          </p:cNvPr>
          <p:cNvSpPr txBox="1"/>
          <p:nvPr/>
        </p:nvSpPr>
        <p:spPr>
          <a:xfrm>
            <a:off x="10787172" y="3557028"/>
            <a:ext cx="9888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</a:t>
            </a:r>
            <a:r>
              <a:rPr lang="en-US" err="1"/>
              <a:t>ks</a:t>
            </a:r>
            <a:r>
              <a:rPr lang="en-US"/>
              <a:t>" :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00C3C-6AA8-4CF4-A4B4-C6E70EB1A0E7}"/>
              </a:ext>
            </a:extLst>
          </p:cNvPr>
          <p:cNvSpPr txBox="1"/>
          <p:nvPr/>
        </p:nvSpPr>
        <p:spPr>
          <a:xfrm>
            <a:off x="10841445" y="3168279"/>
            <a:ext cx="740735" cy="378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7D2D4-44BB-4BB9-AC58-0CB098281141}"/>
              </a:ext>
            </a:extLst>
          </p:cNvPr>
          <p:cNvSpPr txBox="1"/>
          <p:nvPr/>
        </p:nvSpPr>
        <p:spPr>
          <a:xfrm>
            <a:off x="7383648" y="2519252"/>
            <a:ext cx="386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7826D9-DE65-47BB-8090-565C04CC5D14}"/>
              </a:ext>
            </a:extLst>
          </p:cNvPr>
          <p:cNvCxnSpPr/>
          <p:nvPr/>
        </p:nvCxnSpPr>
        <p:spPr>
          <a:xfrm>
            <a:off x="7643481" y="2849968"/>
            <a:ext cx="657447" cy="26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5424CDF-C4AA-4BD6-90C6-79851392D884}"/>
              </a:ext>
            </a:extLst>
          </p:cNvPr>
          <p:cNvSpPr txBox="1"/>
          <p:nvPr/>
        </p:nvSpPr>
        <p:spPr>
          <a:xfrm>
            <a:off x="7450322" y="4474313"/>
            <a:ext cx="386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F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AED155-7D45-481F-BBE3-7299E3AEC038}"/>
              </a:ext>
            </a:extLst>
          </p:cNvPr>
          <p:cNvCxnSpPr>
            <a:cxnSpLocks/>
          </p:cNvCxnSpPr>
          <p:nvPr/>
        </p:nvCxnSpPr>
        <p:spPr>
          <a:xfrm flipV="1">
            <a:off x="7740946" y="4287135"/>
            <a:ext cx="506819" cy="317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9FD35377-8456-47B4-B9D0-506388B3A636}"/>
              </a:ext>
            </a:extLst>
          </p:cNvPr>
          <p:cNvSpPr/>
          <p:nvPr/>
        </p:nvSpPr>
        <p:spPr>
          <a:xfrm rot="-5400000">
            <a:off x="5778639" y="4454719"/>
            <a:ext cx="293201" cy="261101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76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/>
      <p:bldP spid="9" grpId="0"/>
      <p:bldP spid="19" grpId="0" animBg="1"/>
      <p:bldP spid="21" grpId="0"/>
      <p:bldP spid="23" grpId="0"/>
      <p:bldP spid="25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BD48-5897-4CD6-B146-72AED147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5812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Making the Huffman Tree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AD5ACF-F125-4AA4-9AA2-C65CAF2008CA}"/>
              </a:ext>
            </a:extLst>
          </p:cNvPr>
          <p:cNvSpPr/>
          <p:nvPr/>
        </p:nvSpPr>
        <p:spPr>
          <a:xfrm>
            <a:off x="4674117" y="5126001"/>
            <a:ext cx="1240465" cy="363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90AB31-DB13-400F-8C38-3B74ACB8E1C1}"/>
              </a:ext>
            </a:extLst>
          </p:cNvPr>
          <p:cNvSpPr txBox="1"/>
          <p:nvPr/>
        </p:nvSpPr>
        <p:spPr>
          <a:xfrm>
            <a:off x="5037839" y="5091003"/>
            <a:ext cx="1360968" cy="378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 : 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BFED02-8301-4A45-851B-AF7526560DB6}"/>
              </a:ext>
            </a:extLst>
          </p:cNvPr>
          <p:cNvCxnSpPr>
            <a:cxnSpLocks/>
          </p:cNvCxnSpPr>
          <p:nvPr/>
        </p:nvCxnSpPr>
        <p:spPr>
          <a:xfrm>
            <a:off x="4052775" y="5054007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2714F7-E0C5-42D3-90FC-209C756E8F6E}"/>
              </a:ext>
            </a:extLst>
          </p:cNvPr>
          <p:cNvCxnSpPr>
            <a:cxnSpLocks/>
          </p:cNvCxnSpPr>
          <p:nvPr/>
        </p:nvCxnSpPr>
        <p:spPr>
          <a:xfrm flipV="1">
            <a:off x="4017333" y="5275518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B05D76D-BE9D-45FB-A4B7-2F9181C7958E}"/>
              </a:ext>
            </a:extLst>
          </p:cNvPr>
          <p:cNvSpPr/>
          <p:nvPr/>
        </p:nvSpPr>
        <p:spPr>
          <a:xfrm>
            <a:off x="2175466" y="4027302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400BD4A-5F57-4DF3-B56C-6835315066A2}"/>
              </a:ext>
            </a:extLst>
          </p:cNvPr>
          <p:cNvSpPr/>
          <p:nvPr/>
        </p:nvSpPr>
        <p:spPr>
          <a:xfrm>
            <a:off x="2175466" y="4603232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C2BA3A-50A1-494F-B618-DC5F8E7A603D}"/>
              </a:ext>
            </a:extLst>
          </p:cNvPr>
          <p:cNvSpPr txBox="1"/>
          <p:nvPr/>
        </p:nvSpPr>
        <p:spPr>
          <a:xfrm>
            <a:off x="2626685" y="3991193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 :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51635A-221B-4412-9F3C-8AD766311A78}"/>
              </a:ext>
            </a:extLst>
          </p:cNvPr>
          <p:cNvSpPr txBox="1"/>
          <p:nvPr/>
        </p:nvSpPr>
        <p:spPr>
          <a:xfrm>
            <a:off x="2520358" y="4549405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 " : 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5CE3895-493E-4C35-800B-26755F2E14F7}"/>
              </a:ext>
            </a:extLst>
          </p:cNvPr>
          <p:cNvCxnSpPr>
            <a:cxnSpLocks/>
          </p:cNvCxnSpPr>
          <p:nvPr/>
        </p:nvCxnSpPr>
        <p:spPr>
          <a:xfrm flipH="1" flipV="1">
            <a:off x="3604881" y="4171951"/>
            <a:ext cx="1034901" cy="30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2F4B324-105A-46F2-B2EC-E725EC775159}"/>
              </a:ext>
            </a:extLst>
          </p:cNvPr>
          <p:cNvCxnSpPr>
            <a:cxnSpLocks/>
          </p:cNvCxnSpPr>
          <p:nvPr/>
        </p:nvCxnSpPr>
        <p:spPr>
          <a:xfrm flipH="1">
            <a:off x="3596020" y="4630922"/>
            <a:ext cx="1096923" cy="12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BD5D849E-A2C2-4E98-985B-D36C509F59A4}"/>
              </a:ext>
            </a:extLst>
          </p:cNvPr>
          <p:cNvSpPr/>
          <p:nvPr/>
        </p:nvSpPr>
        <p:spPr>
          <a:xfrm>
            <a:off x="4674117" y="4381719"/>
            <a:ext cx="1240465" cy="3366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699E38-C752-42F4-ABC9-A532111B462C}"/>
              </a:ext>
            </a:extLst>
          </p:cNvPr>
          <p:cNvSpPr txBox="1"/>
          <p:nvPr/>
        </p:nvSpPr>
        <p:spPr>
          <a:xfrm>
            <a:off x="4912684" y="4363332"/>
            <a:ext cx="9888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"t " : 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C3CDD7D-0867-4B0A-A4A4-DC45145E7678}"/>
              </a:ext>
            </a:extLst>
          </p:cNvPr>
          <p:cNvSpPr/>
          <p:nvPr/>
        </p:nvSpPr>
        <p:spPr>
          <a:xfrm>
            <a:off x="2184326" y="1395743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F5489F5-993E-4295-92A5-D03ED6363DF7}"/>
              </a:ext>
            </a:extLst>
          </p:cNvPr>
          <p:cNvSpPr/>
          <p:nvPr/>
        </p:nvSpPr>
        <p:spPr>
          <a:xfrm>
            <a:off x="2184325" y="2015975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5E40F19-26DE-4117-ADAC-666019111420}"/>
              </a:ext>
            </a:extLst>
          </p:cNvPr>
          <p:cNvSpPr txBox="1"/>
          <p:nvPr/>
        </p:nvSpPr>
        <p:spPr>
          <a:xfrm>
            <a:off x="2600103" y="1395079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 : 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BA0387-AF78-428B-BEA4-00B1920A0BFF}"/>
              </a:ext>
            </a:extLst>
          </p:cNvPr>
          <p:cNvSpPr txBox="1"/>
          <p:nvPr/>
        </p:nvSpPr>
        <p:spPr>
          <a:xfrm>
            <a:off x="2600102" y="2015310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i</a:t>
            </a:r>
            <a:r>
              <a:rPr lang="en-US"/>
              <a:t> : 2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3F33FDA-C619-4E0B-8D49-C85FD3D7B884}"/>
              </a:ext>
            </a:extLst>
          </p:cNvPr>
          <p:cNvCxnSpPr>
            <a:cxnSpLocks/>
          </p:cNvCxnSpPr>
          <p:nvPr/>
        </p:nvCxnSpPr>
        <p:spPr>
          <a:xfrm flipH="1" flipV="1">
            <a:off x="3622602" y="1558113"/>
            <a:ext cx="1034901" cy="30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851685-A26B-40F2-827A-44FAA8E53B2B}"/>
              </a:ext>
            </a:extLst>
          </p:cNvPr>
          <p:cNvCxnSpPr>
            <a:cxnSpLocks/>
          </p:cNvCxnSpPr>
          <p:nvPr/>
        </p:nvCxnSpPr>
        <p:spPr>
          <a:xfrm flipH="1">
            <a:off x="3613741" y="2017085"/>
            <a:ext cx="1096923" cy="12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69C7909C-ED69-4859-BF3A-51ABC44BAA64}"/>
              </a:ext>
            </a:extLst>
          </p:cNvPr>
          <p:cNvSpPr/>
          <p:nvPr/>
        </p:nvSpPr>
        <p:spPr>
          <a:xfrm>
            <a:off x="4709558" y="1732441"/>
            <a:ext cx="1213884" cy="398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5E1F251-E39B-4DCE-98F3-DF8B2B0A2EA9}"/>
              </a:ext>
            </a:extLst>
          </p:cNvPr>
          <p:cNvSpPr txBox="1"/>
          <p:nvPr/>
        </p:nvSpPr>
        <p:spPr>
          <a:xfrm>
            <a:off x="4939265" y="1731774"/>
            <a:ext cx="9888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"hi" : 4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2C7ADA-E04E-4CED-AC94-179C9EDE4044}"/>
              </a:ext>
            </a:extLst>
          </p:cNvPr>
          <p:cNvCxnSpPr>
            <a:cxnSpLocks/>
          </p:cNvCxnSpPr>
          <p:nvPr/>
        </p:nvCxnSpPr>
        <p:spPr>
          <a:xfrm>
            <a:off x="1554124" y="1368053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DBA0DE-96BB-4C8B-A90C-A38ECB4EE6A6}"/>
              </a:ext>
            </a:extLst>
          </p:cNvPr>
          <p:cNvCxnSpPr>
            <a:cxnSpLocks/>
          </p:cNvCxnSpPr>
          <p:nvPr/>
        </p:nvCxnSpPr>
        <p:spPr>
          <a:xfrm>
            <a:off x="1554124" y="1970564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97182B-4DF4-49D9-9B60-9C19496E7964}"/>
              </a:ext>
            </a:extLst>
          </p:cNvPr>
          <p:cNvCxnSpPr>
            <a:cxnSpLocks/>
          </p:cNvCxnSpPr>
          <p:nvPr/>
        </p:nvCxnSpPr>
        <p:spPr>
          <a:xfrm flipV="1">
            <a:off x="1518681" y="2236377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ADC590D-6612-4472-A07F-C7E6802314CF}"/>
              </a:ext>
            </a:extLst>
          </p:cNvPr>
          <p:cNvCxnSpPr>
            <a:cxnSpLocks/>
          </p:cNvCxnSpPr>
          <p:nvPr/>
        </p:nvCxnSpPr>
        <p:spPr>
          <a:xfrm flipV="1">
            <a:off x="1518682" y="1607283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A392519-40DB-4761-BAC3-249A3BC2E0FC}"/>
              </a:ext>
            </a:extLst>
          </p:cNvPr>
          <p:cNvCxnSpPr>
            <a:cxnSpLocks/>
          </p:cNvCxnSpPr>
          <p:nvPr/>
        </p:nvCxnSpPr>
        <p:spPr>
          <a:xfrm>
            <a:off x="1536403" y="3999610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4F43214-2D4C-468B-B133-1C683725B9DC}"/>
              </a:ext>
            </a:extLst>
          </p:cNvPr>
          <p:cNvCxnSpPr>
            <a:cxnSpLocks/>
          </p:cNvCxnSpPr>
          <p:nvPr/>
        </p:nvCxnSpPr>
        <p:spPr>
          <a:xfrm>
            <a:off x="1536403" y="4602121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51B296-8C22-4AFC-BE07-DB74AD908974}"/>
              </a:ext>
            </a:extLst>
          </p:cNvPr>
          <p:cNvCxnSpPr>
            <a:cxnSpLocks/>
          </p:cNvCxnSpPr>
          <p:nvPr/>
        </p:nvCxnSpPr>
        <p:spPr>
          <a:xfrm flipV="1">
            <a:off x="1500960" y="4867935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C7FF0FC-E69B-4019-8AC4-BB3E61BC6766}"/>
              </a:ext>
            </a:extLst>
          </p:cNvPr>
          <p:cNvCxnSpPr>
            <a:cxnSpLocks/>
          </p:cNvCxnSpPr>
          <p:nvPr/>
        </p:nvCxnSpPr>
        <p:spPr>
          <a:xfrm flipV="1">
            <a:off x="1500961" y="4238841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55A3355-D87B-4197-926A-368E83CA7326}"/>
              </a:ext>
            </a:extLst>
          </p:cNvPr>
          <p:cNvSpPr/>
          <p:nvPr/>
        </p:nvSpPr>
        <p:spPr>
          <a:xfrm>
            <a:off x="2175465" y="2751393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50858D-6BE9-4392-AEB8-A6D9FC69388A}"/>
              </a:ext>
            </a:extLst>
          </p:cNvPr>
          <p:cNvSpPr/>
          <p:nvPr/>
        </p:nvSpPr>
        <p:spPr>
          <a:xfrm>
            <a:off x="2175464" y="3371624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022E7-4657-470D-A48A-BACCC7CC2933}"/>
              </a:ext>
            </a:extLst>
          </p:cNvPr>
          <p:cNvSpPr txBox="1"/>
          <p:nvPr/>
        </p:nvSpPr>
        <p:spPr>
          <a:xfrm>
            <a:off x="2591243" y="2750729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k: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E88C64-BC73-4FBC-83E2-A3609B3C0C67}"/>
              </a:ext>
            </a:extLst>
          </p:cNvPr>
          <p:cNvSpPr txBox="1"/>
          <p:nvPr/>
        </p:nvSpPr>
        <p:spPr>
          <a:xfrm>
            <a:off x="2591241" y="3370960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s: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D04983-F82C-4827-981D-77737AA93188}"/>
              </a:ext>
            </a:extLst>
          </p:cNvPr>
          <p:cNvCxnSpPr>
            <a:cxnSpLocks/>
          </p:cNvCxnSpPr>
          <p:nvPr/>
        </p:nvCxnSpPr>
        <p:spPr>
          <a:xfrm>
            <a:off x="1545265" y="2697122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D94517-B29A-43E5-8327-9E271FA5A48C}"/>
              </a:ext>
            </a:extLst>
          </p:cNvPr>
          <p:cNvCxnSpPr>
            <a:cxnSpLocks/>
          </p:cNvCxnSpPr>
          <p:nvPr/>
        </p:nvCxnSpPr>
        <p:spPr>
          <a:xfrm>
            <a:off x="1545265" y="3299633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E4F6A7-F075-48AD-A4BF-2D2FEDEFAFAA}"/>
              </a:ext>
            </a:extLst>
          </p:cNvPr>
          <p:cNvCxnSpPr>
            <a:cxnSpLocks/>
          </p:cNvCxnSpPr>
          <p:nvPr/>
        </p:nvCxnSpPr>
        <p:spPr>
          <a:xfrm flipV="1">
            <a:off x="1509822" y="3565447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77EE2C-1901-49D6-97A7-70F1D713BB4F}"/>
              </a:ext>
            </a:extLst>
          </p:cNvPr>
          <p:cNvCxnSpPr>
            <a:cxnSpLocks/>
          </p:cNvCxnSpPr>
          <p:nvPr/>
        </p:nvCxnSpPr>
        <p:spPr>
          <a:xfrm flipV="1">
            <a:off x="1509823" y="2936353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970A3E-F5B4-48AC-9AFA-2F356CF0433B}"/>
              </a:ext>
            </a:extLst>
          </p:cNvPr>
          <p:cNvCxnSpPr>
            <a:cxnSpLocks/>
          </p:cNvCxnSpPr>
          <p:nvPr/>
        </p:nvCxnSpPr>
        <p:spPr>
          <a:xfrm flipH="1" flipV="1">
            <a:off x="3613742" y="2913763"/>
            <a:ext cx="1034901" cy="30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4C2E55-6317-4427-A9A2-7B0384F490AD}"/>
              </a:ext>
            </a:extLst>
          </p:cNvPr>
          <p:cNvCxnSpPr>
            <a:cxnSpLocks/>
          </p:cNvCxnSpPr>
          <p:nvPr/>
        </p:nvCxnSpPr>
        <p:spPr>
          <a:xfrm flipH="1">
            <a:off x="3604881" y="3372735"/>
            <a:ext cx="1096923" cy="12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12742B8-9D78-4B72-BF45-A5437D0EB64E}"/>
              </a:ext>
            </a:extLst>
          </p:cNvPr>
          <p:cNvSpPr/>
          <p:nvPr/>
        </p:nvSpPr>
        <p:spPr>
          <a:xfrm>
            <a:off x="4682977" y="3114671"/>
            <a:ext cx="1240465" cy="363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7B1B84-E257-4C54-B39B-4B61CA9D0A8C}"/>
              </a:ext>
            </a:extLst>
          </p:cNvPr>
          <p:cNvSpPr txBox="1"/>
          <p:nvPr/>
        </p:nvSpPr>
        <p:spPr>
          <a:xfrm>
            <a:off x="4930405" y="3087424"/>
            <a:ext cx="9888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</a:t>
            </a:r>
            <a:r>
              <a:rPr lang="en-US" err="1"/>
              <a:t>ks</a:t>
            </a:r>
            <a:r>
              <a:rPr lang="en-US"/>
              <a:t>" :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0BAF7E-B58C-409B-9866-1AD0D28D428E}"/>
              </a:ext>
            </a:extLst>
          </p:cNvPr>
          <p:cNvSpPr/>
          <p:nvPr/>
        </p:nvSpPr>
        <p:spPr>
          <a:xfrm>
            <a:off x="8670186" y="2831137"/>
            <a:ext cx="1107558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15E23C-9A09-45B1-A8A4-882ABA346562}"/>
              </a:ext>
            </a:extLst>
          </p:cNvPr>
          <p:cNvSpPr/>
          <p:nvPr/>
        </p:nvSpPr>
        <p:spPr>
          <a:xfrm>
            <a:off x="8670185" y="3442509"/>
            <a:ext cx="1107558" cy="40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A55604-E060-4B54-ABCD-DC9B52F28828}"/>
              </a:ext>
            </a:extLst>
          </p:cNvPr>
          <p:cNvSpPr txBox="1"/>
          <p:nvPr/>
        </p:nvSpPr>
        <p:spPr>
          <a:xfrm>
            <a:off x="8669522" y="2830473"/>
            <a:ext cx="9799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"t ": 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D6CDF5-0CFA-4007-9EB6-943C3F9E8508}"/>
              </a:ext>
            </a:extLst>
          </p:cNvPr>
          <p:cNvSpPr txBox="1"/>
          <p:nvPr/>
        </p:nvSpPr>
        <p:spPr>
          <a:xfrm>
            <a:off x="8766986" y="3459564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A: 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97B87B-591B-49B2-887B-035EE6AA18D4}"/>
              </a:ext>
            </a:extLst>
          </p:cNvPr>
          <p:cNvCxnSpPr>
            <a:cxnSpLocks/>
          </p:cNvCxnSpPr>
          <p:nvPr/>
        </p:nvCxnSpPr>
        <p:spPr>
          <a:xfrm flipH="1" flipV="1">
            <a:off x="9789486" y="3020088"/>
            <a:ext cx="1034901" cy="30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E02FE7-3537-4F05-AA98-98995E6C9735}"/>
              </a:ext>
            </a:extLst>
          </p:cNvPr>
          <p:cNvCxnSpPr>
            <a:cxnSpLocks/>
          </p:cNvCxnSpPr>
          <p:nvPr/>
        </p:nvCxnSpPr>
        <p:spPr>
          <a:xfrm flipH="1">
            <a:off x="9780625" y="3479060"/>
            <a:ext cx="1096923" cy="12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140E755-BD6B-4262-8186-D230243CF539}"/>
              </a:ext>
            </a:extLst>
          </p:cNvPr>
          <p:cNvSpPr/>
          <p:nvPr/>
        </p:nvSpPr>
        <p:spPr>
          <a:xfrm>
            <a:off x="10885302" y="3203276"/>
            <a:ext cx="1258187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92A6AD-5B11-46C1-A3E0-A9334468CA27}"/>
              </a:ext>
            </a:extLst>
          </p:cNvPr>
          <p:cNvSpPr txBox="1"/>
          <p:nvPr/>
        </p:nvSpPr>
        <p:spPr>
          <a:xfrm>
            <a:off x="11106149" y="3193749"/>
            <a:ext cx="9888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"t A" : 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753810-2EAE-47A9-830D-5BDE7114C2E1}"/>
              </a:ext>
            </a:extLst>
          </p:cNvPr>
          <p:cNvSpPr txBox="1"/>
          <p:nvPr/>
        </p:nvSpPr>
        <p:spPr>
          <a:xfrm>
            <a:off x="11160422" y="2805000"/>
            <a:ext cx="740735" cy="378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2C9256-468C-495C-88BD-947E979D2848}"/>
              </a:ext>
            </a:extLst>
          </p:cNvPr>
          <p:cNvCxnSpPr>
            <a:cxnSpLocks/>
          </p:cNvCxnSpPr>
          <p:nvPr/>
        </p:nvCxnSpPr>
        <p:spPr>
          <a:xfrm flipH="1" flipV="1">
            <a:off x="8035113" y="2807438"/>
            <a:ext cx="583018" cy="19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FDDFD64-A39B-487F-8D4B-406EC2DE6F60}"/>
              </a:ext>
            </a:extLst>
          </p:cNvPr>
          <p:cNvCxnSpPr>
            <a:cxnSpLocks/>
          </p:cNvCxnSpPr>
          <p:nvPr/>
        </p:nvCxnSpPr>
        <p:spPr>
          <a:xfrm flipH="1">
            <a:off x="8008531" y="3115780"/>
            <a:ext cx="609598" cy="116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A477FC9-D18F-43AA-98F5-53C7E5A236B1}"/>
              </a:ext>
            </a:extLst>
          </p:cNvPr>
          <p:cNvCxnSpPr>
            <a:cxnSpLocks/>
          </p:cNvCxnSpPr>
          <p:nvPr/>
        </p:nvCxnSpPr>
        <p:spPr>
          <a:xfrm>
            <a:off x="7995682" y="3494564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6FC1AD5-FE98-4C21-99C1-C09F05002BC6}"/>
              </a:ext>
            </a:extLst>
          </p:cNvPr>
          <p:cNvCxnSpPr>
            <a:cxnSpLocks/>
          </p:cNvCxnSpPr>
          <p:nvPr/>
        </p:nvCxnSpPr>
        <p:spPr>
          <a:xfrm flipV="1">
            <a:off x="7960240" y="3716075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93AF3CB-908A-4908-8F04-B731E66781FC}"/>
              </a:ext>
            </a:extLst>
          </p:cNvPr>
          <p:cNvSpPr/>
          <p:nvPr/>
        </p:nvSpPr>
        <p:spPr>
          <a:xfrm>
            <a:off x="6960116" y="2467859"/>
            <a:ext cx="1054396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3C9ED06-EFCE-431D-98E5-5295E1D8FF77}"/>
              </a:ext>
            </a:extLst>
          </p:cNvPr>
          <p:cNvSpPr/>
          <p:nvPr/>
        </p:nvSpPr>
        <p:spPr>
          <a:xfrm>
            <a:off x="6951255" y="3061509"/>
            <a:ext cx="1063257" cy="354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3E244E-0A1C-46EA-BF78-1D5379278C21}"/>
              </a:ext>
            </a:extLst>
          </p:cNvPr>
          <p:cNvSpPr txBox="1"/>
          <p:nvPr/>
        </p:nvSpPr>
        <p:spPr>
          <a:xfrm>
            <a:off x="7065777" y="2440610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 : 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9514EA7-C854-4BE7-B065-EF4B0F9423DA}"/>
              </a:ext>
            </a:extLst>
          </p:cNvPr>
          <p:cNvSpPr txBox="1"/>
          <p:nvPr/>
        </p:nvSpPr>
        <p:spPr>
          <a:xfrm>
            <a:off x="6959450" y="2998822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 " : 1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E40BA50-92D9-46A4-8211-80C89807349B}"/>
              </a:ext>
            </a:extLst>
          </p:cNvPr>
          <p:cNvCxnSpPr>
            <a:cxnSpLocks/>
          </p:cNvCxnSpPr>
          <p:nvPr/>
        </p:nvCxnSpPr>
        <p:spPr>
          <a:xfrm>
            <a:off x="6276751" y="2449028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9B8A4C5-F3CB-46B3-A0A9-905D73BBA665}"/>
              </a:ext>
            </a:extLst>
          </p:cNvPr>
          <p:cNvCxnSpPr>
            <a:cxnSpLocks/>
          </p:cNvCxnSpPr>
          <p:nvPr/>
        </p:nvCxnSpPr>
        <p:spPr>
          <a:xfrm>
            <a:off x="6276751" y="3051539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857F941-9630-4878-B48E-89E487695DC9}"/>
              </a:ext>
            </a:extLst>
          </p:cNvPr>
          <p:cNvCxnSpPr>
            <a:cxnSpLocks/>
          </p:cNvCxnSpPr>
          <p:nvPr/>
        </p:nvCxnSpPr>
        <p:spPr>
          <a:xfrm flipV="1">
            <a:off x="6276751" y="3317353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D95FA8C-0A02-4D25-91B5-01B6B5DA7B4C}"/>
              </a:ext>
            </a:extLst>
          </p:cNvPr>
          <p:cNvCxnSpPr>
            <a:cxnSpLocks/>
          </p:cNvCxnSpPr>
          <p:nvPr/>
        </p:nvCxnSpPr>
        <p:spPr>
          <a:xfrm flipV="1">
            <a:off x="6241309" y="2688259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998C60DA-7136-4F7E-B86C-640B80773256}"/>
              </a:ext>
            </a:extLst>
          </p:cNvPr>
          <p:cNvSpPr/>
          <p:nvPr/>
        </p:nvSpPr>
        <p:spPr>
          <a:xfrm rot="-5400000">
            <a:off x="5069802" y="4552184"/>
            <a:ext cx="293201" cy="261101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211FF0-96C1-4EC2-91E3-91D0B04432F4}"/>
              </a:ext>
            </a:extLst>
          </p:cNvPr>
          <p:cNvSpPr txBox="1"/>
          <p:nvPr/>
        </p:nvSpPr>
        <p:spPr>
          <a:xfrm>
            <a:off x="8127927" y="2164833"/>
            <a:ext cx="386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0A137D-9E58-41CB-9BBE-50522DC3A3B1}"/>
              </a:ext>
            </a:extLst>
          </p:cNvPr>
          <p:cNvCxnSpPr/>
          <p:nvPr/>
        </p:nvCxnSpPr>
        <p:spPr>
          <a:xfrm>
            <a:off x="8387760" y="2495549"/>
            <a:ext cx="657447" cy="26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3A1B6F-9E24-458D-9AA5-B81D61BE3473}"/>
              </a:ext>
            </a:extLst>
          </p:cNvPr>
          <p:cNvSpPr txBox="1"/>
          <p:nvPr/>
        </p:nvSpPr>
        <p:spPr>
          <a:xfrm>
            <a:off x="8181090" y="4069833"/>
            <a:ext cx="386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F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84C671-B2BB-44D5-99CE-A6C92049001B}"/>
              </a:ext>
            </a:extLst>
          </p:cNvPr>
          <p:cNvCxnSpPr>
            <a:cxnSpLocks/>
          </p:cNvCxnSpPr>
          <p:nvPr/>
        </p:nvCxnSpPr>
        <p:spPr>
          <a:xfrm flipV="1">
            <a:off x="8467504" y="3897275"/>
            <a:ext cx="506819" cy="317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60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22" grpId="0"/>
      <p:bldP spid="24" grpId="0"/>
      <p:bldP spid="39" grpId="0" animBg="1"/>
      <p:bldP spid="40" grpId="0"/>
      <p:bldP spid="41" grpId="0"/>
      <p:bldP spid="109" grpId="0" animBg="1"/>
      <p:bldP spid="110" grpId="0" animBg="1"/>
      <p:bldP spid="111" grpId="0"/>
      <p:bldP spid="112" grpId="0"/>
      <p:bldP spid="18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BD48-5897-4CD6-B146-72AED147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5812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Making the Huffman Tree</a:t>
            </a:r>
          </a:p>
          <a:p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C3CDD7D-0867-4B0A-A4A4-DC45145E7678}"/>
              </a:ext>
            </a:extLst>
          </p:cNvPr>
          <p:cNvSpPr/>
          <p:nvPr/>
        </p:nvSpPr>
        <p:spPr>
          <a:xfrm>
            <a:off x="4603233" y="1723580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F5489F5-993E-4295-92A5-D03ED6363DF7}"/>
              </a:ext>
            </a:extLst>
          </p:cNvPr>
          <p:cNvSpPr/>
          <p:nvPr/>
        </p:nvSpPr>
        <p:spPr>
          <a:xfrm>
            <a:off x="4603232" y="2343813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5E40F19-26DE-4117-ADAC-666019111420}"/>
              </a:ext>
            </a:extLst>
          </p:cNvPr>
          <p:cNvSpPr txBox="1"/>
          <p:nvPr/>
        </p:nvSpPr>
        <p:spPr>
          <a:xfrm>
            <a:off x="5019010" y="1722916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 : 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BA0387-AF78-428B-BEA4-00B1920A0BFF}"/>
              </a:ext>
            </a:extLst>
          </p:cNvPr>
          <p:cNvSpPr txBox="1"/>
          <p:nvPr/>
        </p:nvSpPr>
        <p:spPr>
          <a:xfrm>
            <a:off x="5019009" y="2343148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i</a:t>
            </a:r>
            <a:r>
              <a:rPr lang="en-US"/>
              <a:t> : 2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3F33FDA-C619-4E0B-8D49-C85FD3D7B884}"/>
              </a:ext>
            </a:extLst>
          </p:cNvPr>
          <p:cNvCxnSpPr>
            <a:cxnSpLocks/>
          </p:cNvCxnSpPr>
          <p:nvPr/>
        </p:nvCxnSpPr>
        <p:spPr>
          <a:xfrm flipH="1" flipV="1">
            <a:off x="6041509" y="1885950"/>
            <a:ext cx="1034901" cy="30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851685-A26B-40F2-827A-44FAA8E53B2B}"/>
              </a:ext>
            </a:extLst>
          </p:cNvPr>
          <p:cNvCxnSpPr>
            <a:cxnSpLocks/>
          </p:cNvCxnSpPr>
          <p:nvPr/>
        </p:nvCxnSpPr>
        <p:spPr>
          <a:xfrm flipH="1">
            <a:off x="6032648" y="2344922"/>
            <a:ext cx="1096923" cy="12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69C7909C-ED69-4859-BF3A-51ABC44BAA64}"/>
              </a:ext>
            </a:extLst>
          </p:cNvPr>
          <p:cNvSpPr/>
          <p:nvPr/>
        </p:nvSpPr>
        <p:spPr>
          <a:xfrm>
            <a:off x="7128465" y="2060279"/>
            <a:ext cx="1213884" cy="398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5E1F251-E39B-4DCE-98F3-DF8B2B0A2EA9}"/>
              </a:ext>
            </a:extLst>
          </p:cNvPr>
          <p:cNvSpPr txBox="1"/>
          <p:nvPr/>
        </p:nvSpPr>
        <p:spPr>
          <a:xfrm>
            <a:off x="7358172" y="2059611"/>
            <a:ext cx="9888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"hi" : 4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2C7ADA-E04E-4CED-AC94-179C9EDE4044}"/>
              </a:ext>
            </a:extLst>
          </p:cNvPr>
          <p:cNvCxnSpPr>
            <a:cxnSpLocks/>
          </p:cNvCxnSpPr>
          <p:nvPr/>
        </p:nvCxnSpPr>
        <p:spPr>
          <a:xfrm>
            <a:off x="3973031" y="1695890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DBA0DE-96BB-4C8B-A90C-A38ECB4EE6A6}"/>
              </a:ext>
            </a:extLst>
          </p:cNvPr>
          <p:cNvCxnSpPr>
            <a:cxnSpLocks/>
          </p:cNvCxnSpPr>
          <p:nvPr/>
        </p:nvCxnSpPr>
        <p:spPr>
          <a:xfrm>
            <a:off x="3973031" y="2298401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97182B-4DF4-49D9-9B60-9C19496E7964}"/>
              </a:ext>
            </a:extLst>
          </p:cNvPr>
          <p:cNvCxnSpPr>
            <a:cxnSpLocks/>
          </p:cNvCxnSpPr>
          <p:nvPr/>
        </p:nvCxnSpPr>
        <p:spPr>
          <a:xfrm flipV="1">
            <a:off x="3937588" y="2564214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ADC590D-6612-4472-A07F-C7E6802314CF}"/>
              </a:ext>
            </a:extLst>
          </p:cNvPr>
          <p:cNvCxnSpPr>
            <a:cxnSpLocks/>
          </p:cNvCxnSpPr>
          <p:nvPr/>
        </p:nvCxnSpPr>
        <p:spPr>
          <a:xfrm flipV="1">
            <a:off x="3937589" y="1935120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55A3355-D87B-4197-926A-368E83CA7326}"/>
              </a:ext>
            </a:extLst>
          </p:cNvPr>
          <p:cNvSpPr/>
          <p:nvPr/>
        </p:nvSpPr>
        <p:spPr>
          <a:xfrm>
            <a:off x="4594372" y="3079230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50858D-6BE9-4392-AEB8-A6D9FC69388A}"/>
              </a:ext>
            </a:extLst>
          </p:cNvPr>
          <p:cNvSpPr/>
          <p:nvPr/>
        </p:nvSpPr>
        <p:spPr>
          <a:xfrm>
            <a:off x="4585511" y="3690601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022E7-4657-470D-A48A-BACCC7CC2933}"/>
              </a:ext>
            </a:extLst>
          </p:cNvPr>
          <p:cNvSpPr txBox="1"/>
          <p:nvPr/>
        </p:nvSpPr>
        <p:spPr>
          <a:xfrm>
            <a:off x="5010150" y="3078566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k: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E88C64-BC73-4FBC-83E2-A3609B3C0C67}"/>
              </a:ext>
            </a:extLst>
          </p:cNvPr>
          <p:cNvSpPr txBox="1"/>
          <p:nvPr/>
        </p:nvSpPr>
        <p:spPr>
          <a:xfrm>
            <a:off x="5001288" y="3689937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s: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D04983-F82C-4827-981D-77737AA93188}"/>
              </a:ext>
            </a:extLst>
          </p:cNvPr>
          <p:cNvCxnSpPr>
            <a:cxnSpLocks/>
          </p:cNvCxnSpPr>
          <p:nvPr/>
        </p:nvCxnSpPr>
        <p:spPr>
          <a:xfrm>
            <a:off x="3964172" y="3024960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D94517-B29A-43E5-8327-9E271FA5A48C}"/>
              </a:ext>
            </a:extLst>
          </p:cNvPr>
          <p:cNvCxnSpPr>
            <a:cxnSpLocks/>
          </p:cNvCxnSpPr>
          <p:nvPr/>
        </p:nvCxnSpPr>
        <p:spPr>
          <a:xfrm>
            <a:off x="3955312" y="3618610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E4F6A7-F075-48AD-A4BF-2D2FEDEFAFAA}"/>
              </a:ext>
            </a:extLst>
          </p:cNvPr>
          <p:cNvCxnSpPr>
            <a:cxnSpLocks/>
          </p:cNvCxnSpPr>
          <p:nvPr/>
        </p:nvCxnSpPr>
        <p:spPr>
          <a:xfrm flipV="1">
            <a:off x="3911009" y="3928726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77EE2C-1901-49D6-97A7-70F1D713BB4F}"/>
              </a:ext>
            </a:extLst>
          </p:cNvPr>
          <p:cNvCxnSpPr>
            <a:cxnSpLocks/>
          </p:cNvCxnSpPr>
          <p:nvPr/>
        </p:nvCxnSpPr>
        <p:spPr>
          <a:xfrm flipV="1">
            <a:off x="3928730" y="3264190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970A3E-F5B4-48AC-9AFA-2F356CF0433B}"/>
              </a:ext>
            </a:extLst>
          </p:cNvPr>
          <p:cNvCxnSpPr>
            <a:cxnSpLocks/>
          </p:cNvCxnSpPr>
          <p:nvPr/>
        </p:nvCxnSpPr>
        <p:spPr>
          <a:xfrm flipH="1" flipV="1">
            <a:off x="6032649" y="3241600"/>
            <a:ext cx="1034901" cy="30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4C2E55-6317-4427-A9A2-7B0384F490AD}"/>
              </a:ext>
            </a:extLst>
          </p:cNvPr>
          <p:cNvCxnSpPr>
            <a:cxnSpLocks/>
          </p:cNvCxnSpPr>
          <p:nvPr/>
        </p:nvCxnSpPr>
        <p:spPr>
          <a:xfrm flipH="1">
            <a:off x="6023788" y="3700572"/>
            <a:ext cx="1096923" cy="12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12742B8-9D78-4B72-BF45-A5437D0EB64E}"/>
              </a:ext>
            </a:extLst>
          </p:cNvPr>
          <p:cNvSpPr/>
          <p:nvPr/>
        </p:nvSpPr>
        <p:spPr>
          <a:xfrm>
            <a:off x="7110745" y="3415928"/>
            <a:ext cx="1240465" cy="363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7B1B84-E257-4C54-B39B-4B61CA9D0A8C}"/>
              </a:ext>
            </a:extLst>
          </p:cNvPr>
          <p:cNvSpPr txBox="1"/>
          <p:nvPr/>
        </p:nvSpPr>
        <p:spPr>
          <a:xfrm>
            <a:off x="7349312" y="3415262"/>
            <a:ext cx="9888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</a:t>
            </a:r>
            <a:r>
              <a:rPr lang="en-US" err="1"/>
              <a:t>ks</a:t>
            </a:r>
            <a:r>
              <a:rPr lang="en-US"/>
              <a:t>" :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0BAF7E-B58C-409B-9866-1AD0D28D428E}"/>
              </a:ext>
            </a:extLst>
          </p:cNvPr>
          <p:cNvSpPr/>
          <p:nvPr/>
        </p:nvSpPr>
        <p:spPr>
          <a:xfrm>
            <a:off x="4656396" y="4638672"/>
            <a:ext cx="1417673" cy="354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15E23C-9A09-45B1-A8A4-882ABA346562}"/>
              </a:ext>
            </a:extLst>
          </p:cNvPr>
          <p:cNvSpPr/>
          <p:nvPr/>
        </p:nvSpPr>
        <p:spPr>
          <a:xfrm>
            <a:off x="4656396" y="5232323"/>
            <a:ext cx="1417673" cy="398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A55604-E060-4B54-ABCD-DC9B52F28828}"/>
              </a:ext>
            </a:extLst>
          </p:cNvPr>
          <p:cNvSpPr txBox="1"/>
          <p:nvPr/>
        </p:nvSpPr>
        <p:spPr>
          <a:xfrm>
            <a:off x="4673453" y="4629147"/>
            <a:ext cx="9799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"t ": 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D6CDF5-0CFA-4007-9EB6-943C3F9E8508}"/>
              </a:ext>
            </a:extLst>
          </p:cNvPr>
          <p:cNvSpPr txBox="1"/>
          <p:nvPr/>
        </p:nvSpPr>
        <p:spPr>
          <a:xfrm>
            <a:off x="4770916" y="5258238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A: 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97B87B-591B-49B2-887B-035EE6AA18D4}"/>
              </a:ext>
            </a:extLst>
          </p:cNvPr>
          <p:cNvCxnSpPr>
            <a:cxnSpLocks/>
          </p:cNvCxnSpPr>
          <p:nvPr/>
        </p:nvCxnSpPr>
        <p:spPr>
          <a:xfrm flipH="1" flipV="1">
            <a:off x="6085811" y="4818762"/>
            <a:ext cx="1034901" cy="30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E02FE7-3537-4F05-AA98-98995E6C9735}"/>
              </a:ext>
            </a:extLst>
          </p:cNvPr>
          <p:cNvCxnSpPr>
            <a:cxnSpLocks/>
          </p:cNvCxnSpPr>
          <p:nvPr/>
        </p:nvCxnSpPr>
        <p:spPr>
          <a:xfrm flipH="1">
            <a:off x="6076950" y="5277734"/>
            <a:ext cx="1096923" cy="12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140E755-BD6B-4262-8186-D230243CF539}"/>
              </a:ext>
            </a:extLst>
          </p:cNvPr>
          <p:cNvSpPr/>
          <p:nvPr/>
        </p:nvSpPr>
        <p:spPr>
          <a:xfrm>
            <a:off x="7181628" y="5001951"/>
            <a:ext cx="1240466" cy="363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92A6AD-5B11-46C1-A3E0-A9334468CA27}"/>
              </a:ext>
            </a:extLst>
          </p:cNvPr>
          <p:cNvSpPr txBox="1"/>
          <p:nvPr/>
        </p:nvSpPr>
        <p:spPr>
          <a:xfrm>
            <a:off x="7393615" y="5010146"/>
            <a:ext cx="9888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"t A" : 5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2C9256-468C-495C-88BD-947E979D2848}"/>
              </a:ext>
            </a:extLst>
          </p:cNvPr>
          <p:cNvCxnSpPr>
            <a:cxnSpLocks/>
          </p:cNvCxnSpPr>
          <p:nvPr/>
        </p:nvCxnSpPr>
        <p:spPr>
          <a:xfrm flipH="1" flipV="1">
            <a:off x="4039043" y="4606112"/>
            <a:ext cx="583018" cy="19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FDDFD64-A39B-487F-8D4B-406EC2DE6F60}"/>
              </a:ext>
            </a:extLst>
          </p:cNvPr>
          <p:cNvCxnSpPr>
            <a:cxnSpLocks/>
          </p:cNvCxnSpPr>
          <p:nvPr/>
        </p:nvCxnSpPr>
        <p:spPr>
          <a:xfrm flipH="1">
            <a:off x="4012461" y="4914454"/>
            <a:ext cx="609598" cy="116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A477FC9-D18F-43AA-98F5-53C7E5A236B1}"/>
              </a:ext>
            </a:extLst>
          </p:cNvPr>
          <p:cNvCxnSpPr>
            <a:cxnSpLocks/>
          </p:cNvCxnSpPr>
          <p:nvPr/>
        </p:nvCxnSpPr>
        <p:spPr>
          <a:xfrm>
            <a:off x="3999612" y="5293240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6FC1AD5-FE98-4C21-99C1-C09F05002BC6}"/>
              </a:ext>
            </a:extLst>
          </p:cNvPr>
          <p:cNvCxnSpPr>
            <a:cxnSpLocks/>
          </p:cNvCxnSpPr>
          <p:nvPr/>
        </p:nvCxnSpPr>
        <p:spPr>
          <a:xfrm flipV="1">
            <a:off x="3964171" y="5514749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93AF3CB-908A-4908-8F04-B731E66781FC}"/>
              </a:ext>
            </a:extLst>
          </p:cNvPr>
          <p:cNvSpPr/>
          <p:nvPr/>
        </p:nvSpPr>
        <p:spPr>
          <a:xfrm>
            <a:off x="2964047" y="4266533"/>
            <a:ext cx="1054396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3C9ED06-EFCE-431D-98E5-5295E1D8FF77}"/>
              </a:ext>
            </a:extLst>
          </p:cNvPr>
          <p:cNvSpPr/>
          <p:nvPr/>
        </p:nvSpPr>
        <p:spPr>
          <a:xfrm>
            <a:off x="2955186" y="4860183"/>
            <a:ext cx="1063257" cy="354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3E244E-0A1C-46EA-BF78-1D5379278C21}"/>
              </a:ext>
            </a:extLst>
          </p:cNvPr>
          <p:cNvSpPr txBox="1"/>
          <p:nvPr/>
        </p:nvSpPr>
        <p:spPr>
          <a:xfrm>
            <a:off x="3069708" y="4239286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 : 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9514EA7-C854-4BE7-B065-EF4B0F9423DA}"/>
              </a:ext>
            </a:extLst>
          </p:cNvPr>
          <p:cNvSpPr txBox="1"/>
          <p:nvPr/>
        </p:nvSpPr>
        <p:spPr>
          <a:xfrm>
            <a:off x="2963381" y="4797496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 " : 1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E40BA50-92D9-46A4-8211-80C89807349B}"/>
              </a:ext>
            </a:extLst>
          </p:cNvPr>
          <p:cNvCxnSpPr>
            <a:cxnSpLocks/>
          </p:cNvCxnSpPr>
          <p:nvPr/>
        </p:nvCxnSpPr>
        <p:spPr>
          <a:xfrm>
            <a:off x="2369287" y="4247703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9B8A4C5-F3CB-46B3-A0A9-905D73BBA665}"/>
              </a:ext>
            </a:extLst>
          </p:cNvPr>
          <p:cNvCxnSpPr>
            <a:cxnSpLocks/>
          </p:cNvCxnSpPr>
          <p:nvPr/>
        </p:nvCxnSpPr>
        <p:spPr>
          <a:xfrm>
            <a:off x="2280682" y="4850214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857F941-9630-4878-B48E-89E487695DC9}"/>
              </a:ext>
            </a:extLst>
          </p:cNvPr>
          <p:cNvCxnSpPr>
            <a:cxnSpLocks/>
          </p:cNvCxnSpPr>
          <p:nvPr/>
        </p:nvCxnSpPr>
        <p:spPr>
          <a:xfrm flipV="1">
            <a:off x="2280682" y="5116027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D95FA8C-0A02-4D25-91B5-01B6B5DA7B4C}"/>
              </a:ext>
            </a:extLst>
          </p:cNvPr>
          <p:cNvCxnSpPr>
            <a:cxnSpLocks/>
          </p:cNvCxnSpPr>
          <p:nvPr/>
        </p:nvCxnSpPr>
        <p:spPr>
          <a:xfrm flipV="1">
            <a:off x="2298402" y="4495793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CF6EB264-6F55-43A9-9D0F-0D65FB01E9C9}"/>
              </a:ext>
            </a:extLst>
          </p:cNvPr>
          <p:cNvSpPr/>
          <p:nvPr/>
        </p:nvSpPr>
        <p:spPr>
          <a:xfrm rot="-5400000">
            <a:off x="7701360" y="4623068"/>
            <a:ext cx="293201" cy="261101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2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BD48-5897-4CD6-B146-72AED147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5812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Making the Huffman Tree</a:t>
            </a:r>
          </a:p>
          <a:p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C3CDD7D-0867-4B0A-A4A4-DC45145E7678}"/>
              </a:ext>
            </a:extLst>
          </p:cNvPr>
          <p:cNvSpPr/>
          <p:nvPr/>
        </p:nvSpPr>
        <p:spPr>
          <a:xfrm>
            <a:off x="2769117" y="1696999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F5489F5-993E-4295-92A5-D03ED6363DF7}"/>
              </a:ext>
            </a:extLst>
          </p:cNvPr>
          <p:cNvSpPr/>
          <p:nvPr/>
        </p:nvSpPr>
        <p:spPr>
          <a:xfrm>
            <a:off x="2769116" y="2317232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5E40F19-26DE-4117-ADAC-666019111420}"/>
              </a:ext>
            </a:extLst>
          </p:cNvPr>
          <p:cNvSpPr txBox="1"/>
          <p:nvPr/>
        </p:nvSpPr>
        <p:spPr>
          <a:xfrm>
            <a:off x="3184894" y="1696335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 : 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BA0387-AF78-428B-BEA4-00B1920A0BFF}"/>
              </a:ext>
            </a:extLst>
          </p:cNvPr>
          <p:cNvSpPr txBox="1"/>
          <p:nvPr/>
        </p:nvSpPr>
        <p:spPr>
          <a:xfrm>
            <a:off x="3184893" y="2316567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i</a:t>
            </a:r>
            <a:r>
              <a:rPr lang="en-US"/>
              <a:t> : 2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3F33FDA-C619-4E0B-8D49-C85FD3D7B884}"/>
              </a:ext>
            </a:extLst>
          </p:cNvPr>
          <p:cNvCxnSpPr>
            <a:cxnSpLocks/>
          </p:cNvCxnSpPr>
          <p:nvPr/>
        </p:nvCxnSpPr>
        <p:spPr>
          <a:xfrm flipH="1" flipV="1">
            <a:off x="4207393" y="1859369"/>
            <a:ext cx="1034901" cy="30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851685-A26B-40F2-827A-44FAA8E53B2B}"/>
              </a:ext>
            </a:extLst>
          </p:cNvPr>
          <p:cNvCxnSpPr>
            <a:cxnSpLocks/>
          </p:cNvCxnSpPr>
          <p:nvPr/>
        </p:nvCxnSpPr>
        <p:spPr>
          <a:xfrm flipH="1">
            <a:off x="4198532" y="2318341"/>
            <a:ext cx="1096923" cy="12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69C7909C-ED69-4859-BF3A-51ABC44BAA64}"/>
              </a:ext>
            </a:extLst>
          </p:cNvPr>
          <p:cNvSpPr/>
          <p:nvPr/>
        </p:nvSpPr>
        <p:spPr>
          <a:xfrm>
            <a:off x="5294349" y="2033698"/>
            <a:ext cx="1213884" cy="398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5E1F251-E39B-4DCE-98F3-DF8B2B0A2EA9}"/>
              </a:ext>
            </a:extLst>
          </p:cNvPr>
          <p:cNvSpPr txBox="1"/>
          <p:nvPr/>
        </p:nvSpPr>
        <p:spPr>
          <a:xfrm>
            <a:off x="5524056" y="2033030"/>
            <a:ext cx="9888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"hi" : 4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2C7ADA-E04E-4CED-AC94-179C9EDE4044}"/>
              </a:ext>
            </a:extLst>
          </p:cNvPr>
          <p:cNvCxnSpPr>
            <a:cxnSpLocks/>
          </p:cNvCxnSpPr>
          <p:nvPr/>
        </p:nvCxnSpPr>
        <p:spPr>
          <a:xfrm>
            <a:off x="2138915" y="1669309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DBA0DE-96BB-4C8B-A90C-A38ECB4EE6A6}"/>
              </a:ext>
            </a:extLst>
          </p:cNvPr>
          <p:cNvCxnSpPr>
            <a:cxnSpLocks/>
          </p:cNvCxnSpPr>
          <p:nvPr/>
        </p:nvCxnSpPr>
        <p:spPr>
          <a:xfrm>
            <a:off x="2138915" y="2271820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97182B-4DF4-49D9-9B60-9C19496E7964}"/>
              </a:ext>
            </a:extLst>
          </p:cNvPr>
          <p:cNvCxnSpPr>
            <a:cxnSpLocks/>
          </p:cNvCxnSpPr>
          <p:nvPr/>
        </p:nvCxnSpPr>
        <p:spPr>
          <a:xfrm flipV="1">
            <a:off x="2103472" y="2537633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ADC590D-6612-4472-A07F-C7E6802314CF}"/>
              </a:ext>
            </a:extLst>
          </p:cNvPr>
          <p:cNvCxnSpPr>
            <a:cxnSpLocks/>
          </p:cNvCxnSpPr>
          <p:nvPr/>
        </p:nvCxnSpPr>
        <p:spPr>
          <a:xfrm flipV="1">
            <a:off x="2103473" y="1908539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55A3355-D87B-4197-926A-368E83CA7326}"/>
              </a:ext>
            </a:extLst>
          </p:cNvPr>
          <p:cNvSpPr/>
          <p:nvPr/>
        </p:nvSpPr>
        <p:spPr>
          <a:xfrm>
            <a:off x="2733675" y="3017207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50858D-6BE9-4392-AEB8-A6D9FC69388A}"/>
              </a:ext>
            </a:extLst>
          </p:cNvPr>
          <p:cNvSpPr/>
          <p:nvPr/>
        </p:nvSpPr>
        <p:spPr>
          <a:xfrm>
            <a:off x="2724814" y="3628578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022E7-4657-470D-A48A-BACCC7CC2933}"/>
              </a:ext>
            </a:extLst>
          </p:cNvPr>
          <p:cNvSpPr txBox="1"/>
          <p:nvPr/>
        </p:nvSpPr>
        <p:spPr>
          <a:xfrm>
            <a:off x="3149453" y="3016543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k: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E88C64-BC73-4FBC-83E2-A3609B3C0C67}"/>
              </a:ext>
            </a:extLst>
          </p:cNvPr>
          <p:cNvSpPr txBox="1"/>
          <p:nvPr/>
        </p:nvSpPr>
        <p:spPr>
          <a:xfrm>
            <a:off x="3140591" y="3627914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s: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D04983-F82C-4827-981D-77737AA93188}"/>
              </a:ext>
            </a:extLst>
          </p:cNvPr>
          <p:cNvCxnSpPr>
            <a:cxnSpLocks/>
          </p:cNvCxnSpPr>
          <p:nvPr/>
        </p:nvCxnSpPr>
        <p:spPr>
          <a:xfrm>
            <a:off x="2103475" y="2962937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D94517-B29A-43E5-8327-9E271FA5A48C}"/>
              </a:ext>
            </a:extLst>
          </p:cNvPr>
          <p:cNvCxnSpPr>
            <a:cxnSpLocks/>
          </p:cNvCxnSpPr>
          <p:nvPr/>
        </p:nvCxnSpPr>
        <p:spPr>
          <a:xfrm>
            <a:off x="2094615" y="3556587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E4F6A7-F075-48AD-A4BF-2D2FEDEFAFAA}"/>
              </a:ext>
            </a:extLst>
          </p:cNvPr>
          <p:cNvCxnSpPr>
            <a:cxnSpLocks/>
          </p:cNvCxnSpPr>
          <p:nvPr/>
        </p:nvCxnSpPr>
        <p:spPr>
          <a:xfrm flipV="1">
            <a:off x="2050312" y="3866703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77EE2C-1901-49D6-97A7-70F1D713BB4F}"/>
              </a:ext>
            </a:extLst>
          </p:cNvPr>
          <p:cNvCxnSpPr>
            <a:cxnSpLocks/>
          </p:cNvCxnSpPr>
          <p:nvPr/>
        </p:nvCxnSpPr>
        <p:spPr>
          <a:xfrm flipV="1">
            <a:off x="2068033" y="3202167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970A3E-F5B4-48AC-9AFA-2F356CF0433B}"/>
              </a:ext>
            </a:extLst>
          </p:cNvPr>
          <p:cNvCxnSpPr>
            <a:cxnSpLocks/>
          </p:cNvCxnSpPr>
          <p:nvPr/>
        </p:nvCxnSpPr>
        <p:spPr>
          <a:xfrm flipH="1" flipV="1">
            <a:off x="4198533" y="3215019"/>
            <a:ext cx="1034901" cy="30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4C2E55-6317-4427-A9A2-7B0384F490AD}"/>
              </a:ext>
            </a:extLst>
          </p:cNvPr>
          <p:cNvCxnSpPr>
            <a:cxnSpLocks/>
          </p:cNvCxnSpPr>
          <p:nvPr/>
        </p:nvCxnSpPr>
        <p:spPr>
          <a:xfrm flipH="1">
            <a:off x="4189672" y="3673991"/>
            <a:ext cx="1096923" cy="12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12742B8-9D78-4B72-BF45-A5437D0EB64E}"/>
              </a:ext>
            </a:extLst>
          </p:cNvPr>
          <p:cNvSpPr/>
          <p:nvPr/>
        </p:nvSpPr>
        <p:spPr>
          <a:xfrm>
            <a:off x="5276629" y="3389347"/>
            <a:ext cx="1240465" cy="363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7B1B84-E257-4C54-B39B-4B61CA9D0A8C}"/>
              </a:ext>
            </a:extLst>
          </p:cNvPr>
          <p:cNvSpPr txBox="1"/>
          <p:nvPr/>
        </p:nvSpPr>
        <p:spPr>
          <a:xfrm>
            <a:off x="5515196" y="3388681"/>
            <a:ext cx="9888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</a:t>
            </a:r>
            <a:r>
              <a:rPr lang="en-US" err="1"/>
              <a:t>ks</a:t>
            </a:r>
            <a:r>
              <a:rPr lang="en-US"/>
              <a:t>" :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0BAF7E-B58C-409B-9866-1AD0D28D428E}"/>
              </a:ext>
            </a:extLst>
          </p:cNvPr>
          <p:cNvSpPr/>
          <p:nvPr/>
        </p:nvSpPr>
        <p:spPr>
          <a:xfrm>
            <a:off x="4656396" y="4638672"/>
            <a:ext cx="1417673" cy="354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15E23C-9A09-45B1-A8A4-882ABA346562}"/>
              </a:ext>
            </a:extLst>
          </p:cNvPr>
          <p:cNvSpPr/>
          <p:nvPr/>
        </p:nvSpPr>
        <p:spPr>
          <a:xfrm>
            <a:off x="4656396" y="5232323"/>
            <a:ext cx="1417673" cy="398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A55604-E060-4B54-ABCD-DC9B52F28828}"/>
              </a:ext>
            </a:extLst>
          </p:cNvPr>
          <p:cNvSpPr txBox="1"/>
          <p:nvPr/>
        </p:nvSpPr>
        <p:spPr>
          <a:xfrm>
            <a:off x="4673453" y="4629147"/>
            <a:ext cx="9799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"t ": 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D6CDF5-0CFA-4007-9EB6-943C3F9E8508}"/>
              </a:ext>
            </a:extLst>
          </p:cNvPr>
          <p:cNvSpPr txBox="1"/>
          <p:nvPr/>
        </p:nvSpPr>
        <p:spPr>
          <a:xfrm>
            <a:off x="4770916" y="5258238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A: 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97B87B-591B-49B2-887B-035EE6AA18D4}"/>
              </a:ext>
            </a:extLst>
          </p:cNvPr>
          <p:cNvCxnSpPr>
            <a:cxnSpLocks/>
          </p:cNvCxnSpPr>
          <p:nvPr/>
        </p:nvCxnSpPr>
        <p:spPr>
          <a:xfrm flipH="1" flipV="1">
            <a:off x="6085811" y="4809902"/>
            <a:ext cx="1495645" cy="24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E02FE7-3537-4F05-AA98-98995E6C9735}"/>
              </a:ext>
            </a:extLst>
          </p:cNvPr>
          <p:cNvCxnSpPr>
            <a:cxnSpLocks/>
          </p:cNvCxnSpPr>
          <p:nvPr/>
        </p:nvCxnSpPr>
        <p:spPr>
          <a:xfrm flipH="1">
            <a:off x="6059230" y="5242293"/>
            <a:ext cx="153994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140E755-BD6B-4262-8186-D230243CF539}"/>
              </a:ext>
            </a:extLst>
          </p:cNvPr>
          <p:cNvSpPr/>
          <p:nvPr/>
        </p:nvSpPr>
        <p:spPr>
          <a:xfrm>
            <a:off x="7642372" y="4984230"/>
            <a:ext cx="1240466" cy="363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92A6AD-5B11-46C1-A3E0-A9334468CA27}"/>
              </a:ext>
            </a:extLst>
          </p:cNvPr>
          <p:cNvSpPr txBox="1"/>
          <p:nvPr/>
        </p:nvSpPr>
        <p:spPr>
          <a:xfrm>
            <a:off x="7641708" y="4974704"/>
            <a:ext cx="9888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"t A" : 5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2C9256-468C-495C-88BD-947E979D2848}"/>
              </a:ext>
            </a:extLst>
          </p:cNvPr>
          <p:cNvCxnSpPr>
            <a:cxnSpLocks/>
          </p:cNvCxnSpPr>
          <p:nvPr/>
        </p:nvCxnSpPr>
        <p:spPr>
          <a:xfrm flipH="1" flipV="1">
            <a:off x="4039043" y="4606112"/>
            <a:ext cx="583018" cy="19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FDDFD64-A39B-487F-8D4B-406EC2DE6F60}"/>
              </a:ext>
            </a:extLst>
          </p:cNvPr>
          <p:cNvCxnSpPr>
            <a:cxnSpLocks/>
          </p:cNvCxnSpPr>
          <p:nvPr/>
        </p:nvCxnSpPr>
        <p:spPr>
          <a:xfrm flipH="1">
            <a:off x="4012461" y="4914454"/>
            <a:ext cx="609598" cy="116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A477FC9-D18F-43AA-98F5-53C7E5A236B1}"/>
              </a:ext>
            </a:extLst>
          </p:cNvPr>
          <p:cNvCxnSpPr>
            <a:cxnSpLocks/>
          </p:cNvCxnSpPr>
          <p:nvPr/>
        </p:nvCxnSpPr>
        <p:spPr>
          <a:xfrm>
            <a:off x="3999612" y="5293240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6FC1AD5-FE98-4C21-99C1-C09F05002BC6}"/>
              </a:ext>
            </a:extLst>
          </p:cNvPr>
          <p:cNvCxnSpPr>
            <a:cxnSpLocks/>
          </p:cNvCxnSpPr>
          <p:nvPr/>
        </p:nvCxnSpPr>
        <p:spPr>
          <a:xfrm flipV="1">
            <a:off x="3964171" y="5514749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93AF3CB-908A-4908-8F04-B731E66781FC}"/>
              </a:ext>
            </a:extLst>
          </p:cNvPr>
          <p:cNvSpPr/>
          <p:nvPr/>
        </p:nvSpPr>
        <p:spPr>
          <a:xfrm>
            <a:off x="2662791" y="4266533"/>
            <a:ext cx="1355651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3C9ED06-EFCE-431D-98E5-5295E1D8FF77}"/>
              </a:ext>
            </a:extLst>
          </p:cNvPr>
          <p:cNvSpPr/>
          <p:nvPr/>
        </p:nvSpPr>
        <p:spPr>
          <a:xfrm>
            <a:off x="2653930" y="4860183"/>
            <a:ext cx="1364512" cy="354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3E244E-0A1C-46EA-BF78-1D5379278C21}"/>
              </a:ext>
            </a:extLst>
          </p:cNvPr>
          <p:cNvSpPr txBox="1"/>
          <p:nvPr/>
        </p:nvSpPr>
        <p:spPr>
          <a:xfrm>
            <a:off x="3122871" y="4265867"/>
            <a:ext cx="997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 : 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9514EA7-C854-4BE7-B065-EF4B0F9423DA}"/>
              </a:ext>
            </a:extLst>
          </p:cNvPr>
          <p:cNvSpPr txBox="1"/>
          <p:nvPr/>
        </p:nvSpPr>
        <p:spPr>
          <a:xfrm>
            <a:off x="2998823" y="4797496"/>
            <a:ext cx="997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 " : 1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E40BA50-92D9-46A4-8211-80C89807349B}"/>
              </a:ext>
            </a:extLst>
          </p:cNvPr>
          <p:cNvCxnSpPr>
            <a:cxnSpLocks/>
          </p:cNvCxnSpPr>
          <p:nvPr/>
        </p:nvCxnSpPr>
        <p:spPr>
          <a:xfrm>
            <a:off x="2068031" y="4247703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9B8A4C5-F3CB-46B3-A0A9-905D73BBA665}"/>
              </a:ext>
            </a:extLst>
          </p:cNvPr>
          <p:cNvCxnSpPr>
            <a:cxnSpLocks/>
          </p:cNvCxnSpPr>
          <p:nvPr/>
        </p:nvCxnSpPr>
        <p:spPr>
          <a:xfrm>
            <a:off x="1979426" y="4850214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857F941-9630-4878-B48E-89E487695DC9}"/>
              </a:ext>
            </a:extLst>
          </p:cNvPr>
          <p:cNvCxnSpPr>
            <a:cxnSpLocks/>
          </p:cNvCxnSpPr>
          <p:nvPr/>
        </p:nvCxnSpPr>
        <p:spPr>
          <a:xfrm flipV="1">
            <a:off x="1979426" y="5116027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D95FA8C-0A02-4D25-91B5-01B6B5DA7B4C}"/>
              </a:ext>
            </a:extLst>
          </p:cNvPr>
          <p:cNvCxnSpPr>
            <a:cxnSpLocks/>
          </p:cNvCxnSpPr>
          <p:nvPr/>
        </p:nvCxnSpPr>
        <p:spPr>
          <a:xfrm flipV="1">
            <a:off x="1997146" y="4495793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29EEA5-E78F-4CF4-AF6E-4C6DF980FD63}"/>
              </a:ext>
            </a:extLst>
          </p:cNvPr>
          <p:cNvCxnSpPr>
            <a:cxnSpLocks/>
          </p:cNvCxnSpPr>
          <p:nvPr/>
        </p:nvCxnSpPr>
        <p:spPr>
          <a:xfrm flipH="1" flipV="1">
            <a:off x="6581996" y="2249227"/>
            <a:ext cx="1026041" cy="55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1569858-358C-46E0-9FE4-C2555125346C}"/>
              </a:ext>
            </a:extLst>
          </p:cNvPr>
          <p:cNvCxnSpPr>
            <a:cxnSpLocks/>
          </p:cNvCxnSpPr>
          <p:nvPr/>
        </p:nvCxnSpPr>
        <p:spPr>
          <a:xfrm flipH="1">
            <a:off x="6546555" y="2938571"/>
            <a:ext cx="1123503" cy="56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D822733-68BD-42CD-A9F3-4486DEF17020}"/>
              </a:ext>
            </a:extLst>
          </p:cNvPr>
          <p:cNvSpPr/>
          <p:nvPr/>
        </p:nvSpPr>
        <p:spPr>
          <a:xfrm>
            <a:off x="7660093" y="2662788"/>
            <a:ext cx="1240466" cy="363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78A797-7A60-40C6-88C8-1BCD3A489F22}"/>
              </a:ext>
            </a:extLst>
          </p:cNvPr>
          <p:cNvSpPr txBox="1"/>
          <p:nvPr/>
        </p:nvSpPr>
        <p:spPr>
          <a:xfrm>
            <a:off x="7694871" y="2662123"/>
            <a:ext cx="12369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"hiks" : 8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347021FE-2338-4307-A04F-B9CCB22A5BA0}"/>
              </a:ext>
            </a:extLst>
          </p:cNvPr>
          <p:cNvSpPr/>
          <p:nvPr/>
        </p:nvSpPr>
        <p:spPr>
          <a:xfrm rot="-5400000">
            <a:off x="8135523" y="4419277"/>
            <a:ext cx="293201" cy="261101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400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BD48-5897-4CD6-B146-72AED147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5812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Making the Huffman Tree</a:t>
            </a:r>
          </a:p>
          <a:p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C3CDD7D-0867-4B0A-A4A4-DC45145E7678}"/>
              </a:ext>
            </a:extLst>
          </p:cNvPr>
          <p:cNvSpPr/>
          <p:nvPr/>
        </p:nvSpPr>
        <p:spPr>
          <a:xfrm>
            <a:off x="2769117" y="1696999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F5489F5-993E-4295-92A5-D03ED6363DF7}"/>
              </a:ext>
            </a:extLst>
          </p:cNvPr>
          <p:cNvSpPr/>
          <p:nvPr/>
        </p:nvSpPr>
        <p:spPr>
          <a:xfrm>
            <a:off x="2769116" y="2317232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5E40F19-26DE-4117-ADAC-666019111420}"/>
              </a:ext>
            </a:extLst>
          </p:cNvPr>
          <p:cNvSpPr txBox="1"/>
          <p:nvPr/>
        </p:nvSpPr>
        <p:spPr>
          <a:xfrm>
            <a:off x="3184894" y="1696335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 : 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BA0387-AF78-428B-BEA4-00B1920A0BFF}"/>
              </a:ext>
            </a:extLst>
          </p:cNvPr>
          <p:cNvSpPr txBox="1"/>
          <p:nvPr/>
        </p:nvSpPr>
        <p:spPr>
          <a:xfrm>
            <a:off x="3184893" y="2316567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i</a:t>
            </a:r>
            <a:r>
              <a:rPr lang="en-US"/>
              <a:t> : 2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3F33FDA-C619-4E0B-8D49-C85FD3D7B884}"/>
              </a:ext>
            </a:extLst>
          </p:cNvPr>
          <p:cNvCxnSpPr>
            <a:cxnSpLocks/>
          </p:cNvCxnSpPr>
          <p:nvPr/>
        </p:nvCxnSpPr>
        <p:spPr>
          <a:xfrm flipH="1" flipV="1">
            <a:off x="4207393" y="1859369"/>
            <a:ext cx="1034901" cy="30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851685-A26B-40F2-827A-44FAA8E53B2B}"/>
              </a:ext>
            </a:extLst>
          </p:cNvPr>
          <p:cNvCxnSpPr>
            <a:cxnSpLocks/>
          </p:cNvCxnSpPr>
          <p:nvPr/>
        </p:nvCxnSpPr>
        <p:spPr>
          <a:xfrm flipH="1">
            <a:off x="4198532" y="2318341"/>
            <a:ext cx="1096923" cy="12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69C7909C-ED69-4859-BF3A-51ABC44BAA64}"/>
              </a:ext>
            </a:extLst>
          </p:cNvPr>
          <p:cNvSpPr/>
          <p:nvPr/>
        </p:nvSpPr>
        <p:spPr>
          <a:xfrm>
            <a:off x="5294349" y="2033698"/>
            <a:ext cx="1213884" cy="398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5E1F251-E39B-4DCE-98F3-DF8B2B0A2EA9}"/>
              </a:ext>
            </a:extLst>
          </p:cNvPr>
          <p:cNvSpPr txBox="1"/>
          <p:nvPr/>
        </p:nvSpPr>
        <p:spPr>
          <a:xfrm>
            <a:off x="5524056" y="2033030"/>
            <a:ext cx="9888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"hi" : 4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2C7ADA-E04E-4CED-AC94-179C9EDE4044}"/>
              </a:ext>
            </a:extLst>
          </p:cNvPr>
          <p:cNvCxnSpPr>
            <a:cxnSpLocks/>
          </p:cNvCxnSpPr>
          <p:nvPr/>
        </p:nvCxnSpPr>
        <p:spPr>
          <a:xfrm>
            <a:off x="2138915" y="1669309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DBA0DE-96BB-4C8B-A90C-A38ECB4EE6A6}"/>
              </a:ext>
            </a:extLst>
          </p:cNvPr>
          <p:cNvCxnSpPr>
            <a:cxnSpLocks/>
          </p:cNvCxnSpPr>
          <p:nvPr/>
        </p:nvCxnSpPr>
        <p:spPr>
          <a:xfrm>
            <a:off x="2138915" y="2271820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97182B-4DF4-49D9-9B60-9C19496E7964}"/>
              </a:ext>
            </a:extLst>
          </p:cNvPr>
          <p:cNvCxnSpPr>
            <a:cxnSpLocks/>
          </p:cNvCxnSpPr>
          <p:nvPr/>
        </p:nvCxnSpPr>
        <p:spPr>
          <a:xfrm flipV="1">
            <a:off x="2103472" y="2537633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ADC590D-6612-4472-A07F-C7E6802314CF}"/>
              </a:ext>
            </a:extLst>
          </p:cNvPr>
          <p:cNvCxnSpPr>
            <a:cxnSpLocks/>
          </p:cNvCxnSpPr>
          <p:nvPr/>
        </p:nvCxnSpPr>
        <p:spPr>
          <a:xfrm flipV="1">
            <a:off x="2103473" y="1908539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55A3355-D87B-4197-926A-368E83CA7326}"/>
              </a:ext>
            </a:extLst>
          </p:cNvPr>
          <p:cNvSpPr/>
          <p:nvPr/>
        </p:nvSpPr>
        <p:spPr>
          <a:xfrm>
            <a:off x="2733675" y="3017207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50858D-6BE9-4392-AEB8-A6D9FC69388A}"/>
              </a:ext>
            </a:extLst>
          </p:cNvPr>
          <p:cNvSpPr/>
          <p:nvPr/>
        </p:nvSpPr>
        <p:spPr>
          <a:xfrm>
            <a:off x="2724814" y="3628578"/>
            <a:ext cx="1417674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022E7-4657-470D-A48A-BACCC7CC2933}"/>
              </a:ext>
            </a:extLst>
          </p:cNvPr>
          <p:cNvSpPr txBox="1"/>
          <p:nvPr/>
        </p:nvSpPr>
        <p:spPr>
          <a:xfrm>
            <a:off x="3149453" y="3016543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k: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E88C64-BC73-4FBC-83E2-A3609B3C0C67}"/>
              </a:ext>
            </a:extLst>
          </p:cNvPr>
          <p:cNvSpPr txBox="1"/>
          <p:nvPr/>
        </p:nvSpPr>
        <p:spPr>
          <a:xfrm>
            <a:off x="3140591" y="3627914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s: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D04983-F82C-4827-981D-77737AA93188}"/>
              </a:ext>
            </a:extLst>
          </p:cNvPr>
          <p:cNvCxnSpPr>
            <a:cxnSpLocks/>
          </p:cNvCxnSpPr>
          <p:nvPr/>
        </p:nvCxnSpPr>
        <p:spPr>
          <a:xfrm>
            <a:off x="2103475" y="2962937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D94517-B29A-43E5-8327-9E271FA5A48C}"/>
              </a:ext>
            </a:extLst>
          </p:cNvPr>
          <p:cNvCxnSpPr>
            <a:cxnSpLocks/>
          </p:cNvCxnSpPr>
          <p:nvPr/>
        </p:nvCxnSpPr>
        <p:spPr>
          <a:xfrm>
            <a:off x="2094615" y="3556587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E4F6A7-F075-48AD-A4BF-2D2FEDEFAFAA}"/>
              </a:ext>
            </a:extLst>
          </p:cNvPr>
          <p:cNvCxnSpPr>
            <a:cxnSpLocks/>
          </p:cNvCxnSpPr>
          <p:nvPr/>
        </p:nvCxnSpPr>
        <p:spPr>
          <a:xfrm flipV="1">
            <a:off x="2050312" y="3866703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77EE2C-1901-49D6-97A7-70F1D713BB4F}"/>
              </a:ext>
            </a:extLst>
          </p:cNvPr>
          <p:cNvCxnSpPr>
            <a:cxnSpLocks/>
          </p:cNvCxnSpPr>
          <p:nvPr/>
        </p:nvCxnSpPr>
        <p:spPr>
          <a:xfrm flipV="1">
            <a:off x="2068033" y="3202167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970A3E-F5B4-48AC-9AFA-2F356CF0433B}"/>
              </a:ext>
            </a:extLst>
          </p:cNvPr>
          <p:cNvCxnSpPr>
            <a:cxnSpLocks/>
          </p:cNvCxnSpPr>
          <p:nvPr/>
        </p:nvCxnSpPr>
        <p:spPr>
          <a:xfrm flipH="1" flipV="1">
            <a:off x="4198533" y="3215019"/>
            <a:ext cx="1034901" cy="30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4C2E55-6317-4427-A9A2-7B0384F490AD}"/>
              </a:ext>
            </a:extLst>
          </p:cNvPr>
          <p:cNvCxnSpPr>
            <a:cxnSpLocks/>
          </p:cNvCxnSpPr>
          <p:nvPr/>
        </p:nvCxnSpPr>
        <p:spPr>
          <a:xfrm flipH="1">
            <a:off x="4189672" y="3673991"/>
            <a:ext cx="1096923" cy="12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12742B8-9D78-4B72-BF45-A5437D0EB64E}"/>
              </a:ext>
            </a:extLst>
          </p:cNvPr>
          <p:cNvSpPr/>
          <p:nvPr/>
        </p:nvSpPr>
        <p:spPr>
          <a:xfrm>
            <a:off x="5276629" y="3389347"/>
            <a:ext cx="1240465" cy="363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7B1B84-E257-4C54-B39B-4B61CA9D0A8C}"/>
              </a:ext>
            </a:extLst>
          </p:cNvPr>
          <p:cNvSpPr txBox="1"/>
          <p:nvPr/>
        </p:nvSpPr>
        <p:spPr>
          <a:xfrm>
            <a:off x="5515196" y="3388681"/>
            <a:ext cx="9888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</a:t>
            </a:r>
            <a:r>
              <a:rPr lang="en-US" err="1"/>
              <a:t>ks</a:t>
            </a:r>
            <a:r>
              <a:rPr lang="en-US"/>
              <a:t>" :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0BAF7E-B58C-409B-9866-1AD0D28D428E}"/>
              </a:ext>
            </a:extLst>
          </p:cNvPr>
          <p:cNvSpPr/>
          <p:nvPr/>
        </p:nvSpPr>
        <p:spPr>
          <a:xfrm>
            <a:off x="4656396" y="4638672"/>
            <a:ext cx="1417673" cy="354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15E23C-9A09-45B1-A8A4-882ABA346562}"/>
              </a:ext>
            </a:extLst>
          </p:cNvPr>
          <p:cNvSpPr/>
          <p:nvPr/>
        </p:nvSpPr>
        <p:spPr>
          <a:xfrm>
            <a:off x="4656396" y="5232323"/>
            <a:ext cx="1417673" cy="398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A55604-E060-4B54-ABCD-DC9B52F28828}"/>
              </a:ext>
            </a:extLst>
          </p:cNvPr>
          <p:cNvSpPr txBox="1"/>
          <p:nvPr/>
        </p:nvSpPr>
        <p:spPr>
          <a:xfrm>
            <a:off x="4673453" y="4629147"/>
            <a:ext cx="9799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"t ": 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D6CDF5-0CFA-4007-9EB6-943C3F9E8508}"/>
              </a:ext>
            </a:extLst>
          </p:cNvPr>
          <p:cNvSpPr txBox="1"/>
          <p:nvPr/>
        </p:nvSpPr>
        <p:spPr>
          <a:xfrm>
            <a:off x="4770916" y="5258238"/>
            <a:ext cx="776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 : 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2C9256-468C-495C-88BD-947E979D2848}"/>
              </a:ext>
            </a:extLst>
          </p:cNvPr>
          <p:cNvCxnSpPr>
            <a:cxnSpLocks/>
          </p:cNvCxnSpPr>
          <p:nvPr/>
        </p:nvCxnSpPr>
        <p:spPr>
          <a:xfrm flipH="1" flipV="1">
            <a:off x="4039043" y="4606112"/>
            <a:ext cx="583018" cy="19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FDDFD64-A39B-487F-8D4B-406EC2DE6F60}"/>
              </a:ext>
            </a:extLst>
          </p:cNvPr>
          <p:cNvCxnSpPr>
            <a:cxnSpLocks/>
          </p:cNvCxnSpPr>
          <p:nvPr/>
        </p:nvCxnSpPr>
        <p:spPr>
          <a:xfrm flipH="1">
            <a:off x="4012461" y="4914454"/>
            <a:ext cx="609598" cy="116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A477FC9-D18F-43AA-98F5-53C7E5A236B1}"/>
              </a:ext>
            </a:extLst>
          </p:cNvPr>
          <p:cNvCxnSpPr>
            <a:cxnSpLocks/>
          </p:cNvCxnSpPr>
          <p:nvPr/>
        </p:nvCxnSpPr>
        <p:spPr>
          <a:xfrm>
            <a:off x="3999612" y="5293240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6FC1AD5-FE98-4C21-99C1-C09F05002BC6}"/>
              </a:ext>
            </a:extLst>
          </p:cNvPr>
          <p:cNvCxnSpPr>
            <a:cxnSpLocks/>
          </p:cNvCxnSpPr>
          <p:nvPr/>
        </p:nvCxnSpPr>
        <p:spPr>
          <a:xfrm flipV="1">
            <a:off x="3964171" y="5514749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93AF3CB-908A-4908-8F04-B731E66781FC}"/>
              </a:ext>
            </a:extLst>
          </p:cNvPr>
          <p:cNvSpPr/>
          <p:nvPr/>
        </p:nvSpPr>
        <p:spPr>
          <a:xfrm>
            <a:off x="2662791" y="4266533"/>
            <a:ext cx="1355651" cy="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3C9ED06-EFCE-431D-98E5-5295E1D8FF77}"/>
              </a:ext>
            </a:extLst>
          </p:cNvPr>
          <p:cNvSpPr/>
          <p:nvPr/>
        </p:nvSpPr>
        <p:spPr>
          <a:xfrm>
            <a:off x="2653930" y="4860183"/>
            <a:ext cx="1364512" cy="354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3E244E-0A1C-46EA-BF78-1D5379278C21}"/>
              </a:ext>
            </a:extLst>
          </p:cNvPr>
          <p:cNvSpPr txBox="1"/>
          <p:nvPr/>
        </p:nvSpPr>
        <p:spPr>
          <a:xfrm>
            <a:off x="3122871" y="4265867"/>
            <a:ext cx="997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 : 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9514EA7-C854-4BE7-B065-EF4B0F9423DA}"/>
              </a:ext>
            </a:extLst>
          </p:cNvPr>
          <p:cNvSpPr txBox="1"/>
          <p:nvPr/>
        </p:nvSpPr>
        <p:spPr>
          <a:xfrm>
            <a:off x="2998823" y="4797496"/>
            <a:ext cx="997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 " : 1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E40BA50-92D9-46A4-8211-80C89807349B}"/>
              </a:ext>
            </a:extLst>
          </p:cNvPr>
          <p:cNvCxnSpPr>
            <a:cxnSpLocks/>
          </p:cNvCxnSpPr>
          <p:nvPr/>
        </p:nvCxnSpPr>
        <p:spPr>
          <a:xfrm>
            <a:off x="2068031" y="4247703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9B8A4C5-F3CB-46B3-A0A9-905D73BBA665}"/>
              </a:ext>
            </a:extLst>
          </p:cNvPr>
          <p:cNvCxnSpPr>
            <a:cxnSpLocks/>
          </p:cNvCxnSpPr>
          <p:nvPr/>
        </p:nvCxnSpPr>
        <p:spPr>
          <a:xfrm>
            <a:off x="1979426" y="4850214"/>
            <a:ext cx="620232" cy="15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857F941-9630-4878-B48E-89E487695DC9}"/>
              </a:ext>
            </a:extLst>
          </p:cNvPr>
          <p:cNvCxnSpPr>
            <a:cxnSpLocks/>
          </p:cNvCxnSpPr>
          <p:nvPr/>
        </p:nvCxnSpPr>
        <p:spPr>
          <a:xfrm flipV="1">
            <a:off x="1979426" y="5116027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D95FA8C-0A02-4D25-91B5-01B6B5DA7B4C}"/>
              </a:ext>
            </a:extLst>
          </p:cNvPr>
          <p:cNvCxnSpPr>
            <a:cxnSpLocks/>
          </p:cNvCxnSpPr>
          <p:nvPr/>
        </p:nvCxnSpPr>
        <p:spPr>
          <a:xfrm flipV="1">
            <a:off x="1997146" y="4495793"/>
            <a:ext cx="655674" cy="1683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29EEA5-E78F-4CF4-AF6E-4C6DF980FD63}"/>
              </a:ext>
            </a:extLst>
          </p:cNvPr>
          <p:cNvCxnSpPr>
            <a:cxnSpLocks/>
          </p:cNvCxnSpPr>
          <p:nvPr/>
        </p:nvCxnSpPr>
        <p:spPr>
          <a:xfrm flipH="1" flipV="1">
            <a:off x="6581996" y="2249227"/>
            <a:ext cx="1026041" cy="55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1569858-358C-46E0-9FE4-C2555125346C}"/>
              </a:ext>
            </a:extLst>
          </p:cNvPr>
          <p:cNvCxnSpPr>
            <a:cxnSpLocks/>
          </p:cNvCxnSpPr>
          <p:nvPr/>
        </p:nvCxnSpPr>
        <p:spPr>
          <a:xfrm flipH="1">
            <a:off x="6546555" y="2956292"/>
            <a:ext cx="1052619" cy="56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D822733-68BD-42CD-A9F3-4486DEF17020}"/>
              </a:ext>
            </a:extLst>
          </p:cNvPr>
          <p:cNvSpPr/>
          <p:nvPr/>
        </p:nvSpPr>
        <p:spPr>
          <a:xfrm>
            <a:off x="7660093" y="2662788"/>
            <a:ext cx="1240466" cy="363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78A797-7A60-40C6-88C8-1BCD3A489F22}"/>
              </a:ext>
            </a:extLst>
          </p:cNvPr>
          <p:cNvSpPr txBox="1"/>
          <p:nvPr/>
        </p:nvSpPr>
        <p:spPr>
          <a:xfrm>
            <a:off x="7694871" y="2662123"/>
            <a:ext cx="12369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"hiks" : 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E8C9A0-39FE-4B58-8430-8999E5B55874}"/>
              </a:ext>
            </a:extLst>
          </p:cNvPr>
          <p:cNvCxnSpPr>
            <a:cxnSpLocks/>
          </p:cNvCxnSpPr>
          <p:nvPr/>
        </p:nvCxnSpPr>
        <p:spPr>
          <a:xfrm flipH="1" flipV="1">
            <a:off x="8940654" y="2853511"/>
            <a:ext cx="707064" cy="83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8F7E14-4990-4222-A82B-CCC885FDE505}"/>
              </a:ext>
            </a:extLst>
          </p:cNvPr>
          <p:cNvCxnSpPr>
            <a:cxnSpLocks/>
          </p:cNvCxnSpPr>
          <p:nvPr/>
        </p:nvCxnSpPr>
        <p:spPr>
          <a:xfrm flipH="1">
            <a:off x="8914072" y="4101064"/>
            <a:ext cx="760226" cy="104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A809E89-5DF1-4A95-8C52-5AE044824856}"/>
              </a:ext>
            </a:extLst>
          </p:cNvPr>
          <p:cNvSpPr/>
          <p:nvPr/>
        </p:nvSpPr>
        <p:spPr>
          <a:xfrm>
            <a:off x="9699772" y="3718955"/>
            <a:ext cx="2037908" cy="363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97AFDF-FBAD-480F-AF04-1B5F79C21FED}"/>
              </a:ext>
            </a:extLst>
          </p:cNvPr>
          <p:cNvSpPr txBox="1"/>
          <p:nvPr/>
        </p:nvSpPr>
        <p:spPr>
          <a:xfrm>
            <a:off x="9956062" y="3736011"/>
            <a:ext cx="13964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"hikst a" :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EDAFFC-F8E4-4D24-909D-A22C7D1A7190}"/>
              </a:ext>
            </a:extLst>
          </p:cNvPr>
          <p:cNvSpPr txBox="1"/>
          <p:nvPr/>
        </p:nvSpPr>
        <p:spPr>
          <a:xfrm>
            <a:off x="10368516" y="3368748"/>
            <a:ext cx="705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9060BC-6B2B-4516-AFA9-4E3CDE2C2E8C}"/>
              </a:ext>
            </a:extLst>
          </p:cNvPr>
          <p:cNvCxnSpPr>
            <a:cxnSpLocks/>
          </p:cNvCxnSpPr>
          <p:nvPr/>
        </p:nvCxnSpPr>
        <p:spPr>
          <a:xfrm flipH="1" flipV="1">
            <a:off x="6094671" y="4845344"/>
            <a:ext cx="1495645" cy="24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89F514-7BE3-4C5E-9F8B-AE297213643F}"/>
              </a:ext>
            </a:extLst>
          </p:cNvPr>
          <p:cNvCxnSpPr>
            <a:cxnSpLocks/>
          </p:cNvCxnSpPr>
          <p:nvPr/>
        </p:nvCxnSpPr>
        <p:spPr>
          <a:xfrm flipH="1">
            <a:off x="6068090" y="5277735"/>
            <a:ext cx="153994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4008543-193B-4BDE-9184-C2A3D797705C}"/>
              </a:ext>
            </a:extLst>
          </p:cNvPr>
          <p:cNvSpPr/>
          <p:nvPr/>
        </p:nvSpPr>
        <p:spPr>
          <a:xfrm>
            <a:off x="7651232" y="5019672"/>
            <a:ext cx="1240466" cy="363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60F6B4-B829-40E6-9999-84D3470E75A8}"/>
              </a:ext>
            </a:extLst>
          </p:cNvPr>
          <p:cNvSpPr txBox="1"/>
          <p:nvPr/>
        </p:nvSpPr>
        <p:spPr>
          <a:xfrm>
            <a:off x="7650568" y="5010146"/>
            <a:ext cx="9888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"t A" : 5</a:t>
            </a:r>
          </a:p>
        </p:txBody>
      </p:sp>
    </p:spTree>
    <p:extLst>
      <p:ext uri="{BB962C8B-B14F-4D97-AF65-F5344CB8AC3E}">
        <p14:creationId xmlns:p14="http://schemas.microsoft.com/office/powerpoint/2010/main" val="27299010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772</Words>
  <Application>Microsoft Office PowerPoint</Application>
  <PresentationFormat>Widescreen</PresentationFormat>
  <Paragraphs>199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Wisp</vt:lpstr>
      <vt:lpstr>Huffman Coding</vt:lpstr>
      <vt:lpstr>Getting the Frequency of the characters</vt:lpstr>
      <vt:lpstr>Making the Huffman Tree</vt:lpstr>
      <vt:lpstr>Making the Huffman Tree </vt:lpstr>
      <vt:lpstr>Making the Huffman Tree </vt:lpstr>
      <vt:lpstr>Making the Huffman Tree </vt:lpstr>
      <vt:lpstr>Making the Huffman Tree </vt:lpstr>
      <vt:lpstr>Making the Huffman Tree </vt:lpstr>
      <vt:lpstr>Making the Huffman Tree </vt:lpstr>
      <vt:lpstr>Printing the Codewords</vt:lpstr>
      <vt:lpstr>Encoding the file</vt:lpstr>
      <vt:lpstr>Decoding the encoded file</vt:lpstr>
      <vt:lpstr>Decoding the encoded file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AKSHIT GUREJA</cp:lastModifiedBy>
  <cp:revision>6</cp:revision>
  <dcterms:created xsi:type="dcterms:W3CDTF">2021-08-07T09:50:18Z</dcterms:created>
  <dcterms:modified xsi:type="dcterms:W3CDTF">2021-08-07T17:16:02Z</dcterms:modified>
</cp:coreProperties>
</file>