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80" r:id="rId5"/>
    <p:sldId id="281" r:id="rId6"/>
    <p:sldId id="283" r:id="rId7"/>
    <p:sldId id="282" r:id="rId8"/>
    <p:sldId id="285" r:id="rId9"/>
    <p:sldId id="284" r:id="rId10"/>
    <p:sldId id="256" r:id="rId11"/>
    <p:sldId id="257" r:id="rId12"/>
    <p:sldId id="258" r:id="rId13"/>
    <p:sldId id="259" r:id="rId14"/>
    <p:sldId id="261" r:id="rId15"/>
    <p:sldId id="260" r:id="rId16"/>
    <p:sldId id="265" r:id="rId17"/>
    <p:sldId id="286" r:id="rId18"/>
    <p:sldId id="264" r:id="rId19"/>
    <p:sldId id="263" r:id="rId20"/>
    <p:sldId id="262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5E9850-B538-47C5-82D6-F9EF178B73BF}">
          <p14:sldIdLst>
            <p14:sldId id="280"/>
            <p14:sldId id="281"/>
            <p14:sldId id="283"/>
            <p14:sldId id="282"/>
            <p14:sldId id="285"/>
            <p14:sldId id="284"/>
            <p14:sldId id="256"/>
            <p14:sldId id="257"/>
            <p14:sldId id="258"/>
            <p14:sldId id="259"/>
            <p14:sldId id="261"/>
            <p14:sldId id="260"/>
            <p14:sldId id="265"/>
            <p14:sldId id="286"/>
            <p14:sldId id="264"/>
            <p14:sldId id="263"/>
            <p14:sldId id="262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Untitled Section" id="{BA26DE88-C2D5-4FAB-A6EB-1A389684E11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9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zmitry Darashuk" userId="209e5743-a09c-4ec9-b156-b29fb4d1d998" providerId="ADAL" clId="{115A22FA-8504-41F3-A64E-9DB3A8C3D938}"/>
    <pc:docChg chg="undo custSel addSld delSld modSld sldOrd addSection modSection">
      <pc:chgData name="Dzmitry Darashuk" userId="209e5743-a09c-4ec9-b156-b29fb4d1d998" providerId="ADAL" clId="{115A22FA-8504-41F3-A64E-9DB3A8C3D938}" dt="2025-04-15T04:20:24.337" v="1202" actId="14100"/>
      <pc:docMkLst>
        <pc:docMk/>
      </pc:docMkLst>
      <pc:sldChg chg="addSp modSp ord">
        <pc:chgData name="Dzmitry Darashuk" userId="209e5743-a09c-4ec9-b156-b29fb4d1d998" providerId="ADAL" clId="{115A22FA-8504-41F3-A64E-9DB3A8C3D938}" dt="2025-03-31T13:03:14.531" v="26"/>
        <pc:sldMkLst>
          <pc:docMk/>
          <pc:sldMk cId="898257845" sldId="256"/>
        </pc:sldMkLst>
        <pc:picChg chg="add mod">
          <ac:chgData name="Dzmitry Darashuk" userId="209e5743-a09c-4ec9-b156-b29fb4d1d998" providerId="ADAL" clId="{115A22FA-8504-41F3-A64E-9DB3A8C3D938}" dt="2025-03-31T12:59:50.291" v="6" actId="14100"/>
          <ac:picMkLst>
            <pc:docMk/>
            <pc:sldMk cId="898257845" sldId="256"/>
            <ac:picMk id="5" creationId="{DE0B72CB-CE19-4B21-9C51-57C4D4C29CF6}"/>
          </ac:picMkLst>
        </pc:picChg>
      </pc:sldChg>
      <pc:sldChg chg="addSp delSp modSp">
        <pc:chgData name="Dzmitry Darashuk" userId="209e5743-a09c-4ec9-b156-b29fb4d1d998" providerId="ADAL" clId="{115A22FA-8504-41F3-A64E-9DB3A8C3D938}" dt="2025-03-31T13:01:13.676" v="19" actId="1076"/>
        <pc:sldMkLst>
          <pc:docMk/>
          <pc:sldMk cId="2462586029" sldId="257"/>
        </pc:sldMkLst>
        <pc:spChg chg="del">
          <ac:chgData name="Dzmitry Darashuk" userId="209e5743-a09c-4ec9-b156-b29fb4d1d998" providerId="ADAL" clId="{115A22FA-8504-41F3-A64E-9DB3A8C3D938}" dt="2025-03-31T13:01:02.281" v="16" actId="478"/>
          <ac:spMkLst>
            <pc:docMk/>
            <pc:sldMk cId="2462586029" sldId="257"/>
            <ac:spMk id="2" creationId="{9F38D521-42F5-41E0-A724-41B10DE57973}"/>
          </ac:spMkLst>
        </pc:spChg>
        <pc:spChg chg="del">
          <ac:chgData name="Dzmitry Darashuk" userId="209e5743-a09c-4ec9-b156-b29fb4d1d998" providerId="ADAL" clId="{115A22FA-8504-41F3-A64E-9DB3A8C3D938}" dt="2025-03-31T13:01:08.781" v="18" actId="478"/>
          <ac:spMkLst>
            <pc:docMk/>
            <pc:sldMk cId="2462586029" sldId="257"/>
            <ac:spMk id="3" creationId="{3A51501D-BF6F-4D05-A46B-6BB6A8561D9C}"/>
          </ac:spMkLst>
        </pc:spChg>
        <pc:picChg chg="add mod">
          <ac:chgData name="Dzmitry Darashuk" userId="209e5743-a09c-4ec9-b156-b29fb4d1d998" providerId="ADAL" clId="{115A22FA-8504-41F3-A64E-9DB3A8C3D938}" dt="2025-03-31T13:01:13.676" v="19" actId="1076"/>
          <ac:picMkLst>
            <pc:docMk/>
            <pc:sldMk cId="2462586029" sldId="257"/>
            <ac:picMk id="5" creationId="{9BD21BB8-9E34-4856-8EBE-576A76F8833C}"/>
          </ac:picMkLst>
        </pc:picChg>
      </pc:sldChg>
      <pc:sldChg chg="addSp modSp">
        <pc:chgData name="Dzmitry Darashuk" userId="209e5743-a09c-4ec9-b156-b29fb4d1d998" providerId="ADAL" clId="{115A22FA-8504-41F3-A64E-9DB3A8C3D938}" dt="2025-03-31T13:02:04.948" v="22" actId="1076"/>
        <pc:sldMkLst>
          <pc:docMk/>
          <pc:sldMk cId="2658899215" sldId="258"/>
        </pc:sldMkLst>
        <pc:picChg chg="add mod">
          <ac:chgData name="Dzmitry Darashuk" userId="209e5743-a09c-4ec9-b156-b29fb4d1d998" providerId="ADAL" clId="{115A22FA-8504-41F3-A64E-9DB3A8C3D938}" dt="2025-03-31T13:02:04.948" v="22" actId="1076"/>
          <ac:picMkLst>
            <pc:docMk/>
            <pc:sldMk cId="2658899215" sldId="258"/>
            <ac:picMk id="5" creationId="{1292FC63-1731-4948-B213-281B96D1F868}"/>
          </ac:picMkLst>
        </pc:picChg>
      </pc:sldChg>
      <pc:sldChg chg="addSp delSp modSp">
        <pc:chgData name="Dzmitry Darashuk" userId="209e5743-a09c-4ec9-b156-b29fb4d1d998" providerId="ADAL" clId="{115A22FA-8504-41F3-A64E-9DB3A8C3D938}" dt="2025-03-31T13:12:12.473" v="75" actId="20577"/>
        <pc:sldMkLst>
          <pc:docMk/>
          <pc:sldMk cId="2452630783" sldId="259"/>
        </pc:sldMkLst>
        <pc:spChg chg="del mod">
          <ac:chgData name="Dzmitry Darashuk" userId="209e5743-a09c-4ec9-b156-b29fb4d1d998" providerId="ADAL" clId="{115A22FA-8504-41F3-A64E-9DB3A8C3D938}" dt="2025-03-31T13:02:20.453" v="23" actId="478"/>
          <ac:spMkLst>
            <pc:docMk/>
            <pc:sldMk cId="2452630783" sldId="259"/>
            <ac:spMk id="2" creationId="{9F38D521-42F5-41E0-A724-41B10DE57973}"/>
          </ac:spMkLst>
        </pc:spChg>
        <pc:spChg chg="del mod">
          <ac:chgData name="Dzmitry Darashuk" userId="209e5743-a09c-4ec9-b156-b29fb4d1d998" providerId="ADAL" clId="{115A22FA-8504-41F3-A64E-9DB3A8C3D938}" dt="2025-03-31T13:02:22.577" v="24" actId="478"/>
          <ac:spMkLst>
            <pc:docMk/>
            <pc:sldMk cId="2452630783" sldId="259"/>
            <ac:spMk id="3" creationId="{3A51501D-BF6F-4D05-A46B-6BB6A8561D9C}"/>
          </ac:spMkLst>
        </pc:spChg>
        <pc:spChg chg="add mod">
          <ac:chgData name="Dzmitry Darashuk" userId="209e5743-a09c-4ec9-b156-b29fb4d1d998" providerId="ADAL" clId="{115A22FA-8504-41F3-A64E-9DB3A8C3D938}" dt="2025-03-31T13:12:12.473" v="75" actId="20577"/>
          <ac:spMkLst>
            <pc:docMk/>
            <pc:sldMk cId="2452630783" sldId="259"/>
            <ac:spMk id="4" creationId="{0C0BBD84-EB1A-4D95-A65F-05736E2767F3}"/>
          </ac:spMkLst>
        </pc:spChg>
      </pc:sldChg>
      <pc:sldChg chg="addSp delSp modSp new add ord">
        <pc:chgData name="Dzmitry Darashuk" userId="209e5743-a09c-4ec9-b156-b29fb4d1d998" providerId="ADAL" clId="{115A22FA-8504-41F3-A64E-9DB3A8C3D938}" dt="2025-04-01T12:45:36.624" v="163" actId="14100"/>
        <pc:sldMkLst>
          <pc:docMk/>
          <pc:sldMk cId="2970263523" sldId="260"/>
        </pc:sldMkLst>
        <pc:spChg chg="del">
          <ac:chgData name="Dzmitry Darashuk" userId="209e5743-a09c-4ec9-b156-b29fb4d1d998" providerId="ADAL" clId="{115A22FA-8504-41F3-A64E-9DB3A8C3D938}" dt="2025-04-01T12:28:12.591" v="92" actId="478"/>
          <ac:spMkLst>
            <pc:docMk/>
            <pc:sldMk cId="2970263523" sldId="260"/>
            <ac:spMk id="2" creationId="{E89D2F74-7792-447F-A872-75348674EEAD}"/>
          </ac:spMkLst>
        </pc:spChg>
        <pc:spChg chg="del">
          <ac:chgData name="Dzmitry Darashuk" userId="209e5743-a09c-4ec9-b156-b29fb4d1d998" providerId="ADAL" clId="{115A22FA-8504-41F3-A64E-9DB3A8C3D938}" dt="2025-04-01T12:28:14.873" v="93" actId="478"/>
          <ac:spMkLst>
            <pc:docMk/>
            <pc:sldMk cId="2970263523" sldId="260"/>
            <ac:spMk id="3" creationId="{C41580DE-C5AB-48CC-B381-69E66C774016}"/>
          </ac:spMkLst>
        </pc:spChg>
        <pc:spChg chg="add mod">
          <ac:chgData name="Dzmitry Darashuk" userId="209e5743-a09c-4ec9-b156-b29fb4d1d998" providerId="ADAL" clId="{115A22FA-8504-41F3-A64E-9DB3A8C3D938}" dt="2025-04-01T12:45:36.624" v="163" actId="14100"/>
          <ac:spMkLst>
            <pc:docMk/>
            <pc:sldMk cId="2970263523" sldId="260"/>
            <ac:spMk id="6" creationId="{218BABC9-C397-475A-AABF-61E3392F229A}"/>
          </ac:spMkLst>
        </pc:spChg>
        <pc:picChg chg="add mod">
          <ac:chgData name="Dzmitry Darashuk" userId="209e5743-a09c-4ec9-b156-b29fb4d1d998" providerId="ADAL" clId="{115A22FA-8504-41F3-A64E-9DB3A8C3D938}" dt="2025-04-01T12:43:53.163" v="106" actId="14100"/>
          <ac:picMkLst>
            <pc:docMk/>
            <pc:sldMk cId="2970263523" sldId="260"/>
            <ac:picMk id="5" creationId="{45D83A2E-618D-4D63-AB90-4EA21A4F3939}"/>
          </ac:picMkLst>
        </pc:picChg>
      </pc:sldChg>
      <pc:sldChg chg="addSp delSp modSp add">
        <pc:chgData name="Dzmitry Darashuk" userId="209e5743-a09c-4ec9-b156-b29fb4d1d998" providerId="ADAL" clId="{115A22FA-8504-41F3-A64E-9DB3A8C3D938}" dt="2025-04-01T12:43:45.197" v="104" actId="14100"/>
        <pc:sldMkLst>
          <pc:docMk/>
          <pc:sldMk cId="4163081663" sldId="261"/>
        </pc:sldMkLst>
        <pc:spChg chg="del">
          <ac:chgData name="Dzmitry Darashuk" userId="209e5743-a09c-4ec9-b156-b29fb4d1d998" providerId="ADAL" clId="{115A22FA-8504-41F3-A64E-9DB3A8C3D938}" dt="2025-04-01T12:43:24.417" v="99" actId="478"/>
          <ac:spMkLst>
            <pc:docMk/>
            <pc:sldMk cId="4163081663" sldId="261"/>
            <ac:spMk id="2" creationId="{E89D2F74-7792-447F-A872-75348674EEAD}"/>
          </ac:spMkLst>
        </pc:spChg>
        <pc:spChg chg="del">
          <ac:chgData name="Dzmitry Darashuk" userId="209e5743-a09c-4ec9-b156-b29fb4d1d998" providerId="ADAL" clId="{115A22FA-8504-41F3-A64E-9DB3A8C3D938}" dt="2025-04-01T12:43:20.027" v="98" actId="478"/>
          <ac:spMkLst>
            <pc:docMk/>
            <pc:sldMk cId="4163081663" sldId="261"/>
            <ac:spMk id="3" creationId="{C41580DE-C5AB-48CC-B381-69E66C774016}"/>
          </ac:spMkLst>
        </pc:spChg>
        <pc:picChg chg="add mod">
          <ac:chgData name="Dzmitry Darashuk" userId="209e5743-a09c-4ec9-b156-b29fb4d1d998" providerId="ADAL" clId="{115A22FA-8504-41F3-A64E-9DB3A8C3D938}" dt="2025-04-01T12:43:45.197" v="104" actId="14100"/>
          <ac:picMkLst>
            <pc:docMk/>
            <pc:sldMk cId="4163081663" sldId="261"/>
            <ac:picMk id="5" creationId="{AA10E97F-64E9-41FE-AD8C-0E3A5C967968}"/>
          </ac:picMkLst>
        </pc:picChg>
      </pc:sldChg>
      <pc:sldChg chg="addSp delSp modSp add">
        <pc:chgData name="Dzmitry Darashuk" userId="209e5743-a09c-4ec9-b156-b29fb4d1d998" providerId="ADAL" clId="{115A22FA-8504-41F3-A64E-9DB3A8C3D938}" dt="2025-04-12T05:30:23.713" v="423" actId="108"/>
        <pc:sldMkLst>
          <pc:docMk/>
          <pc:sldMk cId="3706786635" sldId="262"/>
        </pc:sldMkLst>
        <pc:spChg chg="mod">
          <ac:chgData name="Dzmitry Darashuk" userId="209e5743-a09c-4ec9-b156-b29fb4d1d998" providerId="ADAL" clId="{115A22FA-8504-41F3-A64E-9DB3A8C3D938}" dt="2025-04-12T05:29:42.674" v="418" actId="1076"/>
          <ac:spMkLst>
            <pc:docMk/>
            <pc:sldMk cId="3706786635" sldId="262"/>
            <ac:spMk id="2" creationId="{E89D2F74-7792-447F-A872-75348674EEAD}"/>
          </ac:spMkLst>
        </pc:spChg>
        <pc:spChg chg="mod">
          <ac:chgData name="Dzmitry Darashuk" userId="209e5743-a09c-4ec9-b156-b29fb4d1d998" providerId="ADAL" clId="{115A22FA-8504-41F3-A64E-9DB3A8C3D938}" dt="2025-04-12T05:30:23.713" v="423" actId="108"/>
          <ac:spMkLst>
            <pc:docMk/>
            <pc:sldMk cId="3706786635" sldId="262"/>
            <ac:spMk id="3" creationId="{C41580DE-C5AB-48CC-B381-69E66C774016}"/>
          </ac:spMkLst>
        </pc:spChg>
        <pc:spChg chg="add del">
          <ac:chgData name="Dzmitry Darashuk" userId="209e5743-a09c-4ec9-b156-b29fb4d1d998" providerId="ADAL" clId="{115A22FA-8504-41F3-A64E-9DB3A8C3D938}" dt="2025-04-12T05:24:53.420" v="351"/>
          <ac:spMkLst>
            <pc:docMk/>
            <pc:sldMk cId="3706786635" sldId="262"/>
            <ac:spMk id="4" creationId="{03C0BCE1-5A96-4EA2-BB0E-5F39AD5FFF07}"/>
          </ac:spMkLst>
        </pc:spChg>
        <pc:spChg chg="add del">
          <ac:chgData name="Dzmitry Darashuk" userId="209e5743-a09c-4ec9-b156-b29fb4d1d998" providerId="ADAL" clId="{115A22FA-8504-41F3-A64E-9DB3A8C3D938}" dt="2025-04-12T05:25:05.366" v="357"/>
          <ac:spMkLst>
            <pc:docMk/>
            <pc:sldMk cId="3706786635" sldId="262"/>
            <ac:spMk id="5" creationId="{514973CC-74CE-4E93-B1A4-41A132E09233}"/>
          </ac:spMkLst>
        </pc:spChg>
        <pc:spChg chg="add del">
          <ac:chgData name="Dzmitry Darashuk" userId="209e5743-a09c-4ec9-b156-b29fb4d1d998" providerId="ADAL" clId="{115A22FA-8504-41F3-A64E-9DB3A8C3D938}" dt="2025-04-12T05:25:07.850" v="360"/>
          <ac:spMkLst>
            <pc:docMk/>
            <pc:sldMk cId="3706786635" sldId="262"/>
            <ac:spMk id="6" creationId="{B0F3734B-3CF6-4B2A-8BB1-DD600C1C4CF7}"/>
          </ac:spMkLst>
        </pc:spChg>
        <pc:spChg chg="add del mod">
          <ac:chgData name="Dzmitry Darashuk" userId="209e5743-a09c-4ec9-b156-b29fb4d1d998" providerId="ADAL" clId="{115A22FA-8504-41F3-A64E-9DB3A8C3D938}" dt="2025-04-12T05:25:21.558" v="365"/>
          <ac:spMkLst>
            <pc:docMk/>
            <pc:sldMk cId="3706786635" sldId="262"/>
            <ac:spMk id="7" creationId="{D545E7D8-F3C3-4151-A944-61C2CFF5B4AE}"/>
          </ac:spMkLst>
        </pc:spChg>
        <pc:picChg chg="add mod">
          <ac:chgData name="Dzmitry Darashuk" userId="209e5743-a09c-4ec9-b156-b29fb4d1d998" providerId="ADAL" clId="{115A22FA-8504-41F3-A64E-9DB3A8C3D938}" dt="2025-04-12T05:29:46.091" v="419" actId="1076"/>
          <ac:picMkLst>
            <pc:docMk/>
            <pc:sldMk cId="3706786635" sldId="262"/>
            <ac:picMk id="8" creationId="{8AC8D582-47EE-4662-B465-6841B4EB9F2D}"/>
          </ac:picMkLst>
        </pc:picChg>
      </pc:sldChg>
      <pc:sldChg chg="addSp delSp modSp add">
        <pc:chgData name="Dzmitry Darashuk" userId="209e5743-a09c-4ec9-b156-b29fb4d1d998" providerId="ADAL" clId="{115A22FA-8504-41F3-A64E-9DB3A8C3D938}" dt="2025-04-12T04:32:30.316" v="340" actId="20577"/>
        <pc:sldMkLst>
          <pc:docMk/>
          <pc:sldMk cId="1553506919" sldId="263"/>
        </pc:sldMkLst>
        <pc:spChg chg="mod">
          <ac:chgData name="Dzmitry Darashuk" userId="209e5743-a09c-4ec9-b156-b29fb4d1d998" providerId="ADAL" clId="{115A22FA-8504-41F3-A64E-9DB3A8C3D938}" dt="2025-04-12T04:28:21.258" v="305" actId="255"/>
          <ac:spMkLst>
            <pc:docMk/>
            <pc:sldMk cId="1553506919" sldId="263"/>
            <ac:spMk id="2" creationId="{E89D2F74-7792-447F-A872-75348674EEAD}"/>
          </ac:spMkLst>
        </pc:spChg>
        <pc:spChg chg="mod">
          <ac:chgData name="Dzmitry Darashuk" userId="209e5743-a09c-4ec9-b156-b29fb4d1d998" providerId="ADAL" clId="{115A22FA-8504-41F3-A64E-9DB3A8C3D938}" dt="2025-04-12T04:29:45.402" v="320" actId="5793"/>
          <ac:spMkLst>
            <pc:docMk/>
            <pc:sldMk cId="1553506919" sldId="263"/>
            <ac:spMk id="3" creationId="{C41580DE-C5AB-48CC-B381-69E66C774016}"/>
          </ac:spMkLst>
        </pc:spChg>
        <pc:spChg chg="add del">
          <ac:chgData name="Dzmitry Darashuk" userId="209e5743-a09c-4ec9-b156-b29fb4d1d998" providerId="ADAL" clId="{115A22FA-8504-41F3-A64E-9DB3A8C3D938}" dt="2025-04-12T04:28:53.883" v="311"/>
          <ac:spMkLst>
            <pc:docMk/>
            <pc:sldMk cId="1553506919" sldId="263"/>
            <ac:spMk id="4" creationId="{3B107CBD-4312-43D0-855D-0D8C8BB8B1A7}"/>
          </ac:spMkLst>
        </pc:spChg>
        <pc:spChg chg="add del">
          <ac:chgData name="Dzmitry Darashuk" userId="209e5743-a09c-4ec9-b156-b29fb4d1d998" providerId="ADAL" clId="{115A22FA-8504-41F3-A64E-9DB3A8C3D938}" dt="2025-04-12T04:29:32.496" v="317"/>
          <ac:spMkLst>
            <pc:docMk/>
            <pc:sldMk cId="1553506919" sldId="263"/>
            <ac:spMk id="5" creationId="{C8E8DCA9-B1F8-404C-AA63-F824A1CE600A}"/>
          </ac:spMkLst>
        </pc:spChg>
        <pc:spChg chg="add mod">
          <ac:chgData name="Dzmitry Darashuk" userId="209e5743-a09c-4ec9-b156-b29fb4d1d998" providerId="ADAL" clId="{115A22FA-8504-41F3-A64E-9DB3A8C3D938}" dt="2025-04-12T04:32:30.316" v="340" actId="20577"/>
          <ac:spMkLst>
            <pc:docMk/>
            <pc:sldMk cId="1553506919" sldId="263"/>
            <ac:spMk id="6" creationId="{AAAC2BBA-5D70-4A48-B6FA-024B781B0D45}"/>
          </ac:spMkLst>
        </pc:spChg>
        <pc:picChg chg="add mod">
          <ac:chgData name="Dzmitry Darashuk" userId="209e5743-a09c-4ec9-b156-b29fb4d1d998" providerId="ADAL" clId="{115A22FA-8504-41F3-A64E-9DB3A8C3D938}" dt="2025-04-12T04:32:23.965" v="338" actId="14100"/>
          <ac:picMkLst>
            <pc:docMk/>
            <pc:sldMk cId="1553506919" sldId="263"/>
            <ac:picMk id="7" creationId="{9E1DED9F-CB6F-4F59-872E-8158434B3B77}"/>
          </ac:picMkLst>
        </pc:picChg>
      </pc:sldChg>
      <pc:sldChg chg="addSp delSp modSp add">
        <pc:chgData name="Dzmitry Darashuk" userId="209e5743-a09c-4ec9-b156-b29fb4d1d998" providerId="ADAL" clId="{115A22FA-8504-41F3-A64E-9DB3A8C3D938}" dt="2025-04-12T04:18:21.962" v="298" actId="207"/>
        <pc:sldMkLst>
          <pc:docMk/>
          <pc:sldMk cId="3183769815" sldId="264"/>
        </pc:sldMkLst>
        <pc:spChg chg="mod">
          <ac:chgData name="Dzmitry Darashuk" userId="209e5743-a09c-4ec9-b156-b29fb4d1d998" providerId="ADAL" clId="{115A22FA-8504-41F3-A64E-9DB3A8C3D938}" dt="2025-04-12T04:15:31.081" v="280" actId="255"/>
          <ac:spMkLst>
            <pc:docMk/>
            <pc:sldMk cId="3183769815" sldId="264"/>
            <ac:spMk id="2" creationId="{E89D2F74-7792-447F-A872-75348674EEAD}"/>
          </ac:spMkLst>
        </pc:spChg>
        <pc:spChg chg="del mod">
          <ac:chgData name="Dzmitry Darashuk" userId="209e5743-a09c-4ec9-b156-b29fb4d1d998" providerId="ADAL" clId="{115A22FA-8504-41F3-A64E-9DB3A8C3D938}" dt="2025-04-12T04:16:56.550" v="285"/>
          <ac:spMkLst>
            <pc:docMk/>
            <pc:sldMk cId="3183769815" sldId="264"/>
            <ac:spMk id="3" creationId="{C41580DE-C5AB-48CC-B381-69E66C774016}"/>
          </ac:spMkLst>
        </pc:spChg>
        <pc:spChg chg="add mod">
          <ac:chgData name="Dzmitry Darashuk" userId="209e5743-a09c-4ec9-b156-b29fb4d1d998" providerId="ADAL" clId="{115A22FA-8504-41F3-A64E-9DB3A8C3D938}" dt="2025-04-12T04:18:21.962" v="298" actId="207"/>
          <ac:spMkLst>
            <pc:docMk/>
            <pc:sldMk cId="3183769815" sldId="264"/>
            <ac:spMk id="5" creationId="{AD0304E1-B2D1-4897-A291-2E1DFC2C9F3D}"/>
          </ac:spMkLst>
        </pc:spChg>
        <pc:picChg chg="add mod">
          <ac:chgData name="Dzmitry Darashuk" userId="209e5743-a09c-4ec9-b156-b29fb4d1d998" providerId="ADAL" clId="{115A22FA-8504-41F3-A64E-9DB3A8C3D938}" dt="2025-04-12T04:16:33.191" v="284" actId="1076"/>
          <ac:picMkLst>
            <pc:docMk/>
            <pc:sldMk cId="3183769815" sldId="264"/>
            <ac:picMk id="4" creationId="{DA0C0EDB-8135-4789-91DC-22F08E2C0238}"/>
          </ac:picMkLst>
        </pc:picChg>
      </pc:sldChg>
      <pc:sldChg chg="addSp delSp modSp add">
        <pc:chgData name="Dzmitry Darashuk" userId="209e5743-a09c-4ec9-b156-b29fb4d1d998" providerId="ADAL" clId="{115A22FA-8504-41F3-A64E-9DB3A8C3D938}" dt="2025-04-01T13:05:40.983" v="264" actId="207"/>
        <pc:sldMkLst>
          <pc:docMk/>
          <pc:sldMk cId="1841618698" sldId="265"/>
        </pc:sldMkLst>
        <pc:spChg chg="mod">
          <ac:chgData name="Dzmitry Darashuk" userId="209e5743-a09c-4ec9-b156-b29fb4d1d998" providerId="ADAL" clId="{115A22FA-8504-41F3-A64E-9DB3A8C3D938}" dt="2025-04-01T13:05:40.983" v="264" actId="207"/>
          <ac:spMkLst>
            <pc:docMk/>
            <pc:sldMk cId="1841618698" sldId="265"/>
            <ac:spMk id="2" creationId="{E89D2F74-7792-447F-A872-75348674EEAD}"/>
          </ac:spMkLst>
        </pc:spChg>
        <pc:spChg chg="del">
          <ac:chgData name="Dzmitry Darashuk" userId="209e5743-a09c-4ec9-b156-b29fb4d1d998" providerId="ADAL" clId="{115A22FA-8504-41F3-A64E-9DB3A8C3D938}" dt="2025-04-01T13:00:13.709" v="167" actId="478"/>
          <ac:spMkLst>
            <pc:docMk/>
            <pc:sldMk cId="1841618698" sldId="265"/>
            <ac:spMk id="3" creationId="{C41580DE-C5AB-48CC-B381-69E66C774016}"/>
          </ac:spMkLst>
        </pc:spChg>
        <pc:spChg chg="add mod">
          <ac:chgData name="Dzmitry Darashuk" userId="209e5743-a09c-4ec9-b156-b29fb4d1d998" providerId="ADAL" clId="{115A22FA-8504-41F3-A64E-9DB3A8C3D938}" dt="2025-04-01T13:04:50.560" v="251" actId="1076"/>
          <ac:spMkLst>
            <pc:docMk/>
            <pc:sldMk cId="1841618698" sldId="265"/>
            <ac:spMk id="4" creationId="{5D8AA7F4-F79E-4973-851C-22EA1BE7F5C2}"/>
          </ac:spMkLst>
        </pc:spChg>
      </pc:sldChg>
      <pc:sldChg chg="addSp delSp modSp new add">
        <pc:chgData name="Dzmitry Darashuk" userId="209e5743-a09c-4ec9-b156-b29fb4d1d998" providerId="ADAL" clId="{115A22FA-8504-41F3-A64E-9DB3A8C3D938}" dt="2025-04-12T06:20:53.501" v="458" actId="207"/>
        <pc:sldMkLst>
          <pc:docMk/>
          <pc:sldMk cId="2229742931" sldId="266"/>
        </pc:sldMkLst>
        <pc:spChg chg="mod">
          <ac:chgData name="Dzmitry Darashuk" userId="209e5743-a09c-4ec9-b156-b29fb4d1d998" providerId="ADAL" clId="{115A22FA-8504-41F3-A64E-9DB3A8C3D938}" dt="2025-04-12T06:15:43.439" v="438" actId="14100"/>
          <ac:spMkLst>
            <pc:docMk/>
            <pc:sldMk cId="2229742931" sldId="266"/>
            <ac:spMk id="2" creationId="{CAEFA2DC-2283-4D6A-A21A-342C245DD684}"/>
          </ac:spMkLst>
        </pc:spChg>
        <pc:spChg chg="del mod">
          <ac:chgData name="Dzmitry Darashuk" userId="209e5743-a09c-4ec9-b156-b29fb4d1d998" providerId="ADAL" clId="{115A22FA-8504-41F3-A64E-9DB3A8C3D938}" dt="2025-04-12T06:18:49.084" v="446"/>
          <ac:spMkLst>
            <pc:docMk/>
            <pc:sldMk cId="2229742931" sldId="266"/>
            <ac:spMk id="3" creationId="{FD79C1AF-F876-4852-B1DA-FB7A2D669E1C}"/>
          </ac:spMkLst>
        </pc:spChg>
        <pc:spChg chg="add mod">
          <ac:chgData name="Dzmitry Darashuk" userId="209e5743-a09c-4ec9-b156-b29fb4d1d998" providerId="ADAL" clId="{115A22FA-8504-41F3-A64E-9DB3A8C3D938}" dt="2025-04-12T06:20:53.501" v="458" actId="207"/>
          <ac:spMkLst>
            <pc:docMk/>
            <pc:sldMk cId="2229742931" sldId="266"/>
            <ac:spMk id="6" creationId="{184F5DD3-DFFE-4B06-BD3C-F8B6F05346FB}"/>
          </ac:spMkLst>
        </pc:spChg>
        <pc:picChg chg="add del mod">
          <ac:chgData name="Dzmitry Darashuk" userId="209e5743-a09c-4ec9-b156-b29fb4d1d998" providerId="ADAL" clId="{115A22FA-8504-41F3-A64E-9DB3A8C3D938}" dt="2025-04-12T06:18:18.806" v="441" actId="478"/>
          <ac:picMkLst>
            <pc:docMk/>
            <pc:sldMk cId="2229742931" sldId="266"/>
            <ac:picMk id="4" creationId="{3BEC48F1-5BC8-49F1-A3D2-426DC41FC74A}"/>
          </ac:picMkLst>
        </pc:picChg>
        <pc:picChg chg="add mod">
          <ac:chgData name="Dzmitry Darashuk" userId="209e5743-a09c-4ec9-b156-b29fb4d1d998" providerId="ADAL" clId="{115A22FA-8504-41F3-A64E-9DB3A8C3D938}" dt="2025-04-12T06:18:34.010" v="444" actId="14100"/>
          <ac:picMkLst>
            <pc:docMk/>
            <pc:sldMk cId="2229742931" sldId="266"/>
            <ac:picMk id="5" creationId="{AFCD7F7A-AA7F-47B5-AE8F-BCE43BFB84B5}"/>
          </ac:picMkLst>
        </pc:picChg>
      </pc:sldChg>
      <pc:sldChg chg="addSp delSp modSp new add">
        <pc:chgData name="Dzmitry Darashuk" userId="209e5743-a09c-4ec9-b156-b29fb4d1d998" providerId="ADAL" clId="{115A22FA-8504-41F3-A64E-9DB3A8C3D938}" dt="2025-04-12T06:29:29.993" v="499" actId="1076"/>
        <pc:sldMkLst>
          <pc:docMk/>
          <pc:sldMk cId="2364616990" sldId="267"/>
        </pc:sldMkLst>
        <pc:spChg chg="mod">
          <ac:chgData name="Dzmitry Darashuk" userId="209e5743-a09c-4ec9-b156-b29fb4d1d998" providerId="ADAL" clId="{115A22FA-8504-41F3-A64E-9DB3A8C3D938}" dt="2025-04-12T06:29:16.253" v="498" actId="14100"/>
          <ac:spMkLst>
            <pc:docMk/>
            <pc:sldMk cId="2364616990" sldId="267"/>
            <ac:spMk id="2" creationId="{DE779D49-5758-4B34-BFED-0AD5BB296386}"/>
          </ac:spMkLst>
        </pc:spChg>
        <pc:spChg chg="del">
          <ac:chgData name="Dzmitry Darashuk" userId="209e5743-a09c-4ec9-b156-b29fb4d1d998" providerId="ADAL" clId="{115A22FA-8504-41F3-A64E-9DB3A8C3D938}" dt="2025-04-12T06:27:33.011" v="481"/>
          <ac:spMkLst>
            <pc:docMk/>
            <pc:sldMk cId="2364616990" sldId="267"/>
            <ac:spMk id="3" creationId="{28A9D828-8E2A-44D4-969E-49F72A410E15}"/>
          </ac:spMkLst>
        </pc:spChg>
        <pc:spChg chg="add mod">
          <ac:chgData name="Dzmitry Darashuk" userId="209e5743-a09c-4ec9-b156-b29fb4d1d998" providerId="ADAL" clId="{115A22FA-8504-41F3-A64E-9DB3A8C3D938}" dt="2025-04-12T06:29:29.993" v="499" actId="1076"/>
          <ac:spMkLst>
            <pc:docMk/>
            <pc:sldMk cId="2364616990" sldId="267"/>
            <ac:spMk id="5" creationId="{E5805F77-D937-46D3-B00D-BA29B8A1F19A}"/>
          </ac:spMkLst>
        </pc:spChg>
        <pc:picChg chg="add mod">
          <ac:chgData name="Dzmitry Darashuk" userId="209e5743-a09c-4ec9-b156-b29fb4d1d998" providerId="ADAL" clId="{115A22FA-8504-41F3-A64E-9DB3A8C3D938}" dt="2025-04-12T06:27:01.182" v="480" actId="1076"/>
          <ac:picMkLst>
            <pc:docMk/>
            <pc:sldMk cId="2364616990" sldId="267"/>
            <ac:picMk id="4" creationId="{0D3B261F-2998-4369-BDE0-51EDD5F6E95C}"/>
          </ac:picMkLst>
        </pc:picChg>
      </pc:sldChg>
      <pc:sldChg chg="addSp delSp modSp new add ord">
        <pc:chgData name="Dzmitry Darashuk" userId="209e5743-a09c-4ec9-b156-b29fb4d1d998" providerId="ADAL" clId="{115A22FA-8504-41F3-A64E-9DB3A8C3D938}" dt="2025-04-12T06:50:14.949" v="633" actId="207"/>
        <pc:sldMkLst>
          <pc:docMk/>
          <pc:sldMk cId="3314952664" sldId="268"/>
        </pc:sldMkLst>
        <pc:spChg chg="mod">
          <ac:chgData name="Dzmitry Darashuk" userId="209e5743-a09c-4ec9-b156-b29fb4d1d998" providerId="ADAL" clId="{115A22FA-8504-41F3-A64E-9DB3A8C3D938}" dt="2025-04-12T06:47:51.997" v="599" actId="1076"/>
          <ac:spMkLst>
            <pc:docMk/>
            <pc:sldMk cId="3314952664" sldId="268"/>
            <ac:spMk id="2" creationId="{EC3B679F-635B-4C46-9FF5-75E91A4AA80B}"/>
          </ac:spMkLst>
        </pc:spChg>
        <pc:spChg chg="del mod">
          <ac:chgData name="Dzmitry Darashuk" userId="209e5743-a09c-4ec9-b156-b29fb4d1d998" providerId="ADAL" clId="{115A22FA-8504-41F3-A64E-9DB3A8C3D938}" dt="2025-04-12T06:42:29.926" v="514"/>
          <ac:spMkLst>
            <pc:docMk/>
            <pc:sldMk cId="3314952664" sldId="268"/>
            <ac:spMk id="3" creationId="{C9275C5A-1F7F-4893-88D0-DEBCE21063D9}"/>
          </ac:spMkLst>
        </pc:spChg>
        <pc:spChg chg="add del mod">
          <ac:chgData name="Dzmitry Darashuk" userId="209e5743-a09c-4ec9-b156-b29fb4d1d998" providerId="ADAL" clId="{115A22FA-8504-41F3-A64E-9DB3A8C3D938}" dt="2025-04-12T06:45:11.730" v="537"/>
          <ac:spMkLst>
            <pc:docMk/>
            <pc:sldMk cId="3314952664" sldId="268"/>
            <ac:spMk id="8" creationId="{A3F4ACD8-696D-4750-9107-8323F0FFE378}"/>
          </ac:spMkLst>
        </pc:spChg>
        <pc:spChg chg="add mod">
          <ac:chgData name="Dzmitry Darashuk" userId="209e5743-a09c-4ec9-b156-b29fb4d1d998" providerId="ADAL" clId="{115A22FA-8504-41F3-A64E-9DB3A8C3D938}" dt="2025-04-12T06:50:14.949" v="633" actId="207"/>
          <ac:spMkLst>
            <pc:docMk/>
            <pc:sldMk cId="3314952664" sldId="268"/>
            <ac:spMk id="9" creationId="{83E816A8-9128-4A98-AE4C-4BB56F1A8BCA}"/>
          </ac:spMkLst>
        </pc:spChg>
        <pc:spChg chg="add del">
          <ac:chgData name="Dzmitry Darashuk" userId="209e5743-a09c-4ec9-b156-b29fb4d1d998" providerId="ADAL" clId="{115A22FA-8504-41F3-A64E-9DB3A8C3D938}" dt="2025-04-12T06:45:24.498" v="540"/>
          <ac:spMkLst>
            <pc:docMk/>
            <pc:sldMk cId="3314952664" sldId="268"/>
            <ac:spMk id="10" creationId="{EEEF52AC-BEED-4881-9367-22F9EE89E69D}"/>
          </ac:spMkLst>
        </pc:spChg>
        <pc:spChg chg="add del">
          <ac:chgData name="Dzmitry Darashuk" userId="209e5743-a09c-4ec9-b156-b29fb4d1d998" providerId="ADAL" clId="{115A22FA-8504-41F3-A64E-9DB3A8C3D938}" dt="2025-04-12T06:45:34.608" v="546"/>
          <ac:spMkLst>
            <pc:docMk/>
            <pc:sldMk cId="3314952664" sldId="268"/>
            <ac:spMk id="11" creationId="{84867976-FE39-49BD-AB47-3AB7332AA26A}"/>
          </ac:spMkLst>
        </pc:spChg>
        <pc:spChg chg="add del">
          <ac:chgData name="Dzmitry Darashuk" userId="209e5743-a09c-4ec9-b156-b29fb4d1d998" providerId="ADAL" clId="{115A22FA-8504-41F3-A64E-9DB3A8C3D938}" dt="2025-04-12T06:45:36.663" v="550"/>
          <ac:spMkLst>
            <pc:docMk/>
            <pc:sldMk cId="3314952664" sldId="268"/>
            <ac:spMk id="12" creationId="{4DF1D522-9825-4B30-B411-4BB7E7C99FAD}"/>
          </ac:spMkLst>
        </pc:spChg>
        <pc:spChg chg="add del">
          <ac:chgData name="Dzmitry Darashuk" userId="209e5743-a09c-4ec9-b156-b29fb4d1d998" providerId="ADAL" clId="{115A22FA-8504-41F3-A64E-9DB3A8C3D938}" dt="2025-04-12T06:45:52.595" v="554"/>
          <ac:spMkLst>
            <pc:docMk/>
            <pc:sldMk cId="3314952664" sldId="268"/>
            <ac:spMk id="13" creationId="{EFE389DD-F5D5-40B0-9C07-B081B9B33698}"/>
          </ac:spMkLst>
        </pc:spChg>
        <pc:spChg chg="add del">
          <ac:chgData name="Dzmitry Darashuk" userId="209e5743-a09c-4ec9-b156-b29fb4d1d998" providerId="ADAL" clId="{115A22FA-8504-41F3-A64E-9DB3A8C3D938}" dt="2025-04-12T06:45:54.455" v="558"/>
          <ac:spMkLst>
            <pc:docMk/>
            <pc:sldMk cId="3314952664" sldId="268"/>
            <ac:spMk id="14" creationId="{6C99ABD9-FD82-464F-9247-CA8530E38B48}"/>
          </ac:spMkLst>
        </pc:spChg>
        <pc:spChg chg="add del">
          <ac:chgData name="Dzmitry Darashuk" userId="209e5743-a09c-4ec9-b156-b29fb4d1d998" providerId="ADAL" clId="{115A22FA-8504-41F3-A64E-9DB3A8C3D938}" dt="2025-04-12T06:45:57.765" v="560"/>
          <ac:spMkLst>
            <pc:docMk/>
            <pc:sldMk cId="3314952664" sldId="268"/>
            <ac:spMk id="15" creationId="{BA35FD22-0B3E-4910-BCCF-EC5CDD741A19}"/>
          </ac:spMkLst>
        </pc:spChg>
        <pc:spChg chg="add del">
          <ac:chgData name="Dzmitry Darashuk" userId="209e5743-a09c-4ec9-b156-b29fb4d1d998" providerId="ADAL" clId="{115A22FA-8504-41F3-A64E-9DB3A8C3D938}" dt="2025-04-12T06:46:02.793" v="562"/>
          <ac:spMkLst>
            <pc:docMk/>
            <pc:sldMk cId="3314952664" sldId="268"/>
            <ac:spMk id="16" creationId="{6089477E-E028-4231-98C4-7F2C7775EA1C}"/>
          </ac:spMkLst>
        </pc:spChg>
        <pc:spChg chg="add del mod">
          <ac:chgData name="Dzmitry Darashuk" userId="209e5743-a09c-4ec9-b156-b29fb4d1d998" providerId="ADAL" clId="{115A22FA-8504-41F3-A64E-9DB3A8C3D938}" dt="2025-04-12T06:46:36.113" v="583" actId="478"/>
          <ac:spMkLst>
            <pc:docMk/>
            <pc:sldMk cId="3314952664" sldId="268"/>
            <ac:spMk id="17" creationId="{A27B67F1-E6E9-498E-8034-CB97051DE089}"/>
          </ac:spMkLst>
        </pc:spChg>
        <pc:spChg chg="add del">
          <ac:chgData name="Dzmitry Darashuk" userId="209e5743-a09c-4ec9-b156-b29fb4d1d998" providerId="ADAL" clId="{115A22FA-8504-41F3-A64E-9DB3A8C3D938}" dt="2025-04-12T06:46:19.038" v="571"/>
          <ac:spMkLst>
            <pc:docMk/>
            <pc:sldMk cId="3314952664" sldId="268"/>
            <ac:spMk id="18" creationId="{B1FF1BEB-C460-4C0D-BC72-0A2716C598A8}"/>
          </ac:spMkLst>
        </pc:spChg>
        <pc:spChg chg="add del mod">
          <ac:chgData name="Dzmitry Darashuk" userId="209e5743-a09c-4ec9-b156-b29fb4d1d998" providerId="ADAL" clId="{115A22FA-8504-41F3-A64E-9DB3A8C3D938}" dt="2025-04-12T06:47:00.071" v="590"/>
          <ac:spMkLst>
            <pc:docMk/>
            <pc:sldMk cId="3314952664" sldId="268"/>
            <ac:spMk id="19" creationId="{83B3D4C1-C819-434A-9A72-AC76D16C77BA}"/>
          </ac:spMkLst>
        </pc:spChg>
        <pc:picChg chg="add mod">
          <ac:chgData name="Dzmitry Darashuk" userId="209e5743-a09c-4ec9-b156-b29fb4d1d998" providerId="ADAL" clId="{115A22FA-8504-41F3-A64E-9DB3A8C3D938}" dt="2025-04-12T06:47:42.762" v="594" actId="1076"/>
          <ac:picMkLst>
            <pc:docMk/>
            <pc:sldMk cId="3314952664" sldId="268"/>
            <ac:picMk id="4" creationId="{410D4882-5F79-45FB-B5E8-BADF98FAC6C2}"/>
          </ac:picMkLst>
        </pc:picChg>
        <pc:picChg chg="add del mod">
          <ac:chgData name="Dzmitry Darashuk" userId="209e5743-a09c-4ec9-b156-b29fb4d1d998" providerId="ADAL" clId="{115A22FA-8504-41F3-A64E-9DB3A8C3D938}" dt="2025-04-12T06:44:08.643" v="529" actId="21"/>
          <ac:picMkLst>
            <pc:docMk/>
            <pc:sldMk cId="3314952664" sldId="268"/>
            <ac:picMk id="6" creationId="{B169F358-D90F-4D98-ACC1-DA34F6FB76E3}"/>
          </ac:picMkLst>
        </pc:picChg>
      </pc:sldChg>
      <pc:sldChg chg="addSp delSp modSp new add">
        <pc:chgData name="Dzmitry Darashuk" userId="209e5743-a09c-4ec9-b156-b29fb4d1d998" providerId="ADAL" clId="{115A22FA-8504-41F3-A64E-9DB3A8C3D938}" dt="2025-04-12T06:44:34.084" v="536" actId="14100"/>
        <pc:sldMkLst>
          <pc:docMk/>
          <pc:sldMk cId="780916412" sldId="269"/>
        </pc:sldMkLst>
        <pc:spChg chg="mod">
          <ac:chgData name="Dzmitry Darashuk" userId="209e5743-a09c-4ec9-b156-b29fb4d1d998" providerId="ADAL" clId="{115A22FA-8504-41F3-A64E-9DB3A8C3D938}" dt="2025-04-12T06:44:18.606" v="532" actId="14100"/>
          <ac:spMkLst>
            <pc:docMk/>
            <pc:sldMk cId="780916412" sldId="269"/>
            <ac:spMk id="2" creationId="{11108E6D-C2FA-42F8-A584-EF382A2B5EAD}"/>
          </ac:spMkLst>
        </pc:spChg>
        <pc:spChg chg="del">
          <ac:chgData name="Dzmitry Darashuk" userId="209e5743-a09c-4ec9-b156-b29fb4d1d998" providerId="ADAL" clId="{115A22FA-8504-41F3-A64E-9DB3A8C3D938}" dt="2025-04-12T06:44:10.583" v="530"/>
          <ac:spMkLst>
            <pc:docMk/>
            <pc:sldMk cId="780916412" sldId="269"/>
            <ac:spMk id="3" creationId="{85A4CA96-B024-4566-A7C4-99348EBB918D}"/>
          </ac:spMkLst>
        </pc:spChg>
        <pc:picChg chg="add mod">
          <ac:chgData name="Dzmitry Darashuk" userId="209e5743-a09c-4ec9-b156-b29fb4d1d998" providerId="ADAL" clId="{115A22FA-8504-41F3-A64E-9DB3A8C3D938}" dt="2025-04-12T06:44:34.084" v="536" actId="14100"/>
          <ac:picMkLst>
            <pc:docMk/>
            <pc:sldMk cId="780916412" sldId="269"/>
            <ac:picMk id="4" creationId="{4DE22CD3-091F-478F-960F-9D3D30CF653E}"/>
          </ac:picMkLst>
        </pc:picChg>
      </pc:sldChg>
      <pc:sldChg chg="addSp delSp modSp add">
        <pc:chgData name="Dzmitry Darashuk" userId="209e5743-a09c-4ec9-b156-b29fb4d1d998" providerId="ADAL" clId="{115A22FA-8504-41F3-A64E-9DB3A8C3D938}" dt="2025-04-12T07:17:05.076" v="750" actId="207"/>
        <pc:sldMkLst>
          <pc:docMk/>
          <pc:sldMk cId="2386462314" sldId="270"/>
        </pc:sldMkLst>
        <pc:spChg chg="mod">
          <ac:chgData name="Dzmitry Darashuk" userId="209e5743-a09c-4ec9-b156-b29fb4d1d998" providerId="ADAL" clId="{115A22FA-8504-41F3-A64E-9DB3A8C3D938}" dt="2025-04-12T07:14:20.820" v="693" actId="207"/>
          <ac:spMkLst>
            <pc:docMk/>
            <pc:sldMk cId="2386462314" sldId="270"/>
            <ac:spMk id="2" creationId="{11108E6D-C2FA-42F8-A584-EF382A2B5EAD}"/>
          </ac:spMkLst>
        </pc:spChg>
        <pc:spChg chg="mod">
          <ac:chgData name="Dzmitry Darashuk" userId="209e5743-a09c-4ec9-b156-b29fb4d1d998" providerId="ADAL" clId="{115A22FA-8504-41F3-A64E-9DB3A8C3D938}" dt="2025-04-12T07:17:05.076" v="750" actId="207"/>
          <ac:spMkLst>
            <pc:docMk/>
            <pc:sldMk cId="2386462314" sldId="270"/>
            <ac:spMk id="3" creationId="{85A4CA96-B024-4566-A7C4-99348EBB918D}"/>
          </ac:spMkLst>
        </pc:spChg>
        <pc:spChg chg="add del">
          <ac:chgData name="Dzmitry Darashuk" userId="209e5743-a09c-4ec9-b156-b29fb4d1d998" providerId="ADAL" clId="{115A22FA-8504-41F3-A64E-9DB3A8C3D938}" dt="2025-04-12T07:12:31.034" v="657"/>
          <ac:spMkLst>
            <pc:docMk/>
            <pc:sldMk cId="2386462314" sldId="270"/>
            <ac:spMk id="5" creationId="{09E27A66-0A4C-4D3F-96D1-5AA1B1842BF9}"/>
          </ac:spMkLst>
        </pc:spChg>
        <pc:spChg chg="add del">
          <ac:chgData name="Dzmitry Darashuk" userId="209e5743-a09c-4ec9-b156-b29fb4d1d998" providerId="ADAL" clId="{115A22FA-8504-41F3-A64E-9DB3A8C3D938}" dt="2025-04-12T07:12:43.243" v="661"/>
          <ac:spMkLst>
            <pc:docMk/>
            <pc:sldMk cId="2386462314" sldId="270"/>
            <ac:spMk id="6" creationId="{281E8711-8D83-4316-8949-5632A3F1EBA4}"/>
          </ac:spMkLst>
        </pc:spChg>
        <pc:spChg chg="add del">
          <ac:chgData name="Dzmitry Darashuk" userId="209e5743-a09c-4ec9-b156-b29fb4d1d998" providerId="ADAL" clId="{115A22FA-8504-41F3-A64E-9DB3A8C3D938}" dt="2025-04-12T07:12:54.655" v="664"/>
          <ac:spMkLst>
            <pc:docMk/>
            <pc:sldMk cId="2386462314" sldId="270"/>
            <ac:spMk id="7" creationId="{7055FD03-26C5-413E-91A6-EB704DC416CF}"/>
          </ac:spMkLst>
        </pc:spChg>
        <pc:spChg chg="add del">
          <ac:chgData name="Dzmitry Darashuk" userId="209e5743-a09c-4ec9-b156-b29fb4d1d998" providerId="ADAL" clId="{115A22FA-8504-41F3-A64E-9DB3A8C3D938}" dt="2025-04-12T07:13:03.297" v="677"/>
          <ac:spMkLst>
            <pc:docMk/>
            <pc:sldMk cId="2386462314" sldId="270"/>
            <ac:spMk id="8" creationId="{E2A2A479-1C7F-48BA-9E08-53D6710DE63A}"/>
          </ac:spMkLst>
        </pc:spChg>
        <pc:spChg chg="add del mod">
          <ac:chgData name="Dzmitry Darashuk" userId="209e5743-a09c-4ec9-b156-b29fb4d1d998" providerId="ADAL" clId="{115A22FA-8504-41F3-A64E-9DB3A8C3D938}" dt="2025-04-12T07:13:19.577" v="683"/>
          <ac:spMkLst>
            <pc:docMk/>
            <pc:sldMk cId="2386462314" sldId="270"/>
            <ac:spMk id="9" creationId="{E5E806B9-857E-47DA-BB67-969DEF91E026}"/>
          </ac:spMkLst>
        </pc:spChg>
        <pc:spChg chg="add del mod">
          <ac:chgData name="Dzmitry Darashuk" userId="209e5743-a09c-4ec9-b156-b29fb4d1d998" providerId="ADAL" clId="{115A22FA-8504-41F3-A64E-9DB3A8C3D938}" dt="2025-04-12T07:14:08.218" v="692" actId="478"/>
          <ac:spMkLst>
            <pc:docMk/>
            <pc:sldMk cId="2386462314" sldId="270"/>
            <ac:spMk id="10" creationId="{1C26AE9D-A053-4402-902B-9670A53E0E4A}"/>
          </ac:spMkLst>
        </pc:spChg>
        <pc:picChg chg="add mod">
          <ac:chgData name="Dzmitry Darashuk" userId="209e5743-a09c-4ec9-b156-b29fb4d1d998" providerId="ADAL" clId="{115A22FA-8504-41F3-A64E-9DB3A8C3D938}" dt="2025-04-12T07:05:37.644" v="648" actId="1076"/>
          <ac:picMkLst>
            <pc:docMk/>
            <pc:sldMk cId="2386462314" sldId="270"/>
            <ac:picMk id="4" creationId="{1EA650F5-B178-49AF-B470-B164719F48D2}"/>
          </ac:picMkLst>
        </pc:picChg>
      </pc:sldChg>
      <pc:sldChg chg="addSp delSp modSp add">
        <pc:chgData name="Dzmitry Darashuk" userId="209e5743-a09c-4ec9-b156-b29fb4d1d998" providerId="ADAL" clId="{115A22FA-8504-41F3-A64E-9DB3A8C3D938}" dt="2025-04-14T04:18:44.779" v="881" actId="207"/>
        <pc:sldMkLst>
          <pc:docMk/>
          <pc:sldMk cId="523762767" sldId="271"/>
        </pc:sldMkLst>
        <pc:spChg chg="mod">
          <ac:chgData name="Dzmitry Darashuk" userId="209e5743-a09c-4ec9-b156-b29fb4d1d998" providerId="ADAL" clId="{115A22FA-8504-41F3-A64E-9DB3A8C3D938}" dt="2025-04-14T04:13:22.815" v="789" actId="207"/>
          <ac:spMkLst>
            <pc:docMk/>
            <pc:sldMk cId="523762767" sldId="271"/>
            <ac:spMk id="2" creationId="{11108E6D-C2FA-42F8-A584-EF382A2B5EAD}"/>
          </ac:spMkLst>
        </pc:spChg>
        <pc:spChg chg="mod">
          <ac:chgData name="Dzmitry Darashuk" userId="209e5743-a09c-4ec9-b156-b29fb4d1d998" providerId="ADAL" clId="{115A22FA-8504-41F3-A64E-9DB3A8C3D938}" dt="2025-04-14T04:18:21.570" v="877" actId="207"/>
          <ac:spMkLst>
            <pc:docMk/>
            <pc:sldMk cId="523762767" sldId="271"/>
            <ac:spMk id="3" creationId="{85A4CA96-B024-4566-A7C4-99348EBB918D}"/>
          </ac:spMkLst>
        </pc:spChg>
        <pc:spChg chg="add del">
          <ac:chgData name="Dzmitry Darashuk" userId="209e5743-a09c-4ec9-b156-b29fb4d1d998" providerId="ADAL" clId="{115A22FA-8504-41F3-A64E-9DB3A8C3D938}" dt="2025-04-14T04:15:21.582" v="818"/>
          <ac:spMkLst>
            <pc:docMk/>
            <pc:sldMk cId="523762767" sldId="271"/>
            <ac:spMk id="5" creationId="{D64F49EF-4538-45ED-8943-D736C11A5EFF}"/>
          </ac:spMkLst>
        </pc:spChg>
        <pc:spChg chg="add mod">
          <ac:chgData name="Dzmitry Darashuk" userId="209e5743-a09c-4ec9-b156-b29fb4d1d998" providerId="ADAL" clId="{115A22FA-8504-41F3-A64E-9DB3A8C3D938}" dt="2025-04-14T04:18:34.081" v="879" actId="207"/>
          <ac:spMkLst>
            <pc:docMk/>
            <pc:sldMk cId="523762767" sldId="271"/>
            <ac:spMk id="6" creationId="{BF61D59B-11E9-420B-9FE0-6F2FDBA68781}"/>
          </ac:spMkLst>
        </pc:spChg>
        <pc:spChg chg="add del">
          <ac:chgData name="Dzmitry Darashuk" userId="209e5743-a09c-4ec9-b156-b29fb4d1d998" providerId="ADAL" clId="{115A22FA-8504-41F3-A64E-9DB3A8C3D938}" dt="2025-04-14T04:16:16.193" v="830"/>
          <ac:spMkLst>
            <pc:docMk/>
            <pc:sldMk cId="523762767" sldId="271"/>
            <ac:spMk id="7" creationId="{8E696DF2-EAC4-4D15-BE64-40BC07B51393}"/>
          </ac:spMkLst>
        </pc:spChg>
        <pc:spChg chg="add mod">
          <ac:chgData name="Dzmitry Darashuk" userId="209e5743-a09c-4ec9-b156-b29fb4d1d998" providerId="ADAL" clId="{115A22FA-8504-41F3-A64E-9DB3A8C3D938}" dt="2025-04-14T04:18:44.779" v="881" actId="207"/>
          <ac:spMkLst>
            <pc:docMk/>
            <pc:sldMk cId="523762767" sldId="271"/>
            <ac:spMk id="8" creationId="{FF8E0048-7836-44FF-A340-B312786BF6AB}"/>
          </ac:spMkLst>
        </pc:spChg>
        <pc:picChg chg="add mod">
          <ac:chgData name="Dzmitry Darashuk" userId="209e5743-a09c-4ec9-b156-b29fb4d1d998" providerId="ADAL" clId="{115A22FA-8504-41F3-A64E-9DB3A8C3D938}" dt="2025-04-14T04:14:16.929" v="792" actId="14100"/>
          <ac:picMkLst>
            <pc:docMk/>
            <pc:sldMk cId="523762767" sldId="271"/>
            <ac:picMk id="4" creationId="{D84AB5B6-2AFA-4794-A49E-F8E282BA97BD}"/>
          </ac:picMkLst>
        </pc:picChg>
      </pc:sldChg>
      <pc:sldChg chg="addSp modSp add">
        <pc:chgData name="Dzmitry Darashuk" userId="209e5743-a09c-4ec9-b156-b29fb4d1d998" providerId="ADAL" clId="{115A22FA-8504-41F3-A64E-9DB3A8C3D938}" dt="2025-04-14T04:32:48.837" v="984" actId="108"/>
        <pc:sldMkLst>
          <pc:docMk/>
          <pc:sldMk cId="1348891132" sldId="272"/>
        </pc:sldMkLst>
        <pc:spChg chg="mod">
          <ac:chgData name="Dzmitry Darashuk" userId="209e5743-a09c-4ec9-b156-b29fb4d1d998" providerId="ADAL" clId="{115A22FA-8504-41F3-A64E-9DB3A8C3D938}" dt="2025-04-14T04:27:42.288" v="920" actId="14100"/>
          <ac:spMkLst>
            <pc:docMk/>
            <pc:sldMk cId="1348891132" sldId="272"/>
            <ac:spMk id="2" creationId="{11108E6D-C2FA-42F8-A584-EF382A2B5EAD}"/>
          </ac:spMkLst>
        </pc:spChg>
        <pc:spChg chg="mod">
          <ac:chgData name="Dzmitry Darashuk" userId="209e5743-a09c-4ec9-b156-b29fb4d1d998" providerId="ADAL" clId="{115A22FA-8504-41F3-A64E-9DB3A8C3D938}" dt="2025-04-14T04:31:40.156" v="976" actId="108"/>
          <ac:spMkLst>
            <pc:docMk/>
            <pc:sldMk cId="1348891132" sldId="272"/>
            <ac:spMk id="3" creationId="{85A4CA96-B024-4566-A7C4-99348EBB918D}"/>
          </ac:spMkLst>
        </pc:spChg>
        <pc:spChg chg="add mod">
          <ac:chgData name="Dzmitry Darashuk" userId="209e5743-a09c-4ec9-b156-b29fb4d1d998" providerId="ADAL" clId="{115A22FA-8504-41F3-A64E-9DB3A8C3D938}" dt="2025-04-14T04:32:48.837" v="984" actId="108"/>
          <ac:spMkLst>
            <pc:docMk/>
            <pc:sldMk cId="1348891132" sldId="272"/>
            <ac:spMk id="5" creationId="{2C605CD2-825A-4DF7-B0E5-88953F3F451A}"/>
          </ac:spMkLst>
        </pc:spChg>
        <pc:spChg chg="add mod">
          <ac:chgData name="Dzmitry Darashuk" userId="209e5743-a09c-4ec9-b156-b29fb4d1d998" providerId="ADAL" clId="{115A22FA-8504-41F3-A64E-9DB3A8C3D938}" dt="2025-04-14T04:32:29.640" v="981" actId="108"/>
          <ac:spMkLst>
            <pc:docMk/>
            <pc:sldMk cId="1348891132" sldId="272"/>
            <ac:spMk id="6" creationId="{56AA3322-2C6E-4234-B878-E3C8D08DC3C9}"/>
          </ac:spMkLst>
        </pc:spChg>
        <pc:picChg chg="add mod">
          <ac:chgData name="Dzmitry Darashuk" userId="209e5743-a09c-4ec9-b156-b29fb4d1d998" providerId="ADAL" clId="{115A22FA-8504-41F3-A64E-9DB3A8C3D938}" dt="2025-04-14T04:27:35.144" v="918" actId="1076"/>
          <ac:picMkLst>
            <pc:docMk/>
            <pc:sldMk cId="1348891132" sldId="272"/>
            <ac:picMk id="4" creationId="{45784FA9-7EC3-49AE-BC99-CC7166611A5A}"/>
          </ac:picMkLst>
        </pc:picChg>
      </pc:sldChg>
      <pc:sldChg chg="addSp delSp modSp add">
        <pc:chgData name="Dzmitry Darashuk" userId="209e5743-a09c-4ec9-b156-b29fb4d1d998" providerId="ADAL" clId="{115A22FA-8504-41F3-A64E-9DB3A8C3D938}" dt="2025-04-14T04:55:39.047" v="1073" actId="108"/>
        <pc:sldMkLst>
          <pc:docMk/>
          <pc:sldMk cId="1503822240" sldId="273"/>
        </pc:sldMkLst>
        <pc:spChg chg="mod">
          <ac:chgData name="Dzmitry Darashuk" userId="209e5743-a09c-4ec9-b156-b29fb4d1d998" providerId="ADAL" clId="{115A22FA-8504-41F3-A64E-9DB3A8C3D938}" dt="2025-04-14T04:50:35.048" v="1002" actId="1076"/>
          <ac:spMkLst>
            <pc:docMk/>
            <pc:sldMk cId="1503822240" sldId="273"/>
            <ac:spMk id="2" creationId="{11108E6D-C2FA-42F8-A584-EF382A2B5EAD}"/>
          </ac:spMkLst>
        </pc:spChg>
        <pc:spChg chg="mod">
          <ac:chgData name="Dzmitry Darashuk" userId="209e5743-a09c-4ec9-b156-b29fb4d1d998" providerId="ADAL" clId="{115A22FA-8504-41F3-A64E-9DB3A8C3D938}" dt="2025-04-14T04:52:31.160" v="1026"/>
          <ac:spMkLst>
            <pc:docMk/>
            <pc:sldMk cId="1503822240" sldId="273"/>
            <ac:spMk id="3" creationId="{85A4CA96-B024-4566-A7C4-99348EBB918D}"/>
          </ac:spMkLst>
        </pc:spChg>
        <pc:spChg chg="add mod">
          <ac:chgData name="Dzmitry Darashuk" userId="209e5743-a09c-4ec9-b156-b29fb4d1d998" providerId="ADAL" clId="{115A22FA-8504-41F3-A64E-9DB3A8C3D938}" dt="2025-04-14T04:53:38.950" v="1043" actId="1076"/>
          <ac:spMkLst>
            <pc:docMk/>
            <pc:sldMk cId="1503822240" sldId="273"/>
            <ac:spMk id="14" creationId="{C6B564E8-92BD-4CF4-880D-0C14C97FA9DB}"/>
          </ac:spMkLst>
        </pc:spChg>
        <pc:spChg chg="add mod">
          <ac:chgData name="Dzmitry Darashuk" userId="209e5743-a09c-4ec9-b156-b29fb4d1d998" providerId="ADAL" clId="{115A22FA-8504-41F3-A64E-9DB3A8C3D938}" dt="2025-04-14T04:55:25.197" v="1070" actId="108"/>
          <ac:spMkLst>
            <pc:docMk/>
            <pc:sldMk cId="1503822240" sldId="273"/>
            <ac:spMk id="15" creationId="{8E9D59E1-EE93-46D1-8898-CD22A94F2D62}"/>
          </ac:spMkLst>
        </pc:spChg>
        <pc:spChg chg="add mod">
          <ac:chgData name="Dzmitry Darashuk" userId="209e5743-a09c-4ec9-b156-b29fb4d1d998" providerId="ADAL" clId="{115A22FA-8504-41F3-A64E-9DB3A8C3D938}" dt="2025-04-14T04:53:49.151" v="1046" actId="14100"/>
          <ac:spMkLst>
            <pc:docMk/>
            <pc:sldMk cId="1503822240" sldId="273"/>
            <ac:spMk id="16" creationId="{5908CC44-1E32-413B-8F34-B6E0748A29A7}"/>
          </ac:spMkLst>
        </pc:spChg>
        <pc:spChg chg="add mod">
          <ac:chgData name="Dzmitry Darashuk" userId="209e5743-a09c-4ec9-b156-b29fb4d1d998" providerId="ADAL" clId="{115A22FA-8504-41F3-A64E-9DB3A8C3D938}" dt="2025-04-14T04:55:28.967" v="1071" actId="108"/>
          <ac:spMkLst>
            <pc:docMk/>
            <pc:sldMk cId="1503822240" sldId="273"/>
            <ac:spMk id="17" creationId="{DBD711B8-D52C-4234-A1B9-A303A8E542D6}"/>
          </ac:spMkLst>
        </pc:spChg>
        <pc:spChg chg="add mod">
          <ac:chgData name="Dzmitry Darashuk" userId="209e5743-a09c-4ec9-b156-b29fb4d1d998" providerId="ADAL" clId="{115A22FA-8504-41F3-A64E-9DB3A8C3D938}" dt="2025-04-14T04:53:53.881" v="1048" actId="207"/>
          <ac:spMkLst>
            <pc:docMk/>
            <pc:sldMk cId="1503822240" sldId="273"/>
            <ac:spMk id="18" creationId="{0AADC996-F18A-45FF-9218-DC644A163FFF}"/>
          </ac:spMkLst>
        </pc:spChg>
        <pc:spChg chg="add mod">
          <ac:chgData name="Dzmitry Darashuk" userId="209e5743-a09c-4ec9-b156-b29fb4d1d998" providerId="ADAL" clId="{115A22FA-8504-41F3-A64E-9DB3A8C3D938}" dt="2025-04-14T04:55:33.470" v="1072" actId="108"/>
          <ac:spMkLst>
            <pc:docMk/>
            <pc:sldMk cId="1503822240" sldId="273"/>
            <ac:spMk id="19" creationId="{CBABD693-C875-4202-ACE5-735C9C95A7DA}"/>
          </ac:spMkLst>
        </pc:spChg>
        <pc:spChg chg="add mod">
          <ac:chgData name="Dzmitry Darashuk" userId="209e5743-a09c-4ec9-b156-b29fb4d1d998" providerId="ADAL" clId="{115A22FA-8504-41F3-A64E-9DB3A8C3D938}" dt="2025-04-14T04:54:00.198" v="1050" actId="207"/>
          <ac:spMkLst>
            <pc:docMk/>
            <pc:sldMk cId="1503822240" sldId="273"/>
            <ac:spMk id="20" creationId="{42EAB26F-A2D6-4CE9-B639-152CE78FB130}"/>
          </ac:spMkLst>
        </pc:spChg>
        <pc:spChg chg="add mod">
          <ac:chgData name="Dzmitry Darashuk" userId="209e5743-a09c-4ec9-b156-b29fb4d1d998" providerId="ADAL" clId="{115A22FA-8504-41F3-A64E-9DB3A8C3D938}" dt="2025-04-14T04:55:39.047" v="1073" actId="108"/>
          <ac:spMkLst>
            <pc:docMk/>
            <pc:sldMk cId="1503822240" sldId="273"/>
            <ac:spMk id="21" creationId="{79A6CEC4-C90C-495E-9DCE-AAA5B643F22B}"/>
          </ac:spMkLst>
        </pc:spChg>
        <pc:graphicFrameChg chg="add del">
          <ac:chgData name="Dzmitry Darashuk" userId="209e5743-a09c-4ec9-b156-b29fb4d1d998" providerId="ADAL" clId="{115A22FA-8504-41F3-A64E-9DB3A8C3D938}" dt="2025-04-14T04:51:05.018" v="1008"/>
          <ac:graphicFrameMkLst>
            <pc:docMk/>
            <pc:sldMk cId="1503822240" sldId="273"/>
            <ac:graphicFrameMk id="7" creationId="{C95F9D1B-ECEF-4A3F-998D-E45A634A802C}"/>
          </ac:graphicFrameMkLst>
        </pc:graphicFrameChg>
        <pc:graphicFrameChg chg="add del">
          <ac:chgData name="Dzmitry Darashuk" userId="209e5743-a09c-4ec9-b156-b29fb4d1d998" providerId="ADAL" clId="{115A22FA-8504-41F3-A64E-9DB3A8C3D938}" dt="2025-04-14T04:51:05.018" v="1008"/>
          <ac:graphicFrameMkLst>
            <pc:docMk/>
            <pc:sldMk cId="1503822240" sldId="273"/>
            <ac:graphicFrameMk id="8" creationId="{05949559-20FF-4185-829F-40C544F6102E}"/>
          </ac:graphicFrameMkLst>
        </pc:graphicFrameChg>
        <pc:graphicFrameChg chg="add del">
          <ac:chgData name="Dzmitry Darashuk" userId="209e5743-a09c-4ec9-b156-b29fb4d1d998" providerId="ADAL" clId="{115A22FA-8504-41F3-A64E-9DB3A8C3D938}" dt="2025-04-14T04:51:05.018" v="1008"/>
          <ac:graphicFrameMkLst>
            <pc:docMk/>
            <pc:sldMk cId="1503822240" sldId="273"/>
            <ac:graphicFrameMk id="9" creationId="{8DCA2E5C-5759-48BC-ABCA-46BC5268F31C}"/>
          </ac:graphicFrameMkLst>
        </pc:graphicFrameChg>
        <pc:graphicFrameChg chg="add del">
          <ac:chgData name="Dzmitry Darashuk" userId="209e5743-a09c-4ec9-b156-b29fb4d1d998" providerId="ADAL" clId="{115A22FA-8504-41F3-A64E-9DB3A8C3D938}" dt="2025-04-14T04:51:05.018" v="1008"/>
          <ac:graphicFrameMkLst>
            <pc:docMk/>
            <pc:sldMk cId="1503822240" sldId="273"/>
            <ac:graphicFrameMk id="10" creationId="{82FC5DFC-5944-4E22-B107-05E4A8C58341}"/>
          </ac:graphicFrameMkLst>
        </pc:graphicFrameChg>
        <pc:graphicFrameChg chg="add del">
          <ac:chgData name="Dzmitry Darashuk" userId="209e5743-a09c-4ec9-b156-b29fb4d1d998" providerId="ADAL" clId="{115A22FA-8504-41F3-A64E-9DB3A8C3D938}" dt="2025-04-14T04:51:05.018" v="1008"/>
          <ac:graphicFrameMkLst>
            <pc:docMk/>
            <pc:sldMk cId="1503822240" sldId="273"/>
            <ac:graphicFrameMk id="11" creationId="{31B4E6F7-753E-475D-BE88-61D9CE1BA445}"/>
          </ac:graphicFrameMkLst>
        </pc:graphicFrameChg>
        <pc:graphicFrameChg chg="add mod modGraphic">
          <ac:chgData name="Dzmitry Darashuk" userId="209e5743-a09c-4ec9-b156-b29fb4d1d998" providerId="ADAL" clId="{115A22FA-8504-41F3-A64E-9DB3A8C3D938}" dt="2025-04-14T04:53:08.327" v="1034"/>
          <ac:graphicFrameMkLst>
            <pc:docMk/>
            <pc:sldMk cId="1503822240" sldId="273"/>
            <ac:graphicFrameMk id="12" creationId="{29204039-F6DB-4673-AE88-E6056006CA30}"/>
          </ac:graphicFrameMkLst>
        </pc:graphicFrameChg>
        <pc:graphicFrameChg chg="add mod modGraphic">
          <ac:chgData name="Dzmitry Darashuk" userId="209e5743-a09c-4ec9-b156-b29fb4d1d998" providerId="ADAL" clId="{115A22FA-8504-41F3-A64E-9DB3A8C3D938}" dt="2025-04-14T04:55:21.336" v="1069"/>
          <ac:graphicFrameMkLst>
            <pc:docMk/>
            <pc:sldMk cId="1503822240" sldId="273"/>
            <ac:graphicFrameMk id="13" creationId="{AAB7874E-B14D-4194-88AF-F1038D031154}"/>
          </ac:graphicFrameMkLst>
        </pc:graphicFrameChg>
        <pc:picChg chg="add mod">
          <ac:chgData name="Dzmitry Darashuk" userId="209e5743-a09c-4ec9-b156-b29fb4d1d998" providerId="ADAL" clId="{115A22FA-8504-41F3-A64E-9DB3A8C3D938}" dt="2025-04-14T04:50:36.272" v="1003" actId="1076"/>
          <ac:picMkLst>
            <pc:docMk/>
            <pc:sldMk cId="1503822240" sldId="273"/>
            <ac:picMk id="4" creationId="{7337196F-BEF4-4CE6-884A-64E190F2B29E}"/>
          </ac:picMkLst>
        </pc:picChg>
        <pc:picChg chg="add mod">
          <ac:chgData name="Dzmitry Darashuk" userId="209e5743-a09c-4ec9-b156-b29fb4d1d998" providerId="ADAL" clId="{115A22FA-8504-41F3-A64E-9DB3A8C3D938}" dt="2025-04-14T04:50:37.479" v="1004" actId="1076"/>
          <ac:picMkLst>
            <pc:docMk/>
            <pc:sldMk cId="1503822240" sldId="273"/>
            <ac:picMk id="5" creationId="{DE1EDC5E-0A00-4132-8AEA-D19ECD9910F9}"/>
          </ac:picMkLst>
        </pc:picChg>
        <pc:picChg chg="add mod">
          <ac:chgData name="Dzmitry Darashuk" userId="209e5743-a09c-4ec9-b156-b29fb4d1d998" providerId="ADAL" clId="{115A22FA-8504-41F3-A64E-9DB3A8C3D938}" dt="2025-04-14T04:50:40.002" v="1005" actId="1076"/>
          <ac:picMkLst>
            <pc:docMk/>
            <pc:sldMk cId="1503822240" sldId="273"/>
            <ac:picMk id="6" creationId="{6055A8D0-581A-484A-A045-3562B964A98C}"/>
          </ac:picMkLst>
        </pc:picChg>
      </pc:sldChg>
      <pc:sldChg chg="addSp delSp modSp add">
        <pc:chgData name="Dzmitry Darashuk" userId="209e5743-a09c-4ec9-b156-b29fb4d1d998" providerId="ADAL" clId="{115A22FA-8504-41F3-A64E-9DB3A8C3D938}" dt="2025-04-15T04:19:55.974" v="1199" actId="27636"/>
        <pc:sldMkLst>
          <pc:docMk/>
          <pc:sldMk cId="1955221200" sldId="274"/>
        </pc:sldMkLst>
        <pc:spChg chg="mod">
          <ac:chgData name="Dzmitry Darashuk" userId="209e5743-a09c-4ec9-b156-b29fb4d1d998" providerId="ADAL" clId="{115A22FA-8504-41F3-A64E-9DB3A8C3D938}" dt="2025-04-15T04:10:24.656" v="1081" actId="1076"/>
          <ac:spMkLst>
            <pc:docMk/>
            <pc:sldMk cId="1955221200" sldId="274"/>
            <ac:spMk id="2" creationId="{11108E6D-C2FA-42F8-A584-EF382A2B5EAD}"/>
          </ac:spMkLst>
        </pc:spChg>
        <pc:spChg chg="mod">
          <ac:chgData name="Dzmitry Darashuk" userId="209e5743-a09c-4ec9-b156-b29fb4d1d998" providerId="ADAL" clId="{115A22FA-8504-41F3-A64E-9DB3A8C3D938}" dt="2025-04-15T04:15:30.983" v="1154"/>
          <ac:spMkLst>
            <pc:docMk/>
            <pc:sldMk cId="1955221200" sldId="274"/>
            <ac:spMk id="3" creationId="{85A4CA96-B024-4566-A7C4-99348EBB918D}"/>
          </ac:spMkLst>
        </pc:spChg>
        <pc:spChg chg="add del mod">
          <ac:chgData name="Dzmitry Darashuk" userId="209e5743-a09c-4ec9-b156-b29fb4d1d998" providerId="ADAL" clId="{115A22FA-8504-41F3-A64E-9DB3A8C3D938}" dt="2025-04-15T04:14:18.463" v="1135" actId="478"/>
          <ac:spMkLst>
            <pc:docMk/>
            <pc:sldMk cId="1955221200" sldId="274"/>
            <ac:spMk id="5" creationId="{E0308C34-3044-45D4-9DD6-F681A61E260C}"/>
          </ac:spMkLst>
        </pc:spChg>
        <pc:spChg chg="add mod">
          <ac:chgData name="Dzmitry Darashuk" userId="209e5743-a09c-4ec9-b156-b29fb4d1d998" providerId="ADAL" clId="{115A22FA-8504-41F3-A64E-9DB3A8C3D938}" dt="2025-04-15T04:19:55.974" v="1199" actId="27636"/>
          <ac:spMkLst>
            <pc:docMk/>
            <pc:sldMk cId="1955221200" sldId="274"/>
            <ac:spMk id="6" creationId="{F60964BD-B510-4205-A255-5E0F4AC6F64D}"/>
          </ac:spMkLst>
        </pc:spChg>
        <pc:spChg chg="add mod">
          <ac:chgData name="Dzmitry Darashuk" userId="209e5743-a09c-4ec9-b156-b29fb4d1d998" providerId="ADAL" clId="{115A22FA-8504-41F3-A64E-9DB3A8C3D938}" dt="2025-04-15T04:16:32.703" v="1164" actId="1076"/>
          <ac:spMkLst>
            <pc:docMk/>
            <pc:sldMk cId="1955221200" sldId="274"/>
            <ac:spMk id="7" creationId="{77D8088E-77C7-4ECB-9EB4-9F2E04CA6CEB}"/>
          </ac:spMkLst>
        </pc:spChg>
        <pc:spChg chg="add del">
          <ac:chgData name="Dzmitry Darashuk" userId="209e5743-a09c-4ec9-b156-b29fb4d1d998" providerId="ADAL" clId="{115A22FA-8504-41F3-A64E-9DB3A8C3D938}" dt="2025-04-15T04:12:36.414" v="1115"/>
          <ac:spMkLst>
            <pc:docMk/>
            <pc:sldMk cId="1955221200" sldId="274"/>
            <ac:spMk id="8" creationId="{9FE4CD41-B06C-46E2-ABD8-566856525B62}"/>
          </ac:spMkLst>
        </pc:spChg>
        <pc:spChg chg="add del mod">
          <ac:chgData name="Dzmitry Darashuk" userId="209e5743-a09c-4ec9-b156-b29fb4d1d998" providerId="ADAL" clId="{115A22FA-8504-41F3-A64E-9DB3A8C3D938}" dt="2025-04-15T04:13:55.356" v="1130" actId="478"/>
          <ac:spMkLst>
            <pc:docMk/>
            <pc:sldMk cId="1955221200" sldId="274"/>
            <ac:spMk id="9" creationId="{BAD01094-C92E-41A8-A9F0-33CCAC101373}"/>
          </ac:spMkLst>
        </pc:spChg>
        <pc:spChg chg="add del">
          <ac:chgData name="Dzmitry Darashuk" userId="209e5743-a09c-4ec9-b156-b29fb4d1d998" providerId="ADAL" clId="{115A22FA-8504-41F3-A64E-9DB3A8C3D938}" dt="2025-04-15T04:13:37.728" v="1126"/>
          <ac:spMkLst>
            <pc:docMk/>
            <pc:sldMk cId="1955221200" sldId="274"/>
            <ac:spMk id="10" creationId="{E3A2E5B7-CE5C-4DBD-9E00-993A3DDA2FB7}"/>
          </ac:spMkLst>
        </pc:spChg>
        <pc:spChg chg="add mod">
          <ac:chgData name="Dzmitry Darashuk" userId="209e5743-a09c-4ec9-b156-b29fb4d1d998" providerId="ADAL" clId="{115A22FA-8504-41F3-A64E-9DB3A8C3D938}" dt="2025-04-15T04:19:17.248" v="1195" actId="1076"/>
          <ac:spMkLst>
            <pc:docMk/>
            <pc:sldMk cId="1955221200" sldId="274"/>
            <ac:spMk id="11" creationId="{35368F4E-3C18-4E8C-9D9C-076EEAC2F58C}"/>
          </ac:spMkLst>
        </pc:spChg>
        <pc:spChg chg="add del mod">
          <ac:chgData name="Dzmitry Darashuk" userId="209e5743-a09c-4ec9-b156-b29fb4d1d998" providerId="ADAL" clId="{115A22FA-8504-41F3-A64E-9DB3A8C3D938}" dt="2025-04-15T04:14:18.463" v="1135" actId="478"/>
          <ac:spMkLst>
            <pc:docMk/>
            <pc:sldMk cId="1955221200" sldId="274"/>
            <ac:spMk id="12" creationId="{2A10D0F9-7AE3-4714-A9D3-41099A82F3A4}"/>
          </ac:spMkLst>
        </pc:spChg>
        <pc:spChg chg="add mod">
          <ac:chgData name="Dzmitry Darashuk" userId="209e5743-a09c-4ec9-b156-b29fb4d1d998" providerId="ADAL" clId="{115A22FA-8504-41F3-A64E-9DB3A8C3D938}" dt="2025-04-15T04:18:08.244" v="1179" actId="1076"/>
          <ac:spMkLst>
            <pc:docMk/>
            <pc:sldMk cId="1955221200" sldId="274"/>
            <ac:spMk id="13" creationId="{B648A4DD-1A14-460E-87FA-8E67A3C09A26}"/>
          </ac:spMkLst>
        </pc:spChg>
        <pc:spChg chg="add del mod">
          <ac:chgData name="Dzmitry Darashuk" userId="209e5743-a09c-4ec9-b156-b29fb4d1d998" providerId="ADAL" clId="{115A22FA-8504-41F3-A64E-9DB3A8C3D938}" dt="2025-04-15T04:14:51.365" v="1143"/>
          <ac:spMkLst>
            <pc:docMk/>
            <pc:sldMk cId="1955221200" sldId="274"/>
            <ac:spMk id="14" creationId="{8DCA8A6C-8F1B-4EAB-90E9-0E45B2F94FE6}"/>
          </ac:spMkLst>
        </pc:spChg>
        <pc:picChg chg="add del mod">
          <ac:chgData name="Dzmitry Darashuk" userId="209e5743-a09c-4ec9-b156-b29fb4d1d998" providerId="ADAL" clId="{115A22FA-8504-41F3-A64E-9DB3A8C3D938}" dt="2025-04-15T04:10:41.937" v="1085" actId="21"/>
          <ac:picMkLst>
            <pc:docMk/>
            <pc:sldMk cId="1955221200" sldId="274"/>
            <ac:picMk id="4" creationId="{AFF3D485-8E8D-4954-B3CA-D998D0B99898}"/>
          </ac:picMkLst>
        </pc:picChg>
      </pc:sldChg>
      <pc:sldChg chg="addSp delSp modSp add">
        <pc:chgData name="Dzmitry Darashuk" userId="209e5743-a09c-4ec9-b156-b29fb4d1d998" providerId="ADAL" clId="{115A22FA-8504-41F3-A64E-9DB3A8C3D938}" dt="2025-04-15T04:20:24.337" v="1202" actId="14100"/>
        <pc:sldMkLst>
          <pc:docMk/>
          <pc:sldMk cId="2691247909" sldId="275"/>
        </pc:sldMkLst>
        <pc:spChg chg="del">
          <ac:chgData name="Dzmitry Darashuk" userId="209e5743-a09c-4ec9-b156-b29fb4d1d998" providerId="ADAL" clId="{115A22FA-8504-41F3-A64E-9DB3A8C3D938}" dt="2025-04-15T04:10:59.737" v="1089"/>
          <ac:spMkLst>
            <pc:docMk/>
            <pc:sldMk cId="2691247909" sldId="275"/>
            <ac:spMk id="2" creationId="{11108E6D-C2FA-42F8-A584-EF382A2B5EAD}"/>
          </ac:spMkLst>
        </pc:spChg>
        <pc:spChg chg="del mod">
          <ac:chgData name="Dzmitry Darashuk" userId="209e5743-a09c-4ec9-b156-b29fb4d1d998" providerId="ADAL" clId="{115A22FA-8504-41F3-A64E-9DB3A8C3D938}" dt="2025-04-15T04:20:20.553" v="1201" actId="21"/>
          <ac:spMkLst>
            <pc:docMk/>
            <pc:sldMk cId="2691247909" sldId="275"/>
            <ac:spMk id="3" creationId="{85A4CA96-B024-4566-A7C4-99348EBB918D}"/>
          </ac:spMkLst>
        </pc:spChg>
        <pc:spChg chg="add mod">
          <ac:chgData name="Dzmitry Darashuk" userId="209e5743-a09c-4ec9-b156-b29fb4d1d998" providerId="ADAL" clId="{115A22FA-8504-41F3-A64E-9DB3A8C3D938}" dt="2025-04-15T04:10:59.769" v="1090" actId="27636"/>
          <ac:spMkLst>
            <pc:docMk/>
            <pc:sldMk cId="2691247909" sldId="275"/>
            <ac:spMk id="5" creationId="{D2EB3361-30C2-4E3D-BBEA-744FBB0418DB}"/>
          </ac:spMkLst>
        </pc:spChg>
        <pc:picChg chg="add mod">
          <ac:chgData name="Dzmitry Darashuk" userId="209e5743-a09c-4ec9-b156-b29fb4d1d998" providerId="ADAL" clId="{115A22FA-8504-41F3-A64E-9DB3A8C3D938}" dt="2025-04-15T04:20:24.337" v="1202" actId="14100"/>
          <ac:picMkLst>
            <pc:docMk/>
            <pc:sldMk cId="2691247909" sldId="275"/>
            <ac:picMk id="4" creationId="{91602246-7007-437E-9772-4DF26E8841B5}"/>
          </ac:picMkLst>
        </pc:picChg>
      </pc:sldChg>
      <pc:sldChg chg="add">
        <pc:chgData name="Dzmitry Darashuk" userId="209e5743-a09c-4ec9-b156-b29fb4d1d998" providerId="ADAL" clId="{115A22FA-8504-41F3-A64E-9DB3A8C3D938}" dt="2025-04-12T06:43:58.033" v="523"/>
        <pc:sldMkLst>
          <pc:docMk/>
          <pc:sldMk cId="3115857202" sldId="276"/>
        </pc:sldMkLst>
      </pc:sldChg>
      <pc:sldChg chg="add">
        <pc:chgData name="Dzmitry Darashuk" userId="209e5743-a09c-4ec9-b156-b29fb4d1d998" providerId="ADAL" clId="{115A22FA-8504-41F3-A64E-9DB3A8C3D938}" dt="2025-04-12T06:43:58.213" v="524"/>
        <pc:sldMkLst>
          <pc:docMk/>
          <pc:sldMk cId="2543991240" sldId="277"/>
        </pc:sldMkLst>
      </pc:sldChg>
      <pc:sldChg chg="add">
        <pc:chgData name="Dzmitry Darashuk" userId="209e5743-a09c-4ec9-b156-b29fb4d1d998" providerId="ADAL" clId="{115A22FA-8504-41F3-A64E-9DB3A8C3D938}" dt="2025-04-12T06:43:58.392" v="525"/>
        <pc:sldMkLst>
          <pc:docMk/>
          <pc:sldMk cId="1419718375" sldId="278"/>
        </pc:sldMkLst>
      </pc:sldChg>
      <pc:sldChg chg="add">
        <pc:chgData name="Dzmitry Darashuk" userId="209e5743-a09c-4ec9-b156-b29fb4d1d998" providerId="ADAL" clId="{115A22FA-8504-41F3-A64E-9DB3A8C3D938}" dt="2025-04-12T06:43:58.575" v="526"/>
        <pc:sldMkLst>
          <pc:docMk/>
          <pc:sldMk cId="1750797017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32BB23-B052-463F-87B7-97FDC5699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69"/>
            <a:ext cx="12398188" cy="694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70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0BBD84-EB1A-4D95-A65F-05736E2767F3}"/>
              </a:ext>
            </a:extLst>
          </p:cNvPr>
          <p:cNvSpPr/>
          <p:nvPr/>
        </p:nvSpPr>
        <p:spPr>
          <a:xfrm>
            <a:off x="1765005" y="1859340"/>
            <a:ext cx="102604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BY" sz="2400" b="1" dirty="0" err="1">
                <a:solidFill>
                  <a:schemeClr val="bg1"/>
                </a:solidFill>
              </a:rPr>
              <a:t>ProcessEngine</a:t>
            </a:r>
            <a:r>
              <a:rPr lang="ru-BY" sz="2400" b="1" dirty="0">
                <a:solidFill>
                  <a:schemeClr val="bg1"/>
                </a:solidFill>
              </a:rPr>
              <a:t> </a:t>
            </a:r>
            <a:r>
              <a:rPr lang="ru-BY" sz="2400" b="1" dirty="0" err="1">
                <a:solidFill>
                  <a:schemeClr val="bg1"/>
                </a:solidFill>
                <a:highlight>
                  <a:srgbClr val="FFFF00"/>
                </a:highlight>
              </a:rPr>
              <a:t>processEngine</a:t>
            </a:r>
            <a:r>
              <a:rPr lang="ru-BY" sz="2400" b="1" dirty="0">
                <a:solidFill>
                  <a:schemeClr val="bg1"/>
                </a:solidFill>
              </a:rPr>
              <a:t> = </a:t>
            </a:r>
            <a:r>
              <a:rPr lang="ru-BY" sz="2400" b="1" dirty="0" err="1">
                <a:solidFill>
                  <a:schemeClr val="bg1"/>
                </a:solidFill>
              </a:rPr>
              <a:t>ProcessEngines.</a:t>
            </a:r>
            <a:r>
              <a:rPr lang="ru-BY" sz="2400" b="1" dirty="0" err="1">
                <a:solidFill>
                  <a:schemeClr val="bg1"/>
                </a:solidFill>
                <a:highlight>
                  <a:srgbClr val="00FFFF"/>
                </a:highlight>
              </a:rPr>
              <a:t>getDefaultProcessEngine</a:t>
            </a:r>
            <a:r>
              <a:rPr lang="ru-BY" sz="2400" b="1" dirty="0">
                <a:solidFill>
                  <a:schemeClr val="bg1"/>
                </a:solidFill>
                <a:highlight>
                  <a:srgbClr val="00FFFF"/>
                </a:highlight>
              </a:rPr>
              <a:t>();</a:t>
            </a:r>
          </a:p>
          <a:p>
            <a:endParaRPr lang="ru-BY" sz="2400" b="1" dirty="0">
              <a:solidFill>
                <a:schemeClr val="bg1"/>
              </a:solidFill>
            </a:endParaRPr>
          </a:p>
          <a:p>
            <a:r>
              <a:rPr lang="ru-BY" sz="2400" b="1" dirty="0" err="1">
                <a:solidFill>
                  <a:schemeClr val="bg1"/>
                </a:solidFill>
                <a:highlight>
                  <a:srgbClr val="800080"/>
                </a:highlight>
              </a:rPr>
              <a:t>Task</a:t>
            </a:r>
            <a:r>
              <a:rPr lang="ru-BY" sz="2400" b="1" dirty="0" err="1">
                <a:solidFill>
                  <a:schemeClr val="bg1"/>
                </a:solidFill>
              </a:rPr>
              <a:t>Service</a:t>
            </a:r>
            <a:r>
              <a:rPr lang="ru-BY" sz="2400" b="1" dirty="0">
                <a:solidFill>
                  <a:schemeClr val="bg1"/>
                </a:solidFill>
              </a:rPr>
              <a:t> </a:t>
            </a:r>
            <a:r>
              <a:rPr lang="ru-BY" sz="2400" b="1" dirty="0" err="1">
                <a:solidFill>
                  <a:schemeClr val="bg1"/>
                </a:solidFill>
              </a:rPr>
              <a:t>taskService</a:t>
            </a:r>
            <a:r>
              <a:rPr lang="ru-BY" sz="2400" b="1" dirty="0">
                <a:solidFill>
                  <a:schemeClr val="bg1"/>
                </a:solidFill>
              </a:rPr>
              <a:t> = </a:t>
            </a:r>
            <a:r>
              <a:rPr lang="ru-BY" sz="2400" b="1" dirty="0" err="1">
                <a:solidFill>
                  <a:schemeClr val="bg1"/>
                </a:solidFill>
                <a:highlight>
                  <a:srgbClr val="FFFF00"/>
                </a:highlight>
              </a:rPr>
              <a:t>processEngine</a:t>
            </a:r>
            <a:r>
              <a:rPr lang="ru-BY" sz="2400" b="1" dirty="0" err="1">
                <a:solidFill>
                  <a:schemeClr val="bg1"/>
                </a:solidFill>
              </a:rPr>
              <a:t>.getTaskService</a:t>
            </a:r>
            <a:r>
              <a:rPr lang="ru-BY" sz="2400" b="1" dirty="0">
                <a:solidFill>
                  <a:schemeClr val="bg1"/>
                </a:solidFill>
              </a:rPr>
              <a:t>();</a:t>
            </a:r>
          </a:p>
          <a:p>
            <a:r>
              <a:rPr lang="ru-BY" sz="2400" b="1" dirty="0" err="1">
                <a:solidFill>
                  <a:schemeClr val="bg1"/>
                </a:solidFill>
                <a:highlight>
                  <a:srgbClr val="800080"/>
                </a:highlight>
              </a:rPr>
              <a:t>Form</a:t>
            </a:r>
            <a:r>
              <a:rPr lang="ru-BY" sz="2400" b="1" dirty="0" err="1">
                <a:solidFill>
                  <a:schemeClr val="bg1"/>
                </a:solidFill>
              </a:rPr>
              <a:t>Service</a:t>
            </a:r>
            <a:r>
              <a:rPr lang="ru-BY" sz="2400" b="1" dirty="0">
                <a:solidFill>
                  <a:schemeClr val="bg1"/>
                </a:solidFill>
              </a:rPr>
              <a:t> </a:t>
            </a:r>
            <a:r>
              <a:rPr lang="ru-BY" sz="2400" b="1" dirty="0" err="1">
                <a:solidFill>
                  <a:schemeClr val="bg1"/>
                </a:solidFill>
              </a:rPr>
              <a:t>formService</a:t>
            </a:r>
            <a:r>
              <a:rPr lang="ru-BY" sz="2400" b="1" dirty="0">
                <a:solidFill>
                  <a:schemeClr val="bg1"/>
                </a:solidFill>
              </a:rPr>
              <a:t> = </a:t>
            </a:r>
            <a:r>
              <a:rPr lang="ru-BY" sz="2400" b="1" dirty="0" err="1">
                <a:solidFill>
                  <a:schemeClr val="bg1"/>
                </a:solidFill>
                <a:highlight>
                  <a:srgbClr val="FFFF00"/>
                </a:highlight>
              </a:rPr>
              <a:t>processEngine</a:t>
            </a:r>
            <a:r>
              <a:rPr lang="ru-BY" sz="2400" b="1" dirty="0" err="1">
                <a:solidFill>
                  <a:schemeClr val="bg1"/>
                </a:solidFill>
              </a:rPr>
              <a:t>.getFormService</a:t>
            </a:r>
            <a:r>
              <a:rPr lang="ru-BY" sz="2400" b="1" dirty="0">
                <a:solidFill>
                  <a:schemeClr val="bg1"/>
                </a:solidFill>
              </a:rPr>
              <a:t>();</a:t>
            </a:r>
          </a:p>
          <a:p>
            <a:r>
              <a:rPr lang="ru-BY" sz="2400" b="1" dirty="0" err="1">
                <a:solidFill>
                  <a:schemeClr val="bg1"/>
                </a:solidFill>
                <a:highlight>
                  <a:srgbClr val="800080"/>
                </a:highlight>
              </a:rPr>
              <a:t>Identity</a:t>
            </a:r>
            <a:r>
              <a:rPr lang="ru-BY" sz="2400" b="1" dirty="0" err="1">
                <a:solidFill>
                  <a:schemeClr val="bg1"/>
                </a:solidFill>
              </a:rPr>
              <a:t>Service</a:t>
            </a:r>
            <a:r>
              <a:rPr lang="ru-BY" sz="2400" b="1" dirty="0">
                <a:solidFill>
                  <a:schemeClr val="bg1"/>
                </a:solidFill>
              </a:rPr>
              <a:t> </a:t>
            </a:r>
            <a:r>
              <a:rPr lang="ru-BY" sz="2400" b="1" dirty="0" err="1">
                <a:solidFill>
                  <a:schemeClr val="bg1"/>
                </a:solidFill>
              </a:rPr>
              <a:t>identityService</a:t>
            </a:r>
            <a:r>
              <a:rPr lang="ru-BY" sz="2400" b="1" dirty="0">
                <a:solidFill>
                  <a:schemeClr val="bg1"/>
                </a:solidFill>
              </a:rPr>
              <a:t> = </a:t>
            </a:r>
            <a:r>
              <a:rPr lang="ru-BY" sz="2400" b="1" dirty="0" err="1">
                <a:solidFill>
                  <a:schemeClr val="bg1"/>
                </a:solidFill>
                <a:highlight>
                  <a:srgbClr val="FFFF00"/>
                </a:highlight>
              </a:rPr>
              <a:t>processEngine</a:t>
            </a:r>
            <a:r>
              <a:rPr lang="ru-BY" sz="2400" b="1" dirty="0" err="1">
                <a:solidFill>
                  <a:schemeClr val="bg1"/>
                </a:solidFill>
              </a:rPr>
              <a:t>.getIdentityService</a:t>
            </a:r>
            <a:r>
              <a:rPr lang="ru-BY" sz="2400" b="1" dirty="0">
                <a:solidFill>
                  <a:schemeClr val="bg1"/>
                </a:solidFill>
              </a:rPr>
              <a:t>();</a:t>
            </a:r>
          </a:p>
          <a:p>
            <a:r>
              <a:rPr lang="ru-BY" sz="2400" b="1" dirty="0" err="1">
                <a:solidFill>
                  <a:schemeClr val="bg1"/>
                </a:solidFill>
                <a:highlight>
                  <a:srgbClr val="800080"/>
                </a:highlight>
              </a:rPr>
              <a:t>Runtime</a:t>
            </a:r>
            <a:r>
              <a:rPr lang="ru-BY" sz="2400" b="1" dirty="0" err="1">
                <a:solidFill>
                  <a:schemeClr val="bg1"/>
                </a:solidFill>
              </a:rPr>
              <a:t>Service</a:t>
            </a:r>
            <a:r>
              <a:rPr lang="ru-BY" sz="2400" b="1" dirty="0">
                <a:solidFill>
                  <a:schemeClr val="bg1"/>
                </a:solidFill>
              </a:rPr>
              <a:t> </a:t>
            </a:r>
            <a:r>
              <a:rPr lang="ru-BY" sz="2400" b="1" dirty="0" err="1">
                <a:solidFill>
                  <a:schemeClr val="bg1"/>
                </a:solidFill>
              </a:rPr>
              <a:t>runtimeService</a:t>
            </a:r>
            <a:r>
              <a:rPr lang="ru-BY" sz="2400" b="1" dirty="0">
                <a:solidFill>
                  <a:schemeClr val="bg1"/>
                </a:solidFill>
              </a:rPr>
              <a:t> = </a:t>
            </a:r>
            <a:r>
              <a:rPr lang="ru-BY" sz="2400" b="1" dirty="0" err="1">
                <a:solidFill>
                  <a:schemeClr val="bg1"/>
                </a:solidFill>
                <a:highlight>
                  <a:srgbClr val="FFFF00"/>
                </a:highlight>
              </a:rPr>
              <a:t>processEngine</a:t>
            </a:r>
            <a:r>
              <a:rPr lang="ru-BY" sz="2400" b="1" dirty="0" err="1">
                <a:solidFill>
                  <a:schemeClr val="bg1"/>
                </a:solidFill>
              </a:rPr>
              <a:t>.getRuntimeService</a:t>
            </a:r>
            <a:r>
              <a:rPr lang="ru-BY" sz="2400" b="1" dirty="0">
                <a:solidFill>
                  <a:schemeClr val="bg1"/>
                </a:solidFill>
              </a:rPr>
              <a:t>();</a:t>
            </a:r>
            <a:endParaRPr lang="ru-RU" sz="2400" b="1" dirty="0">
              <a:solidFill>
                <a:schemeClr val="bg1"/>
              </a:solidFill>
              <a:highlight>
                <a:srgbClr val="800080"/>
              </a:highlight>
            </a:endParaRPr>
          </a:p>
          <a:p>
            <a:r>
              <a:rPr lang="ru-BY" sz="2400" b="1" dirty="0" err="1">
                <a:solidFill>
                  <a:schemeClr val="bg1"/>
                </a:solidFill>
                <a:highlight>
                  <a:srgbClr val="800080"/>
                </a:highlight>
              </a:rPr>
              <a:t>Repository</a:t>
            </a:r>
            <a:r>
              <a:rPr lang="ru-BY" sz="2400" b="1" dirty="0" err="1">
                <a:solidFill>
                  <a:schemeClr val="bg1"/>
                </a:solidFill>
              </a:rPr>
              <a:t>Service</a:t>
            </a:r>
            <a:r>
              <a:rPr lang="ru-BY" sz="2400" b="1" dirty="0">
                <a:solidFill>
                  <a:schemeClr val="bg1"/>
                </a:solidFill>
              </a:rPr>
              <a:t> </a:t>
            </a:r>
            <a:r>
              <a:rPr lang="ru-BY" sz="2400" b="1" dirty="0" err="1">
                <a:solidFill>
                  <a:schemeClr val="bg1"/>
                </a:solidFill>
              </a:rPr>
              <a:t>repositoryService</a:t>
            </a:r>
            <a:r>
              <a:rPr lang="ru-BY" sz="2400" b="1" dirty="0">
                <a:solidFill>
                  <a:schemeClr val="bg1"/>
                </a:solidFill>
              </a:rPr>
              <a:t> = </a:t>
            </a:r>
            <a:r>
              <a:rPr lang="ru-BY" sz="2400" b="1" dirty="0" err="1">
                <a:solidFill>
                  <a:schemeClr val="bg1"/>
                </a:solidFill>
                <a:highlight>
                  <a:srgbClr val="FFFF00"/>
                </a:highlight>
              </a:rPr>
              <a:t>processEngine</a:t>
            </a:r>
            <a:r>
              <a:rPr lang="ru-BY" sz="2400" b="1" dirty="0" err="1">
                <a:solidFill>
                  <a:schemeClr val="bg1"/>
                </a:solidFill>
              </a:rPr>
              <a:t>.getRepositoryService</a:t>
            </a:r>
            <a:r>
              <a:rPr lang="ru-BY" sz="2400" b="1" dirty="0">
                <a:solidFill>
                  <a:schemeClr val="bg1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452630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10E97F-64E9-41FE-AD8C-0E3A5C967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978" y="0"/>
            <a:ext cx="97084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81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D83A2E-618D-4D63-AB90-4EA21A4F3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158" y="1049867"/>
            <a:ext cx="8292597" cy="57081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8BABC9-C397-475A-AABF-61E3392F229A}"/>
              </a:ext>
            </a:extLst>
          </p:cNvPr>
          <p:cNvSpPr txBox="1"/>
          <p:nvPr/>
        </p:nvSpPr>
        <p:spPr>
          <a:xfrm>
            <a:off x="4086578" y="99996"/>
            <a:ext cx="7902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The list of often used BPMN events</a:t>
            </a:r>
            <a:endParaRPr lang="ru-BY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63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D2F74-7792-447F-A872-75348674E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1973" y="1324867"/>
            <a:ext cx="10590027" cy="2721934"/>
          </a:xfrm>
        </p:spPr>
        <p:txBody>
          <a:bodyPr>
            <a:noAutofit/>
          </a:bodyPr>
          <a:lstStyle/>
          <a:p>
            <a:r>
              <a:rPr lang="en-US" sz="2000" dirty="0"/>
              <a:t>Camunda Forum : 		 </a:t>
            </a:r>
            <a:r>
              <a:rPr lang="en-US" sz="2000" dirty="0">
                <a:solidFill>
                  <a:schemeClr val="bg1"/>
                </a:solidFill>
              </a:rPr>
              <a:t>https://forum.camunda.io/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/>
              <a:t>Camunda DOCUMENTATION :       </a:t>
            </a:r>
            <a:r>
              <a:rPr lang="en-US" sz="2000" dirty="0">
                <a:solidFill>
                  <a:schemeClr val="bg1"/>
                </a:solidFill>
              </a:rPr>
              <a:t>https://camunda.com/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/>
              <a:t>Camunda examples :		 </a:t>
            </a:r>
            <a:r>
              <a:rPr lang="en-US" sz="2000" dirty="0">
                <a:solidFill>
                  <a:schemeClr val="bg1"/>
                </a:solidFill>
              </a:rPr>
              <a:t>https://github.com/camunda/camunda-bpm-examples</a:t>
            </a:r>
            <a:br>
              <a:rPr lang="en-US" sz="2000" dirty="0"/>
            </a:br>
            <a:r>
              <a:rPr lang="en-US" sz="2000" dirty="0"/>
              <a:t>Camunda events  		 </a:t>
            </a:r>
            <a:r>
              <a:rPr lang="en-US" sz="2000" dirty="0">
                <a:solidFill>
                  <a:schemeClr val="bg1"/>
                </a:solidFill>
              </a:rPr>
              <a:t>https://camunda.com/events/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/>
            </a:br>
            <a:r>
              <a:rPr lang="en-US" sz="2000" dirty="0"/>
              <a:t>linkedin :			 </a:t>
            </a:r>
            <a:r>
              <a:rPr lang="en-US" sz="2000" dirty="0">
                <a:solidFill>
                  <a:schemeClr val="bg1"/>
                </a:solidFill>
              </a:rPr>
              <a:t>https://www.linkedin.com/company/camunda/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/>
              <a:t>youtube :			 </a:t>
            </a:r>
            <a:r>
              <a:rPr lang="en-US" sz="2000" dirty="0">
                <a:solidFill>
                  <a:schemeClr val="bg1"/>
                </a:solidFill>
              </a:rPr>
              <a:t>https://www.youtube.com/user/camundavideo</a:t>
            </a:r>
            <a:endParaRPr lang="ru-BY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8AA7F4-F79E-4973-851C-22EA1BE7F5C2}"/>
              </a:ext>
            </a:extLst>
          </p:cNvPr>
          <p:cNvSpPr txBox="1"/>
          <p:nvPr/>
        </p:nvSpPr>
        <p:spPr>
          <a:xfrm>
            <a:off x="4104168" y="1063257"/>
            <a:ext cx="4646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Useful links</a:t>
            </a:r>
            <a:endParaRPr lang="ru-BY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618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D2F74-7792-447F-A872-75348674E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0987" y="3310920"/>
            <a:ext cx="10590027" cy="2588998"/>
          </a:xfrm>
        </p:spPr>
        <p:txBody>
          <a:bodyPr>
            <a:noAutofit/>
          </a:bodyPr>
          <a:lstStyle/>
          <a:p>
            <a:r>
              <a:rPr lang="en-US" sz="2000" dirty="0"/>
              <a:t>Java 17   </a:t>
            </a:r>
            <a:r>
              <a:rPr lang="en-US" sz="2000" dirty="0">
                <a:solidFill>
                  <a:schemeClr val="bg1"/>
                </a:solidFill>
              </a:rPr>
              <a:t>https://www.oracle.com/java/technologies/downloads/#java17</a:t>
            </a:r>
            <a:br>
              <a:rPr lang="en-US" sz="2000" dirty="0"/>
            </a:br>
            <a:r>
              <a:rPr lang="en-US" sz="2000" dirty="0"/>
              <a:t>installation instruction :   </a:t>
            </a:r>
            <a:r>
              <a:rPr lang="en-US" sz="2000" dirty="0">
                <a:solidFill>
                  <a:schemeClr val="bg1"/>
                </a:solidFill>
              </a:rPr>
              <a:t>https://docs.oracle.com/en/java/javase/17/install/overview-jdk-installation.html#GUID-A0EAF7DB-67EB-4218-AD54-3E54CDD8D89E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Maven  </a:t>
            </a:r>
            <a:r>
              <a:rPr lang="en-US" sz="2000" dirty="0">
                <a:solidFill>
                  <a:schemeClr val="bg1"/>
                </a:solidFill>
              </a:rPr>
              <a:t>https://maven.apache.org/download.cgi  </a:t>
            </a:r>
            <a:br>
              <a:rPr lang="en-US" sz="2000" dirty="0"/>
            </a:br>
            <a:r>
              <a:rPr lang="en-US" sz="2000" dirty="0"/>
              <a:t>installation instruction : </a:t>
            </a:r>
            <a:r>
              <a:rPr lang="en-US" sz="2000" dirty="0">
                <a:solidFill>
                  <a:schemeClr val="bg1"/>
                </a:solidFill>
              </a:rPr>
              <a:t>https://maven.apache.org/install.html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Camunda modeler version 5.22.0 </a:t>
            </a:r>
            <a:r>
              <a:rPr lang="en-US" sz="2000" dirty="0">
                <a:solidFill>
                  <a:schemeClr val="bg1"/>
                </a:solidFill>
              </a:rPr>
              <a:t>https://downloads.camunda.cloud/release/camunda-modeler/5.22.0/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/>
              <a:t>installation instruction (only first page) :  </a:t>
            </a:r>
            <a:r>
              <a:rPr lang="en-US" sz="2000" dirty="0">
                <a:solidFill>
                  <a:schemeClr val="bg1"/>
                </a:solidFill>
              </a:rPr>
              <a:t>https://docs.camunda.org/get-started/quick-start/install/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Intellij</a:t>
            </a:r>
            <a:r>
              <a:rPr lang="en-US" sz="2000" dirty="0"/>
              <a:t> Idea Community Edition version 2023.3.5  </a:t>
            </a:r>
            <a:r>
              <a:rPr lang="en-US" sz="2000" dirty="0">
                <a:solidFill>
                  <a:schemeClr val="bg1"/>
                </a:solidFill>
              </a:rPr>
              <a:t>https://www.jetbrains.com/idea/download/other.html  </a:t>
            </a:r>
            <a:br>
              <a:rPr lang="en-US" sz="2000" dirty="0"/>
            </a:br>
            <a:r>
              <a:rPr lang="en-US" sz="2000" dirty="0"/>
              <a:t>installation instruction (standalone installation) :  </a:t>
            </a:r>
            <a:r>
              <a:rPr lang="en-US" sz="2000" dirty="0">
                <a:solidFill>
                  <a:schemeClr val="bg1"/>
                </a:solidFill>
              </a:rPr>
              <a:t>https://www.jetbrains.com/help/idea/installation-guide.html#standalone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  <a:highlight>
                  <a:srgbClr val="FFFF00"/>
                </a:highlight>
              </a:rPr>
              <a:t>Please don’t forger about the “path” variables on your computer</a:t>
            </a:r>
            <a:endParaRPr lang="ru-BY" sz="2000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8AA7F4-F79E-4973-851C-22EA1BE7F5C2}"/>
              </a:ext>
            </a:extLst>
          </p:cNvPr>
          <p:cNvSpPr txBox="1"/>
          <p:nvPr/>
        </p:nvSpPr>
        <p:spPr>
          <a:xfrm>
            <a:off x="3987684" y="335231"/>
            <a:ext cx="4646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Installation links</a:t>
            </a:r>
            <a:endParaRPr lang="ru-BY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737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D2F74-7792-447F-A872-75348674E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66161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sz="3600" dirty="0">
                <a:solidFill>
                  <a:schemeClr val="bg1"/>
                </a:solidFill>
              </a:rPr>
              <a:t>Signal</a:t>
            </a:r>
            <a:endParaRPr lang="ru-BY" sz="36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C0EDB-8135-4789-91DC-22F08E2C0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960" y="1173126"/>
            <a:ext cx="5052691" cy="560086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AD0304E1-B2D1-4897-A291-2E1DFC2C9F3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76425" y="2478832"/>
            <a:ext cx="963180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ru-BY" altLang="ru-BY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Signal Event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is a powerful way to </a:t>
            </a:r>
            <a:r>
              <a:rPr kumimoji="0" lang="ru-BY" altLang="ru-BY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broadcast messages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 BPMN</a:t>
            </a:r>
            <a:endParaRPr kumimoji="0" lang="en-US" altLang="ru-BY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BY" altLang="ru-BY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can be </a:t>
            </a:r>
            <a:r>
              <a:rPr kumimoji="0" lang="ru-BY" altLang="ru-BY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interrupting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ru-BY" altLang="ru-BY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non-interrupting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BY" altLang="ru-BY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catch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ru-BY" altLang="ru-BY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throw</a:t>
            </a:r>
            <a:endParaRPr kumimoji="0" lang="ru-BY" altLang="ru-BY" sz="2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great when you need 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to </a:t>
            </a:r>
            <a:r>
              <a:rPr kumimoji="0" lang="ru-BY" altLang="ru-BY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notify many processes at once</a:t>
            </a:r>
            <a:endParaRPr kumimoji="0" lang="ru-BY" altLang="ru-BY" sz="2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It’s easy to 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send using </a:t>
            </a:r>
            <a:r>
              <a:rPr kumimoji="0" lang="ru-BY" altLang="ru-BY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REST API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(for example, from Postman)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Perfect for </a:t>
            </a:r>
            <a:r>
              <a:rPr kumimoji="0" lang="ru-BY" altLang="ru-BY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notifications, escalations, timers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ru-BY" altLang="ru-BY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parallel logic</a:t>
            </a:r>
            <a:endParaRPr kumimoji="0" lang="ru-BY" altLang="ru-BY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769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D2F74-7792-447F-A872-75348674E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7724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Conditional Event</a:t>
            </a:r>
            <a:endParaRPr lang="ru-BY" sz="3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580DE-C5AB-48CC-B381-69E66C774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300141"/>
            <a:ext cx="9963642" cy="3902696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b="1" dirty="0">
                <a:solidFill>
                  <a:schemeClr val="bg1"/>
                </a:solidFill>
              </a:rPr>
              <a:t>Conditional Event</a:t>
            </a:r>
            <a:r>
              <a:rPr lang="en-US" dirty="0">
                <a:solidFill>
                  <a:schemeClr val="bg1"/>
                </a:solidFill>
              </a:rPr>
              <a:t> is a powerful way to </a:t>
            </a:r>
            <a:r>
              <a:rPr lang="en-US" b="1" dirty="0">
                <a:solidFill>
                  <a:schemeClr val="bg1"/>
                </a:solidFill>
              </a:rPr>
              <a:t>wait for logical conditions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endParaRPr lang="ru-BY" altLang="ru-BY" cap="non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ru-BY" altLang="ru-BY" cap="non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BY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AAC2BBA-5D70-4A48-B6FA-024B781B0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424" y="3065909"/>
            <a:ext cx="959599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can be </a:t>
            </a:r>
            <a:r>
              <a:rPr kumimoji="0" lang="ru-BY" altLang="ru-BY" sz="2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used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ru-BY" altLang="ru-BY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start</a:t>
            </a:r>
            <a:r>
              <a:rPr kumimoji="0" lang="ru-BY" altLang="ru-BY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ru-BY" altLang="ru-BY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process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ru-BY" altLang="ru-BY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pause</a:t>
            </a:r>
            <a:r>
              <a:rPr kumimoji="0" lang="ru-BY" altLang="ru-BY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it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inside</a:t>
            </a:r>
            <a:endParaRPr kumimoji="0" lang="ru-BY" altLang="ru-BY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ru-BY" altLang="ru-BY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dynamic</a:t>
            </a:r>
            <a:r>
              <a:rPr kumimoji="0" lang="ru-BY" altLang="ru-BY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ru-BY" altLang="ru-BY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flexible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flows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en-US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ru-BY" altLang="ru-BY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values</a:t>
            </a:r>
            <a:endParaRPr kumimoji="0" lang="ru-BY" altLang="ru-BY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BY" altLang="ru-BY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process</a:t>
            </a:r>
            <a:r>
              <a:rPr lang="ru-BY" altLang="ru-BY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can </a:t>
            </a:r>
            <a:r>
              <a:rPr lang="ru-BY" altLang="ru-BY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pause</a:t>
            </a:r>
            <a:r>
              <a:rPr lang="ru-BY" altLang="ru-BY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and </a:t>
            </a:r>
            <a:r>
              <a:rPr lang="ru-BY" altLang="ru-BY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wait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BY" altLang="ru-BY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great for </a:t>
            </a:r>
            <a:r>
              <a:rPr kumimoji="0" lang="ru-BY" altLang="ru-BY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automation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ru-BY" altLang="ru-BY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</a:t>
            </a:r>
            <a:endParaRPr kumimoji="0" lang="ru-BY" altLang="ru-BY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BY" altLang="ru-BY" sz="2400" b="1" dirty="0">
                <a:solidFill>
                  <a:srgbClr val="0070C0"/>
                </a:solidFill>
                <a:latin typeface="Arial" panose="020B0604020202020204" pitchFamily="34" charset="0"/>
              </a:rPr>
              <a:t>JUEL and FEEL </a:t>
            </a:r>
            <a:r>
              <a:rPr lang="ru-BY" altLang="ru-BY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expressions</a:t>
            </a:r>
            <a:endParaRPr lang="ru-BY" altLang="ru-BY" sz="24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1DED9F-CB6F-4F59-872E-8158434B3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382" y="1283765"/>
            <a:ext cx="5245966" cy="61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06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D2F74-7792-447F-A872-75348674E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8307" y="306952"/>
            <a:ext cx="8791575" cy="59331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Script Task</a:t>
            </a:r>
            <a:endParaRPr lang="ru-BY" sz="3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580DE-C5AB-48CC-B381-69E66C774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8779" y="1325958"/>
            <a:ext cx="8791575" cy="5057480"/>
          </a:xfrm>
        </p:spPr>
        <p:txBody>
          <a:bodyPr>
            <a:normAutofit fontScale="70000" lnSpcReduction="20000"/>
          </a:bodyPr>
          <a:lstStyle/>
          <a:p>
            <a:r>
              <a:rPr lang="en-US" sz="1700" b="1" dirty="0">
                <a:solidFill>
                  <a:schemeClr val="bg1"/>
                </a:solidFill>
              </a:rPr>
              <a:t>What is it?</a:t>
            </a:r>
            <a:endParaRPr lang="en-US" sz="1700" dirty="0">
              <a:solidFill>
                <a:schemeClr val="bg1"/>
              </a:solidFill>
            </a:endParaRPr>
          </a:p>
          <a:p>
            <a:r>
              <a:rPr lang="en-US" sz="1900" dirty="0">
                <a:solidFill>
                  <a:schemeClr val="tx1"/>
                </a:solidFill>
              </a:rPr>
              <a:t>An </a:t>
            </a:r>
            <a:r>
              <a:rPr lang="en-US" sz="1900" b="1" dirty="0">
                <a:solidFill>
                  <a:srgbClr val="0070C0"/>
                </a:solidFill>
                <a:effectLst/>
              </a:rPr>
              <a:t>automated activity </a:t>
            </a:r>
            <a:r>
              <a:rPr lang="en-US" sz="1900" dirty="0">
                <a:solidFill>
                  <a:schemeClr val="tx1"/>
                </a:solidFill>
              </a:rPr>
              <a:t>in the process</a:t>
            </a:r>
          </a:p>
          <a:p>
            <a:r>
              <a:rPr lang="en-US" sz="1900" dirty="0">
                <a:solidFill>
                  <a:schemeClr val="tx1"/>
                </a:solidFill>
              </a:rPr>
              <a:t>Runs a script </a:t>
            </a:r>
            <a:r>
              <a:rPr lang="en-US" sz="1900" b="1" dirty="0">
                <a:solidFill>
                  <a:srgbClr val="0070C0"/>
                </a:solidFill>
                <a:effectLst/>
              </a:rPr>
              <a:t>without user interaction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Use cases:</a:t>
            </a:r>
          </a:p>
          <a:p>
            <a:r>
              <a:rPr lang="en-US" sz="1900" dirty="0">
                <a:solidFill>
                  <a:schemeClr val="tx1"/>
                </a:solidFill>
              </a:rPr>
              <a:t>Logging</a:t>
            </a:r>
          </a:p>
          <a:p>
            <a:r>
              <a:rPr lang="en-US" sz="1900" dirty="0">
                <a:solidFill>
                  <a:schemeClr val="tx1"/>
                </a:solidFill>
              </a:rPr>
              <a:t>Simple calculations</a:t>
            </a:r>
          </a:p>
          <a:p>
            <a:r>
              <a:rPr lang="en-US" sz="1900" dirty="0">
                <a:solidFill>
                  <a:schemeClr val="tx1"/>
                </a:solidFill>
              </a:rPr>
              <a:t>Updating variables</a:t>
            </a:r>
          </a:p>
          <a:p>
            <a:r>
              <a:rPr lang="en-US" sz="1900" dirty="0">
                <a:solidFill>
                  <a:schemeClr val="tx1"/>
                </a:solidFill>
              </a:rPr>
              <a:t>Conditional logic</a:t>
            </a:r>
            <a:r>
              <a:rPr lang="ru-RU" sz="1900" dirty="0">
                <a:solidFill>
                  <a:schemeClr val="tx1"/>
                </a:solidFill>
              </a:rPr>
              <a:t> </a:t>
            </a:r>
            <a:endParaRPr lang="en-US" sz="1900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bg1"/>
                </a:solidFill>
              </a:rPr>
              <a:t>Script Types:</a:t>
            </a:r>
            <a:br>
              <a:rPr lang="en-US" sz="900" dirty="0"/>
            </a:br>
            <a:r>
              <a:rPr lang="en-US" sz="1900" b="1" dirty="0">
                <a:solidFill>
                  <a:srgbClr val="0070C0"/>
                </a:solidFill>
                <a:effectLst/>
              </a:rPr>
              <a:t>Inline</a:t>
            </a:r>
            <a:r>
              <a:rPr lang="en-US" sz="1900" dirty="0">
                <a:solidFill>
                  <a:schemeClr val="tx1"/>
                </a:solidFill>
              </a:rPr>
              <a:t> – Write directly in the task</a:t>
            </a:r>
            <a:br>
              <a:rPr lang="en-US" sz="1900" dirty="0">
                <a:solidFill>
                  <a:schemeClr val="tx1"/>
                </a:solidFill>
              </a:rPr>
            </a:br>
            <a:r>
              <a:rPr lang="en-US" sz="1900" b="1" dirty="0">
                <a:solidFill>
                  <a:srgbClr val="0070C0"/>
                </a:solidFill>
                <a:effectLst/>
              </a:rPr>
              <a:t>External</a:t>
            </a:r>
            <a:r>
              <a:rPr lang="en-US" sz="1900" dirty="0">
                <a:solidFill>
                  <a:schemeClr val="tx1"/>
                </a:solidFill>
              </a:rPr>
              <a:t> – Reference a file</a:t>
            </a:r>
            <a:endParaRPr lang="ru-RU" sz="19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Supported languages:</a:t>
            </a:r>
          </a:p>
          <a:p>
            <a:r>
              <a:rPr lang="en-US" sz="1900" dirty="0">
                <a:solidFill>
                  <a:schemeClr val="tx1"/>
                </a:solidFill>
              </a:rPr>
              <a:t>Groovy </a:t>
            </a:r>
            <a:endParaRPr lang="ru-BY" sz="1900" dirty="0">
              <a:solidFill>
                <a:schemeClr val="tx1"/>
              </a:solidFill>
            </a:endParaRPr>
          </a:p>
          <a:p>
            <a:r>
              <a:rPr lang="en-US" sz="1900" dirty="0">
                <a:solidFill>
                  <a:schemeClr val="tx1"/>
                </a:solidFill>
              </a:rPr>
              <a:t>JavaScript</a:t>
            </a:r>
          </a:p>
          <a:p>
            <a:r>
              <a:rPr lang="en-US" sz="1900" dirty="0" err="1">
                <a:solidFill>
                  <a:schemeClr val="tx1"/>
                </a:solidFill>
              </a:rPr>
              <a:t>JRuby</a:t>
            </a:r>
            <a:endParaRPr lang="en-US" sz="1900" dirty="0">
              <a:solidFill>
                <a:schemeClr val="tx1"/>
              </a:solidFill>
            </a:endParaRPr>
          </a:p>
          <a:p>
            <a:r>
              <a:rPr lang="en-US" sz="1900" dirty="0" err="1">
                <a:solidFill>
                  <a:schemeClr val="tx1"/>
                </a:solidFill>
              </a:rPr>
              <a:t>Jython</a:t>
            </a:r>
            <a:endParaRPr lang="en-US" sz="190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ru-B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C8D582-47EE-4662-B465-6841B4EB9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663" y="341709"/>
            <a:ext cx="1013548" cy="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86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A2DC-2283-4D6A-A21A-342C245DD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579" y="618518"/>
            <a:ext cx="9073831" cy="4482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User Task</a:t>
            </a:r>
            <a:endParaRPr lang="ru-B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D7F7A-AA7F-47B5-AE8F-BCE43BFB8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460" y="239973"/>
            <a:ext cx="1600270" cy="1293676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184F5DD3-DFFE-4B06-BD3C-F8B6F05346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3646" y="2038618"/>
            <a:ext cx="1154835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BY" altLang="ru-BY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User </a:t>
            </a:r>
            <a:r>
              <a:rPr kumimoji="0" lang="ru-BY" altLang="ru-BY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Task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done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human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</a:t>
            </a:r>
            <a:r>
              <a:rPr kumimoji="0" lang="en-US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ru-BY" altLang="ru-BY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</a:t>
            </a:r>
            <a:r>
              <a:rPr kumimoji="0" lang="ru-BY" altLang="ru-BY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"User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and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assignee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e.g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demo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ru-BY" altLang="ru-BY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Tasks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appear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ru-BY" altLang="ru-BY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Camunda </a:t>
            </a:r>
            <a:r>
              <a:rPr kumimoji="0" lang="ru-BY" altLang="ru-BY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Tasklist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for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assigned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user</a:t>
            </a:r>
            <a:endParaRPr kumimoji="0" lang="ru-BY" altLang="ru-BY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process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waits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until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completes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</a:t>
            </a:r>
            <a:endParaRPr kumimoji="0" lang="ru-BY" altLang="ru-BY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Camunda </a:t>
            </a:r>
            <a:r>
              <a:rPr kumimoji="0" lang="ru-BY" altLang="ru-BY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Forms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forms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Angular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or </a:t>
            </a:r>
            <a:r>
              <a:rPr kumimoji="0" lang="ru-BY" altLang="ru-BY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external</a:t>
            </a:r>
            <a:r>
              <a:rPr kumimoji="0" lang="ru-BY" altLang="ru-BY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interfaces</a:t>
            </a:r>
            <a:endParaRPr kumimoji="0" lang="ru-BY" altLang="ru-BY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great for </a:t>
            </a:r>
            <a:r>
              <a:rPr kumimoji="0" lang="ru-BY" altLang="ru-BY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human</a:t>
            </a:r>
            <a:r>
              <a:rPr kumimoji="0" lang="ru-BY" altLang="ru-BY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decisions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BY" altLang="ru-BY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approvals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ru-BY" altLang="ru-BY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manual</a:t>
            </a:r>
            <a:r>
              <a:rPr kumimoji="0" lang="ru-BY" altLang="ru-BY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checks</a:t>
            </a:r>
            <a:endParaRPr kumimoji="0" lang="ru-BY" altLang="ru-BY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742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9D49-5758-4B34-BFED-0AD5BB296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085" y="217457"/>
            <a:ext cx="8915065" cy="117284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Service Task</a:t>
            </a:r>
            <a:endParaRPr lang="ru-B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3B261F-2998-4369-BDE0-51EDD5F6E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274" y="217457"/>
            <a:ext cx="1436406" cy="1172846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5805F77-D937-46D3-B00D-BA29B8A1F1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38085" y="1561852"/>
            <a:ext cx="8711039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BY" altLang="ru-BY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Used</a:t>
            </a:r>
            <a:r>
              <a:rPr kumimoji="0" lang="ru-BY" altLang="ru-BY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for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Executing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logic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automatically</a:t>
            </a:r>
            <a:endParaRPr kumimoji="0" lang="ru-BY" altLang="ru-BY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BY" altLang="ru-BY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</a:t>
            </a:r>
            <a:r>
              <a:rPr kumimoji="0" lang="ru-BY" altLang="ru-BY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 </a:t>
            </a:r>
            <a:r>
              <a:rPr lang="en-US" altLang="ru-BY" dirty="0">
                <a:effectLst/>
                <a:latin typeface="Arial" panose="020B0604020202020204" pitchFamily="34" charset="0"/>
              </a:rPr>
              <a:t>c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REST API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Run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Java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code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JavaDelegate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databases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external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systems</a:t>
            </a:r>
            <a:endParaRPr kumimoji="0" lang="en-US" altLang="ru-BY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BY" altLang="ru-BY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BY" altLang="ru-BY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Java</a:t>
            </a:r>
            <a:r>
              <a:rPr kumimoji="0" lang="ru-BY" altLang="ru-BY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Class</a:t>
            </a:r>
            <a:r>
              <a:rPr kumimoji="0" lang="ru-BY" altLang="ru-BY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Setup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JavaDelegate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interface</a:t>
            </a:r>
            <a:endParaRPr kumimoji="0" lang="ru-BY" altLang="ru-BY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Override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execute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DelegateExecution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execution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endParaRPr kumimoji="0" lang="ru-BY" altLang="ru-BY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full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class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Modeler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e.g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com.example.MyService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ru-BY" altLang="ru-BY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BY" altLang="ru-BY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61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8E6D-C2FA-42F8-A584-EF382A2B5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494" y="-1"/>
            <a:ext cx="3648635" cy="56477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main process</a:t>
            </a:r>
            <a:endParaRPr lang="ru-BY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CA96-B024-4566-A7C4-99348EBB9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049417-1448-4AB8-840B-0F2BA643F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776"/>
            <a:ext cx="12129247" cy="619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28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679F-635B-4C46-9FF5-75E91A4AA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896" y="495746"/>
            <a:ext cx="1066893" cy="106694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DMN  </a:t>
            </a:r>
            <a:r>
              <a:rPr lang="en-US" dirty="0"/>
              <a:t> </a:t>
            </a:r>
            <a:endParaRPr lang="ru-B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0D4882-5F79-45FB-B5E8-BADF98FAC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9209"/>
            <a:ext cx="1066892" cy="868755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83E816A8-9128-4A98-AE4C-4BB56F1A8B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5423" y="723406"/>
            <a:ext cx="10930547" cy="824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BY" altLang="ru-BY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kumimoji="0" lang="ru-BY" altLang="ru-BY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is DMN</a:t>
            </a:r>
            <a:r>
              <a:rPr lang="en-US" altLang="ru-BY" sz="1800" b="1" dirty="0">
                <a:effectLst/>
                <a:latin typeface="Arial" panose="020B0604020202020204" pitchFamily="34" charset="0"/>
              </a:rPr>
              <a:t> 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ru-BY" altLang="ru-B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table-based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way to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rules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OMG),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instead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if-else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logic in BPMN.</a:t>
            </a:r>
            <a:endParaRPr kumimoji="0" lang="en-US" altLang="ru-BY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BY" altLang="ru-BY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BY" altLang="ru-BY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Why</a:t>
            </a:r>
            <a:r>
              <a:rPr kumimoji="0" lang="ru-BY" altLang="ru-BY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</a:t>
            </a:r>
            <a:r>
              <a:rPr kumimoji="0" lang="ru-BY" altLang="ru-BY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it</a:t>
            </a:r>
            <a:r>
              <a:rPr kumimoji="0" lang="ru-BY" altLang="ru-BY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?</a:t>
            </a:r>
            <a:b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✅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Easy to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</a:t>
            </a:r>
            <a:b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Business-friendly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FEEL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b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✅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Rules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be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changed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without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touching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en-US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ru-BY" dirty="0"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sz="3200" dirty="0">
                <a:solidFill>
                  <a:schemeClr val="bg1"/>
                </a:solidFill>
                <a:effectLst/>
              </a:rPr>
              <a:t>Hit Policy Types: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ru-BY" dirty="0">
                <a:effectLst/>
                <a:latin typeface="Arial Unicode MS"/>
              </a:rPr>
              <a:t> </a:t>
            </a:r>
            <a:r>
              <a:rPr lang="ru-BY" altLang="ru-BY" dirty="0">
                <a:effectLst/>
                <a:latin typeface="Arial" panose="020B0604020202020204" pitchFamily="34" charset="0"/>
              </a:rPr>
              <a:t>FIRST: </a:t>
            </a:r>
            <a:r>
              <a:rPr lang="ru-BY" altLang="ru-BY" dirty="0" err="1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First</a:t>
            </a:r>
            <a:r>
              <a:rPr lang="ru-BY" altLang="ru-BY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BY" altLang="ru-BY" dirty="0" err="1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match</a:t>
            </a:r>
            <a:r>
              <a:rPr lang="ru-BY" altLang="ru-BY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is </a:t>
            </a:r>
            <a:r>
              <a:rPr lang="ru-BY" altLang="ru-BY" dirty="0" err="1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taken</a:t>
            </a:r>
            <a:endParaRPr lang="ru-BY" altLang="ru-BY" dirty="0"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ru-BY" dirty="0">
                <a:effectLst/>
                <a:latin typeface="Arial" panose="020B0604020202020204" pitchFamily="34" charset="0"/>
              </a:rPr>
              <a:t> </a:t>
            </a:r>
            <a:r>
              <a:rPr lang="ru-BY" altLang="ru-BY" dirty="0">
                <a:effectLst/>
                <a:latin typeface="Arial" panose="020B0604020202020204" pitchFamily="34" charset="0"/>
              </a:rPr>
              <a:t>ANY: </a:t>
            </a:r>
            <a:r>
              <a:rPr lang="ru-BY" altLang="ru-BY" dirty="0" err="1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All</a:t>
            </a:r>
            <a:r>
              <a:rPr lang="ru-BY" altLang="ru-BY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BY" altLang="ru-BY" dirty="0" err="1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matches</a:t>
            </a:r>
            <a:r>
              <a:rPr lang="ru-BY" altLang="ru-BY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BY" altLang="ru-BY" dirty="0" err="1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must</a:t>
            </a:r>
            <a:r>
              <a:rPr lang="ru-BY" altLang="ru-BY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BY" altLang="ru-BY" dirty="0" err="1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return</a:t>
            </a:r>
            <a:r>
              <a:rPr lang="ru-BY" altLang="ru-BY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BY" altLang="ru-BY" dirty="0" err="1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ru-BY" altLang="ru-BY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BY" altLang="ru-BY" dirty="0" err="1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same</a:t>
            </a:r>
            <a:r>
              <a:rPr lang="ru-BY" altLang="ru-BY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BY" altLang="ru-BY" dirty="0" err="1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result</a:t>
            </a:r>
            <a:endParaRPr lang="ru-BY" altLang="ru-BY" dirty="0"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ru-BY" dirty="0">
                <a:effectLst/>
                <a:latin typeface="Arial" panose="020B0604020202020204" pitchFamily="34" charset="0"/>
              </a:rPr>
              <a:t> </a:t>
            </a:r>
            <a:r>
              <a:rPr lang="ru-BY" altLang="ru-BY" dirty="0">
                <a:effectLst/>
                <a:latin typeface="Arial" panose="020B0604020202020204" pitchFamily="34" charset="0"/>
              </a:rPr>
              <a:t>COLLECT: </a:t>
            </a:r>
            <a:r>
              <a:rPr lang="ru-BY" altLang="ru-BY" dirty="0" err="1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Gather</a:t>
            </a:r>
            <a:r>
              <a:rPr lang="ru-BY" altLang="ru-BY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BY" altLang="ru-BY" dirty="0" err="1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multiple</a:t>
            </a:r>
            <a:r>
              <a:rPr lang="ru-BY" altLang="ru-BY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BY" altLang="ru-BY" dirty="0" err="1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results</a:t>
            </a:r>
            <a:r>
              <a:rPr lang="ru-BY" altLang="ru-BY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ru-BY" altLang="ru-BY" dirty="0" err="1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use</a:t>
            </a:r>
            <a:r>
              <a:rPr lang="ru-BY" altLang="ru-BY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SUM, MAX, </a:t>
            </a:r>
            <a:r>
              <a:rPr lang="ru-BY" altLang="ru-BY" dirty="0" err="1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etc</a:t>
            </a:r>
            <a:r>
              <a:rPr lang="ru-BY" altLang="ru-BY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.)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ru-BY" dirty="0">
                <a:effectLst/>
                <a:latin typeface="Arial" panose="020B0604020202020204" pitchFamily="34" charset="0"/>
              </a:rPr>
              <a:t> </a:t>
            </a:r>
            <a:r>
              <a:rPr lang="ru-BY" altLang="ru-BY" dirty="0">
                <a:effectLst/>
                <a:latin typeface="Arial" panose="020B0604020202020204" pitchFamily="34" charset="0"/>
              </a:rPr>
              <a:t>RULE ORDER: </a:t>
            </a:r>
            <a:r>
              <a:rPr lang="ru-BY" altLang="ru-BY" dirty="0" err="1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Return</a:t>
            </a:r>
            <a:r>
              <a:rPr lang="ru-BY" altLang="ru-BY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BY" altLang="ru-BY" dirty="0" err="1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all</a:t>
            </a:r>
            <a:r>
              <a:rPr lang="ru-BY" altLang="ru-BY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BY" altLang="ru-BY" dirty="0" err="1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matches</a:t>
            </a:r>
            <a:r>
              <a:rPr lang="ru-BY" altLang="ru-BY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ru-BY" altLang="ru-BY" dirty="0" err="1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order</a:t>
            </a:r>
            <a:endParaRPr lang="ru-BY" altLang="ru-BY" dirty="0"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ru-BY" dirty="0">
                <a:effectLst/>
                <a:latin typeface="Arial" panose="020B0604020202020204" pitchFamily="34" charset="0"/>
              </a:rPr>
              <a:t> </a:t>
            </a:r>
            <a:r>
              <a:rPr lang="ru-BY" altLang="ru-BY" dirty="0">
                <a:effectLst/>
                <a:latin typeface="Arial" panose="020B0604020202020204" pitchFamily="34" charset="0"/>
              </a:rPr>
              <a:t>UNIQUE: </a:t>
            </a:r>
            <a:r>
              <a:rPr lang="ru-BY" altLang="ru-BY" dirty="0" err="1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lang="ru-BY" altLang="ru-BY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BY" altLang="ru-BY" dirty="0" err="1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one</a:t>
            </a:r>
            <a:r>
              <a:rPr lang="ru-BY" altLang="ru-BY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BY" altLang="ru-BY" dirty="0" err="1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rule</a:t>
            </a:r>
            <a:r>
              <a:rPr lang="ru-BY" altLang="ru-BY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BY" altLang="ru-BY" dirty="0" err="1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matches</a:t>
            </a:r>
            <a:endParaRPr lang="ru-BY" altLang="ru-BY" dirty="0"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ru-BY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u-B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ru-BY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u-B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ru-BY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u-B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ru-BY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BY" altLang="ru-B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952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8E6D-C2FA-42F8-A584-EF382A2B5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635" y="618518"/>
            <a:ext cx="7771776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DMN</a:t>
            </a:r>
            <a:endParaRPr lang="ru-BY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4DE22CD3-091F-478F-960F-9D3D30CF6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57516"/>
            <a:ext cx="12052866" cy="5044225"/>
          </a:xfrm>
        </p:spPr>
      </p:pic>
    </p:spTree>
    <p:extLst>
      <p:ext uri="{BB962C8B-B14F-4D97-AF65-F5344CB8AC3E}">
        <p14:creationId xmlns:p14="http://schemas.microsoft.com/office/powerpoint/2010/main" val="780916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8E6D-C2FA-42F8-A584-EF382A2B5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810" y="443324"/>
            <a:ext cx="3314840" cy="77550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Message task </a:t>
            </a:r>
            <a:endParaRPr lang="ru-BY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CA96-B024-4566-A7C4-99348EBB9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57802"/>
            <a:ext cx="9905999" cy="5500197"/>
          </a:xfrm>
        </p:spPr>
        <p:txBody>
          <a:bodyPr>
            <a:normAutofit/>
          </a:bodyPr>
          <a:lstStyle/>
          <a:p>
            <a:r>
              <a:rPr lang="en-US" sz="2600" b="1" dirty="0"/>
              <a:t>Key Points</a:t>
            </a:r>
            <a:r>
              <a:rPr lang="ru-RU" sz="2600" b="1" dirty="0"/>
              <a:t>:</a:t>
            </a:r>
            <a:endParaRPr lang="en-US" sz="2600" b="1" dirty="0"/>
          </a:p>
          <a:p>
            <a:r>
              <a:rPr lang="en-US" sz="2600" b="1" dirty="0">
                <a:solidFill>
                  <a:srgbClr val="0070C0"/>
                </a:solidFill>
                <a:effectLst/>
              </a:rPr>
              <a:t> Send Task</a:t>
            </a:r>
            <a:r>
              <a:rPr lang="en-US" sz="2600" dirty="0"/>
              <a:t>: Sends a message to another process or service</a:t>
            </a:r>
          </a:p>
          <a:p>
            <a:r>
              <a:rPr lang="en-US" sz="2600" b="1" dirty="0"/>
              <a:t> </a:t>
            </a:r>
            <a:r>
              <a:rPr lang="en-US" sz="2600" b="1" dirty="0">
                <a:solidFill>
                  <a:srgbClr val="0070C0"/>
                </a:solidFill>
                <a:effectLst/>
              </a:rPr>
              <a:t>Receive Task</a:t>
            </a:r>
            <a:r>
              <a:rPr lang="en-US" sz="2600" dirty="0">
                <a:solidFill>
                  <a:srgbClr val="0070C0"/>
                </a:solidFill>
                <a:effectLst/>
              </a:rPr>
              <a:t>: </a:t>
            </a:r>
            <a:r>
              <a:rPr lang="en-US" sz="2600" dirty="0"/>
              <a:t>Waits for a message to continue the process</a:t>
            </a:r>
          </a:p>
          <a:p>
            <a:r>
              <a:rPr lang="en-US" sz="2600" b="1" dirty="0"/>
              <a:t> </a:t>
            </a:r>
            <a:r>
              <a:rPr lang="en-US" sz="2600" b="1" dirty="0">
                <a:solidFill>
                  <a:srgbClr val="0070C0"/>
                </a:solidFill>
                <a:effectLst/>
              </a:rPr>
              <a:t>Message Start Event: </a:t>
            </a:r>
            <a:r>
              <a:rPr lang="en-US" sz="2600" dirty="0"/>
              <a:t>Starts a process when a message is received</a:t>
            </a:r>
          </a:p>
          <a:p>
            <a:r>
              <a:rPr lang="en-US" sz="2600" b="1" dirty="0"/>
              <a:t> </a:t>
            </a:r>
            <a:r>
              <a:rPr lang="en-US" sz="2600" b="1" dirty="0">
                <a:solidFill>
                  <a:srgbClr val="0070C0"/>
                </a:solidFill>
                <a:effectLst/>
              </a:rPr>
              <a:t>Intermediate Message Event: </a:t>
            </a:r>
            <a:r>
              <a:rPr lang="en-US" sz="2600" dirty="0"/>
              <a:t>Waits for a message during the process</a:t>
            </a:r>
          </a:p>
          <a:p>
            <a:r>
              <a:rPr lang="en-US" sz="2600" dirty="0"/>
              <a:t>Why Use Message Task?</a:t>
            </a:r>
            <a:endParaRPr lang="ru-RU" sz="2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ru-BY" sz="2600" b="1" dirty="0">
                <a:solidFill>
                  <a:srgbClr val="FFFF00"/>
                </a:solidFill>
                <a:effectLst/>
              </a:rPr>
              <a:t> </a:t>
            </a:r>
            <a:r>
              <a:rPr lang="ru-BY" altLang="ru-BY" sz="2600" b="1" dirty="0" err="1">
                <a:solidFill>
                  <a:srgbClr val="FFFF00"/>
                </a:solidFill>
                <a:effectLst/>
              </a:rPr>
              <a:t>Connect</a:t>
            </a:r>
            <a:r>
              <a:rPr lang="ru-BY" altLang="ru-BY" sz="2600" b="1" dirty="0">
                <a:solidFill>
                  <a:srgbClr val="FFFF00"/>
                </a:solidFill>
                <a:effectLst/>
              </a:rPr>
              <a:t> </a:t>
            </a:r>
            <a:r>
              <a:rPr lang="ru-BY" altLang="ru-BY" sz="2600" b="1" dirty="0" err="1">
                <a:solidFill>
                  <a:srgbClr val="FFFF00"/>
                </a:solidFill>
                <a:effectLst/>
              </a:rPr>
              <a:t>different</a:t>
            </a:r>
            <a:r>
              <a:rPr lang="ru-BY" altLang="ru-BY" sz="2600" b="1" dirty="0">
                <a:solidFill>
                  <a:srgbClr val="FFFF00"/>
                </a:solidFill>
                <a:effectLst/>
              </a:rPr>
              <a:t> </a:t>
            </a:r>
            <a:r>
              <a:rPr lang="ru-BY" altLang="ru-BY" sz="2600" b="1" dirty="0" err="1">
                <a:solidFill>
                  <a:srgbClr val="FFFF00"/>
                </a:solidFill>
                <a:effectLst/>
              </a:rPr>
              <a:t>pools</a:t>
            </a:r>
            <a:r>
              <a:rPr lang="ru-BY" altLang="ru-BY" sz="2600" b="1" dirty="0">
                <a:solidFill>
                  <a:srgbClr val="FFFF00"/>
                </a:solidFill>
                <a:effectLst/>
              </a:rPr>
              <a:t> </a:t>
            </a:r>
            <a:r>
              <a:rPr lang="ru-BY" altLang="ru-BY" sz="2600" dirty="0"/>
              <a:t>(</a:t>
            </a:r>
            <a:r>
              <a:rPr lang="ru-BY" altLang="ru-BY" sz="2600" dirty="0" err="1"/>
              <a:t>departments</a:t>
            </a:r>
            <a:r>
              <a:rPr lang="ru-BY" altLang="ru-BY" sz="2600" dirty="0"/>
              <a:t>, </a:t>
            </a:r>
            <a:r>
              <a:rPr lang="ru-BY" altLang="ru-BY" sz="2600" dirty="0" err="1"/>
              <a:t>services</a:t>
            </a:r>
            <a:r>
              <a:rPr lang="ru-BY" altLang="ru-BY" sz="2600" dirty="0"/>
              <a:t>)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ru-BY" sz="2600" b="1" dirty="0">
                <a:solidFill>
                  <a:srgbClr val="FFFF00"/>
                </a:solidFill>
                <a:effectLst/>
              </a:rPr>
              <a:t> </a:t>
            </a:r>
            <a:r>
              <a:rPr lang="ru-BY" altLang="ru-BY" sz="2600" b="1" dirty="0" err="1">
                <a:solidFill>
                  <a:srgbClr val="FFFF00"/>
                </a:solidFill>
                <a:effectLst/>
              </a:rPr>
              <a:t>Support</a:t>
            </a:r>
            <a:r>
              <a:rPr lang="ru-BY" altLang="ru-BY" sz="2600" b="1" dirty="0">
                <a:solidFill>
                  <a:srgbClr val="FFFF00"/>
                </a:solidFill>
                <a:effectLst/>
              </a:rPr>
              <a:t> </a:t>
            </a:r>
            <a:r>
              <a:rPr lang="ru-BY" altLang="ru-BY" sz="2600" b="1" dirty="0" err="1">
                <a:solidFill>
                  <a:srgbClr val="FFFF00"/>
                </a:solidFill>
                <a:effectLst/>
              </a:rPr>
              <a:t>async</a:t>
            </a:r>
            <a:r>
              <a:rPr lang="ru-BY" altLang="ru-BY" sz="2600" b="1" dirty="0">
                <a:solidFill>
                  <a:srgbClr val="FFFF00"/>
                </a:solidFill>
                <a:effectLst/>
              </a:rPr>
              <a:t> </a:t>
            </a:r>
            <a:r>
              <a:rPr lang="ru-BY" altLang="ru-BY" sz="2600" b="1" dirty="0" err="1">
                <a:solidFill>
                  <a:srgbClr val="FFFF00"/>
                </a:solidFill>
                <a:effectLst/>
              </a:rPr>
              <a:t>communication</a:t>
            </a:r>
            <a:r>
              <a:rPr lang="ru-BY" altLang="ru-BY" sz="2600" b="1" dirty="0">
                <a:solidFill>
                  <a:srgbClr val="FFFF00"/>
                </a:solidFill>
                <a:effectLst/>
              </a:rPr>
              <a:t> </a:t>
            </a:r>
            <a:r>
              <a:rPr lang="ru-BY" altLang="ru-BY" sz="2600" dirty="0"/>
              <a:t>(</a:t>
            </a:r>
            <a:r>
              <a:rPr lang="ru-BY" altLang="ru-BY" sz="2600" dirty="0" err="1"/>
              <a:t>no</a:t>
            </a:r>
            <a:r>
              <a:rPr lang="ru-BY" altLang="ru-BY" sz="2600" dirty="0"/>
              <a:t> need to </a:t>
            </a:r>
            <a:r>
              <a:rPr lang="ru-BY" altLang="ru-BY" sz="2600" dirty="0" err="1"/>
              <a:t>wait</a:t>
            </a:r>
            <a:r>
              <a:rPr lang="ru-BY" altLang="ru-BY" sz="2600" dirty="0"/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ru-BY" sz="2600" dirty="0"/>
              <a:t> </a:t>
            </a:r>
            <a:r>
              <a:rPr lang="ru-BY" altLang="ru-BY" sz="2600" dirty="0" err="1"/>
              <a:t>Useful</a:t>
            </a:r>
            <a:r>
              <a:rPr lang="ru-BY" altLang="ru-BY" sz="2600" dirty="0"/>
              <a:t> for </a:t>
            </a:r>
            <a:r>
              <a:rPr lang="ru-BY" altLang="ru-BY" sz="2600" b="1" dirty="0" err="1">
                <a:solidFill>
                  <a:srgbClr val="FFFF00"/>
                </a:solidFill>
                <a:effectLst/>
              </a:rPr>
              <a:t>microservices</a:t>
            </a:r>
            <a:r>
              <a:rPr lang="ru-BY" altLang="ru-BY" sz="2600" b="1" dirty="0">
                <a:solidFill>
                  <a:srgbClr val="FFFF00"/>
                </a:solidFill>
                <a:effectLst/>
              </a:rPr>
              <a:t> and </a:t>
            </a:r>
            <a:r>
              <a:rPr lang="ru-BY" altLang="ru-BY" sz="2600" b="1" dirty="0" err="1">
                <a:solidFill>
                  <a:srgbClr val="FFFF00"/>
                </a:solidFill>
                <a:effectLst/>
              </a:rPr>
              <a:t>event-driven</a:t>
            </a:r>
            <a:r>
              <a:rPr lang="ru-BY" altLang="ru-BY" sz="2600" b="1" dirty="0">
                <a:solidFill>
                  <a:srgbClr val="FFFF00"/>
                </a:solidFill>
                <a:effectLst/>
              </a:rPr>
              <a:t> </a:t>
            </a:r>
            <a:r>
              <a:rPr lang="ru-BY" altLang="ru-BY" sz="2600" dirty="0" err="1"/>
              <a:t>flows</a:t>
            </a:r>
            <a:endParaRPr lang="ru-RU" sz="2600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sz="2600" dirty="0"/>
              <a:t> Can also send messages </a:t>
            </a:r>
            <a:r>
              <a:rPr lang="en-US" sz="2600" dirty="0">
                <a:solidFill>
                  <a:srgbClr val="FFFF00"/>
                </a:solidFill>
              </a:rPr>
              <a:t>using REST API  </a:t>
            </a:r>
            <a:endParaRPr lang="ru-BY" altLang="ru-BY" sz="2600" dirty="0">
              <a:solidFill>
                <a:srgbClr val="FFFF00"/>
              </a:solidFill>
            </a:endParaRPr>
          </a:p>
          <a:p>
            <a:endParaRPr lang="ru-RU" sz="900" dirty="0"/>
          </a:p>
          <a:p>
            <a:endParaRPr lang="ru-RU" sz="900" dirty="0"/>
          </a:p>
          <a:p>
            <a:endParaRPr lang="ru-RU" sz="900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B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A650F5-B178-49AF-B470-B164719F4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028" y="443324"/>
            <a:ext cx="3635055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62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8E6D-C2FA-42F8-A584-EF382A2B5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980" y="618518"/>
            <a:ext cx="2893672" cy="94406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Lane &amp; pool</a:t>
            </a:r>
            <a:endParaRPr lang="ru-BY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CA96-B024-4566-A7C4-99348EBB9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49170"/>
            <a:ext cx="9905999" cy="511367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effectLst/>
              </a:rPr>
              <a:t>Pool </a:t>
            </a:r>
            <a:r>
              <a:rPr lang="en-US" dirty="0"/>
              <a:t>- Represents a </a:t>
            </a:r>
            <a:r>
              <a:rPr lang="en-US" b="1" dirty="0"/>
              <a:t>participant</a:t>
            </a:r>
          </a:p>
          <a:p>
            <a:r>
              <a:rPr lang="en-US" dirty="0">
                <a:solidFill>
                  <a:srgbClr val="0070C0"/>
                </a:solidFill>
                <a:effectLst/>
              </a:rPr>
              <a:t>Lane</a:t>
            </a:r>
            <a:r>
              <a:rPr lang="en-US" dirty="0"/>
              <a:t> - Sub-part of a Pool for </a:t>
            </a:r>
            <a:r>
              <a:rPr lang="en-US" b="1" dirty="0"/>
              <a:t>roles or teams</a:t>
            </a:r>
          </a:p>
          <a:p>
            <a:endParaRPr lang="en-US" b="1" dirty="0"/>
          </a:p>
          <a:p>
            <a:r>
              <a:rPr lang="en-US" dirty="0">
                <a:solidFill>
                  <a:srgbClr val="FFFF00"/>
                </a:solidFill>
              </a:rPr>
              <a:t>Why Use Them?  </a:t>
            </a:r>
          </a:p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Features: </a:t>
            </a:r>
          </a:p>
          <a:p>
            <a:endParaRPr lang="ru-B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4AB5B6-2AFA-4794-A49E-F8E282BA9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17" y="618518"/>
            <a:ext cx="1809371" cy="830652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F61D59B-11E9-420B-9FE0-6F2FDBA68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3266" y="3114781"/>
            <a:ext cx="706635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BY" altLang="ru-BY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sz="24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separation</a:t>
            </a:r>
            <a:r>
              <a:rPr kumimoji="0" lang="ru-BY" altLang="ru-BY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sz="24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ru-BY" altLang="ru-BY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sz="24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responsibilities</a:t>
            </a:r>
            <a:endParaRPr kumimoji="0" lang="ru-BY" altLang="ru-BY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BY" altLang="ru-BY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Useful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ru-BY" altLang="ru-BY" sz="24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collaboration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ru-BY" altLang="ru-BY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multi-role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processes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F8E0048-7836-44FF-A340-B312786BF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9673" y="4268599"/>
            <a:ext cx="771320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BY" altLang="ru-BY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sz="24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Link</a:t>
            </a:r>
            <a:r>
              <a:rPr kumimoji="0" lang="ru-BY" altLang="ru-BY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sz="24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Events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</a:t>
            </a:r>
            <a:r>
              <a:rPr kumimoji="0" lang="ru-BY" altLang="ru-BY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lanes</a:t>
            </a:r>
            <a:endParaRPr kumimoji="0" lang="ru-BY" altLang="ru-BY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BY" sz="2400" dirty="0">
                <a:latin typeface="Arial" panose="020B0604020202020204" pitchFamily="34" charset="0"/>
              </a:rPr>
              <a:t> </a:t>
            </a:r>
            <a:r>
              <a:rPr kumimoji="0" lang="en-US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</a:t>
            </a:r>
            <a:r>
              <a:rPr kumimoji="0" lang="ru-BY" altLang="ru-BY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Use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sz="24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Message</a:t>
            </a:r>
            <a:r>
              <a:rPr kumimoji="0" lang="ru-BY" altLang="ru-BY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sz="24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Flows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between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BY" altLang="ru-BY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Pools</a:t>
            </a:r>
            <a:endParaRPr kumimoji="0" lang="ru-BY" altLang="ru-BY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762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8E6D-C2FA-42F8-A584-EF382A2B5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470" y="218426"/>
            <a:ext cx="2978799" cy="115317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Call activity</a:t>
            </a:r>
            <a:endParaRPr lang="ru-BY" dirty="0">
              <a:solidFill>
                <a:schemeClr val="bg1"/>
              </a:solidFill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CA96-B024-4566-A7C4-99348EBB9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419" y="1471895"/>
            <a:ext cx="3617259" cy="491994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70C0"/>
                </a:solidFill>
                <a:effectLst/>
              </a:rPr>
              <a:t>Call Activity</a:t>
            </a:r>
          </a:p>
          <a:p>
            <a:r>
              <a:rPr lang="en-US" dirty="0">
                <a:solidFill>
                  <a:srgbClr val="FFFF00"/>
                </a:solidFill>
              </a:rPr>
              <a:t>Calls </a:t>
            </a:r>
            <a:r>
              <a:rPr lang="en-US" b="1" dirty="0">
                <a:solidFill>
                  <a:srgbClr val="FFFF00"/>
                </a:solidFill>
              </a:rPr>
              <a:t>another BPMN </a:t>
            </a:r>
            <a:r>
              <a:rPr lang="en-US" b="1" dirty="0"/>
              <a:t>process</a:t>
            </a:r>
            <a:endParaRPr lang="en-US" dirty="0"/>
          </a:p>
          <a:p>
            <a:r>
              <a:rPr lang="en-US" dirty="0"/>
              <a:t>Used for </a:t>
            </a:r>
            <a:r>
              <a:rPr lang="en-US" dirty="0">
                <a:solidFill>
                  <a:srgbClr val="FFFF00"/>
                </a:solidFill>
              </a:rPr>
              <a:t>reusing</a:t>
            </a:r>
            <a:r>
              <a:rPr lang="en-US" dirty="0"/>
              <a:t> existing logic</a:t>
            </a:r>
          </a:p>
          <a:p>
            <a:r>
              <a:rPr lang="en-US" dirty="0">
                <a:solidFill>
                  <a:srgbClr val="FFFF00"/>
                </a:solidFill>
              </a:rPr>
              <a:t>Starts a separate process </a:t>
            </a:r>
            <a:r>
              <a:rPr lang="en-US" b="1" dirty="0"/>
              <a:t>instance</a:t>
            </a:r>
            <a:endParaRPr lang="en-US" dirty="0"/>
          </a:p>
          <a:p>
            <a:r>
              <a:rPr lang="en-US" dirty="0"/>
              <a:t>Set “</a:t>
            </a:r>
            <a:r>
              <a:rPr lang="en-US" dirty="0">
                <a:solidFill>
                  <a:srgbClr val="FFFF00"/>
                </a:solidFill>
              </a:rPr>
              <a:t>Called Element</a:t>
            </a:r>
            <a:r>
              <a:rPr lang="en-US" dirty="0"/>
              <a:t>” in Modeler</a:t>
            </a:r>
          </a:p>
          <a:p>
            <a:pPr marL="0" indent="0">
              <a:buNone/>
            </a:pPr>
            <a:endParaRPr lang="en-US" dirty="0"/>
          </a:p>
          <a:p>
            <a:endParaRPr lang="ru-B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784FA9-7EC3-49AE-BC99-CC7166611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269" y="318721"/>
            <a:ext cx="3993226" cy="95258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C605CD2-825A-4DF7-B0E5-88953F3F451A}"/>
              </a:ext>
            </a:extLst>
          </p:cNvPr>
          <p:cNvSpPr txBox="1">
            <a:spLocks/>
          </p:cNvSpPr>
          <p:nvPr/>
        </p:nvSpPr>
        <p:spPr>
          <a:xfrm>
            <a:off x="8072718" y="1471895"/>
            <a:ext cx="3993226" cy="4919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  <a:effectLst/>
              </a:rPr>
              <a:t>⚡ Event-based Subprocess</a:t>
            </a:r>
          </a:p>
          <a:p>
            <a:r>
              <a:rPr lang="en-US" dirty="0">
                <a:solidFill>
                  <a:srgbClr val="FFFF00"/>
                </a:solidFill>
              </a:rPr>
              <a:t>Triggers on event</a:t>
            </a:r>
            <a:r>
              <a:rPr lang="en-US" dirty="0"/>
              <a:t>: message, timer, signal, etc.</a:t>
            </a:r>
          </a:p>
          <a:p>
            <a:r>
              <a:rPr lang="en-US" dirty="0"/>
              <a:t>Can run </a:t>
            </a:r>
            <a:r>
              <a:rPr lang="en-US" dirty="0">
                <a:solidFill>
                  <a:srgbClr val="FFFF00"/>
                </a:solidFill>
              </a:rPr>
              <a:t>any time </a:t>
            </a:r>
            <a:r>
              <a:rPr lang="en-US" dirty="0"/>
              <a:t>during the main process</a:t>
            </a:r>
          </a:p>
          <a:p>
            <a:r>
              <a:rPr lang="en-US" dirty="0"/>
              <a:t>Used for </a:t>
            </a:r>
            <a:r>
              <a:rPr lang="en-US" dirty="0">
                <a:solidFill>
                  <a:srgbClr val="FFFF00"/>
                </a:solidFill>
              </a:rPr>
              <a:t>errors, interruptions, or messages</a:t>
            </a:r>
          </a:p>
          <a:p>
            <a:endParaRPr lang="ru-BY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AA3322-2C6E-4234-B878-E3C8D08DC3C9}"/>
              </a:ext>
            </a:extLst>
          </p:cNvPr>
          <p:cNvSpPr txBox="1">
            <a:spLocks/>
          </p:cNvSpPr>
          <p:nvPr/>
        </p:nvSpPr>
        <p:spPr>
          <a:xfrm>
            <a:off x="4119283" y="1471895"/>
            <a:ext cx="4038599" cy="4919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📦 </a:t>
            </a:r>
            <a:r>
              <a:rPr lang="en-US" b="1" dirty="0">
                <a:solidFill>
                  <a:srgbClr val="0070C0"/>
                </a:solidFill>
                <a:effectLst/>
              </a:rPr>
              <a:t>Embedded Subprocess</a:t>
            </a:r>
          </a:p>
          <a:p>
            <a:r>
              <a:rPr lang="en-US" dirty="0">
                <a:solidFill>
                  <a:srgbClr val="FFFF00"/>
                </a:solidFill>
              </a:rPr>
              <a:t>Built into the same </a:t>
            </a:r>
            <a:r>
              <a:rPr lang="en-US" dirty="0"/>
              <a:t>diagram</a:t>
            </a:r>
          </a:p>
          <a:p>
            <a:r>
              <a:rPr lang="en-US" dirty="0"/>
              <a:t>Has </a:t>
            </a:r>
            <a:r>
              <a:rPr lang="en-US" dirty="0">
                <a:solidFill>
                  <a:srgbClr val="FFFF00"/>
                </a:solidFill>
              </a:rPr>
              <a:t>own start/end</a:t>
            </a:r>
            <a:r>
              <a:rPr lang="en-US" dirty="0"/>
              <a:t>, tasks, gateways</a:t>
            </a:r>
          </a:p>
          <a:p>
            <a:r>
              <a:rPr lang="en-US" dirty="0"/>
              <a:t>Great for </a:t>
            </a:r>
            <a:r>
              <a:rPr lang="en-US" dirty="0">
                <a:solidFill>
                  <a:srgbClr val="FFFF00"/>
                </a:solidFill>
              </a:rPr>
              <a:t>grouping logic locally</a:t>
            </a:r>
          </a:p>
          <a:p>
            <a:r>
              <a:rPr lang="en-US" dirty="0">
                <a:solidFill>
                  <a:srgbClr val="FFFF00"/>
                </a:solidFill>
              </a:rPr>
              <a:t>No separate </a:t>
            </a:r>
            <a:r>
              <a:rPr lang="en-US" dirty="0"/>
              <a:t>process instance</a:t>
            </a:r>
          </a:p>
          <a:p>
            <a:pPr marL="0" indent="0">
              <a:buNone/>
            </a:pPr>
            <a:endParaRPr lang="en-US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348891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1EDC5E-0A00-4132-8AEA-D19ECD991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939" y="351529"/>
            <a:ext cx="373412" cy="3962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108E6D-C2FA-42F8-A584-EF382A2B5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1551" y="226242"/>
            <a:ext cx="1432875" cy="81504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Error</a:t>
            </a:r>
            <a:endParaRPr lang="ru-BY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CA96-B024-4566-A7C4-99348EBB9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888" y="1419928"/>
            <a:ext cx="9905999" cy="3541714"/>
          </a:xfrm>
        </p:spPr>
        <p:txBody>
          <a:bodyPr/>
          <a:lstStyle/>
          <a:p>
            <a:r>
              <a:rPr lang="en-US" dirty="0"/>
              <a:t> </a:t>
            </a:r>
            <a:endParaRPr lang="ru-B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37196F-BEF4-4CE6-884A-64E190F2B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696" y="343908"/>
            <a:ext cx="441998" cy="403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55A8D0-581A-484A-A045-3562B964A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1596" y="336287"/>
            <a:ext cx="441998" cy="411516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9204039-F6DB-4673-AE88-E6056006C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481311"/>
              </p:ext>
            </p:extLst>
          </p:nvPr>
        </p:nvGraphicFramePr>
        <p:xfrm>
          <a:off x="1075425" y="1713410"/>
          <a:ext cx="9906000" cy="457200"/>
        </p:xfrm>
        <a:graphic>
          <a:graphicData uri="http://schemas.openxmlformats.org/drawingml/2006/table">
            <a:tbl>
              <a:tblPr/>
              <a:tblGrid>
                <a:gridCol w="9906000">
                  <a:extLst>
                    <a:ext uri="{9D8B030D-6E8A-4147-A177-3AD203B41FA5}">
                      <a16:colId xmlns:a16="http://schemas.microsoft.com/office/drawing/2014/main" val="5083094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Error Handling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06258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7874E-B14D-4194-88AF-F1038D031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698725"/>
              </p:ext>
            </p:extLst>
          </p:nvPr>
        </p:nvGraphicFramePr>
        <p:xfrm>
          <a:off x="3831124" y="1741209"/>
          <a:ext cx="7285451" cy="457200"/>
        </p:xfrm>
        <a:graphic>
          <a:graphicData uri="http://schemas.openxmlformats.org/drawingml/2006/table">
            <a:tbl>
              <a:tblPr/>
              <a:tblGrid>
                <a:gridCol w="7285451">
                  <a:extLst>
                    <a:ext uri="{9D8B030D-6E8A-4147-A177-3AD203B41FA5}">
                      <a16:colId xmlns:a16="http://schemas.microsoft.com/office/drawing/2014/main" val="1406265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Managing </a:t>
                      </a:r>
                      <a:r>
                        <a:rPr lang="en-US" sz="240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what happens </a:t>
                      </a:r>
                      <a:r>
                        <a:rPr lang="en-US" sz="2400" dirty="0"/>
                        <a:t>when something goes wrong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2432849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C6B564E8-92BD-4CF4-880D-0C14C97FA9DB}"/>
              </a:ext>
            </a:extLst>
          </p:cNvPr>
          <p:cNvSpPr/>
          <p:nvPr/>
        </p:nvSpPr>
        <p:spPr>
          <a:xfrm>
            <a:off x="1030336" y="2253402"/>
            <a:ext cx="32777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Boundary Error Event</a:t>
            </a:r>
            <a:endParaRPr lang="ru-BY" sz="2400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9D59E1-EE93-46D1-8898-CD22A94F2D62}"/>
              </a:ext>
            </a:extLst>
          </p:cNvPr>
          <p:cNvSpPr/>
          <p:nvPr/>
        </p:nvSpPr>
        <p:spPr>
          <a:xfrm>
            <a:off x="3799002" y="2336194"/>
            <a:ext cx="33137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Catches error </a:t>
            </a:r>
            <a:r>
              <a:rPr lang="en-US" sz="2400" dirty="0"/>
              <a:t>from a task</a:t>
            </a:r>
            <a:endParaRPr lang="ru-BY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08CC44-1E32-413B-8F34-B6E0748A29A7}"/>
              </a:ext>
            </a:extLst>
          </p:cNvPr>
          <p:cNvSpPr/>
          <p:nvPr/>
        </p:nvSpPr>
        <p:spPr>
          <a:xfrm>
            <a:off x="1030336" y="2966408"/>
            <a:ext cx="2768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Error End Event</a:t>
            </a:r>
            <a:endParaRPr lang="ru-BY" sz="2400" dirty="0">
              <a:solidFill>
                <a:srgbClr val="0070C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D711B8-D52C-4234-A1B9-A303A8E542D6}"/>
              </a:ext>
            </a:extLst>
          </p:cNvPr>
          <p:cNvSpPr/>
          <p:nvPr/>
        </p:nvSpPr>
        <p:spPr>
          <a:xfrm>
            <a:off x="3831124" y="2966408"/>
            <a:ext cx="1983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Sends an error</a:t>
            </a:r>
            <a:endParaRPr lang="ru-BY" sz="2400" dirty="0">
              <a:solidFill>
                <a:srgbClr val="FFFF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ADC996-F18A-45FF-9218-DC644A163FFF}"/>
              </a:ext>
            </a:extLst>
          </p:cNvPr>
          <p:cNvSpPr/>
          <p:nvPr/>
        </p:nvSpPr>
        <p:spPr>
          <a:xfrm>
            <a:off x="1030336" y="3638533"/>
            <a:ext cx="2261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Event Subprocess</a:t>
            </a:r>
            <a:endParaRPr lang="ru-BY" sz="2400" dirty="0">
              <a:solidFill>
                <a:srgbClr val="0070C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ABD693-C875-4202-ACE5-735C9C95A7DA}"/>
              </a:ext>
            </a:extLst>
          </p:cNvPr>
          <p:cNvSpPr/>
          <p:nvPr/>
        </p:nvSpPr>
        <p:spPr>
          <a:xfrm>
            <a:off x="3772416" y="3628140"/>
            <a:ext cx="5628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Reacts to error </a:t>
            </a:r>
            <a:r>
              <a:rPr lang="en-US" sz="2400" dirty="0"/>
              <a:t>from anywhere in the process</a:t>
            </a:r>
            <a:endParaRPr lang="ru-BY" sz="2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EAB26F-A2D6-4CE9-B639-152CE78FB130}"/>
              </a:ext>
            </a:extLst>
          </p:cNvPr>
          <p:cNvSpPr/>
          <p:nvPr/>
        </p:nvSpPr>
        <p:spPr>
          <a:xfrm>
            <a:off x="1030336" y="4300087"/>
            <a:ext cx="1523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Error Code</a:t>
            </a:r>
            <a:endParaRPr lang="ru-BY" sz="2400" dirty="0">
              <a:solidFill>
                <a:srgbClr val="0070C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6CEC4-C90C-495E-9DCE-AAA5B643F22B}"/>
              </a:ext>
            </a:extLst>
          </p:cNvPr>
          <p:cNvSpPr/>
          <p:nvPr/>
        </p:nvSpPr>
        <p:spPr>
          <a:xfrm>
            <a:off x="3780096" y="4310541"/>
            <a:ext cx="3927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Links the error </a:t>
            </a:r>
            <a:r>
              <a:rPr lang="en-US" sz="2400" dirty="0"/>
              <a:t>and the handler</a:t>
            </a:r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1503822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8E6D-C2FA-42F8-A584-EF382A2B5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754" y="55238"/>
            <a:ext cx="6096000" cy="147857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Transactions &amp; Asynchronous Flags in Camunda BPM</a:t>
            </a:r>
            <a:endParaRPr lang="ru-BY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CA96-B024-4566-A7C4-99348EBB9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63" y="1401075"/>
            <a:ext cx="5843850" cy="2256525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/>
              </a:rPr>
              <a:t>What is a Transaction?</a:t>
            </a:r>
            <a:br>
              <a:rPr lang="en-US" dirty="0"/>
            </a:br>
            <a:r>
              <a:rPr lang="en-US" dirty="0"/>
              <a:t>A part of the process between two </a:t>
            </a:r>
            <a:r>
              <a:rPr lang="en-US" b="1" dirty="0"/>
              <a:t>wait states</a:t>
            </a:r>
            <a:r>
              <a:rPr lang="en-US" dirty="0"/>
              <a:t> (User Task, Timer). If something fails inside – everything is </a:t>
            </a:r>
            <a:r>
              <a:rPr lang="en-US" b="1" dirty="0"/>
              <a:t>rolled back</a:t>
            </a:r>
            <a:r>
              <a:rPr lang="en-US" dirty="0"/>
              <a:t>.</a:t>
            </a:r>
            <a:endParaRPr lang="ru-BY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0964BD-B510-4205-A255-5E0F4AC6F64D}"/>
              </a:ext>
            </a:extLst>
          </p:cNvPr>
          <p:cNvSpPr txBox="1">
            <a:spLocks/>
          </p:cNvSpPr>
          <p:nvPr/>
        </p:nvSpPr>
        <p:spPr>
          <a:xfrm>
            <a:off x="5703218" y="4416459"/>
            <a:ext cx="6210728" cy="225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  <a:effectLst/>
              </a:rPr>
              <a:t>Asynchronous After</a:t>
            </a:r>
            <a:endParaRPr lang="en-US" dirty="0">
              <a:solidFill>
                <a:srgbClr val="0070C0"/>
              </a:solidFill>
              <a:effectLst/>
            </a:endParaRPr>
          </a:p>
          <a:p>
            <a:r>
              <a:rPr lang="en-US" dirty="0"/>
              <a:t>Adds a </a:t>
            </a:r>
            <a:r>
              <a:rPr lang="en-US" dirty="0">
                <a:solidFill>
                  <a:srgbClr val="FFFF00"/>
                </a:solidFill>
              </a:rPr>
              <a:t>boundary </a:t>
            </a:r>
            <a:r>
              <a:rPr lang="en-US" b="1" dirty="0">
                <a:solidFill>
                  <a:srgbClr val="FFFF00"/>
                </a:solidFill>
              </a:rPr>
              <a:t>after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the task</a:t>
            </a:r>
          </a:p>
          <a:p>
            <a:r>
              <a:rPr lang="en-US" dirty="0"/>
              <a:t>The task completes, but </a:t>
            </a:r>
            <a:r>
              <a:rPr lang="en-US" dirty="0">
                <a:solidFill>
                  <a:srgbClr val="FFFF00"/>
                </a:solidFill>
              </a:rPr>
              <a:t>next steps run in a new transaction 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7D8088E-77C7-4ECB-9EB4-9F2E04CA6CEB}"/>
              </a:ext>
            </a:extLst>
          </p:cNvPr>
          <p:cNvSpPr txBox="1">
            <a:spLocks/>
          </p:cNvSpPr>
          <p:nvPr/>
        </p:nvSpPr>
        <p:spPr>
          <a:xfrm>
            <a:off x="212067" y="3578229"/>
            <a:ext cx="4623883" cy="24832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70C0"/>
                </a:solidFill>
                <a:effectLst/>
              </a:rPr>
              <a:t>Why Use Asynchronous Flags?</a:t>
            </a:r>
          </a:p>
          <a:p>
            <a:r>
              <a:rPr lang="en-US" sz="2000" dirty="0"/>
              <a:t>Prevent full rollback of process</a:t>
            </a:r>
          </a:p>
          <a:p>
            <a:r>
              <a:rPr lang="en-US" sz="2000" dirty="0"/>
              <a:t>Enable </a:t>
            </a:r>
            <a:r>
              <a:rPr lang="en-US" sz="2000" b="1" dirty="0"/>
              <a:t>retry</a:t>
            </a:r>
            <a:r>
              <a:rPr lang="en-US" sz="2000" dirty="0"/>
              <a:t> if task fails</a:t>
            </a:r>
          </a:p>
          <a:p>
            <a:r>
              <a:rPr lang="en-US" sz="2000" dirty="0"/>
              <a:t>Required for </a:t>
            </a:r>
            <a:r>
              <a:rPr lang="en-US" sz="2000" b="1" dirty="0"/>
              <a:t>parallel</a:t>
            </a:r>
            <a:r>
              <a:rPr lang="en-US" sz="2000" dirty="0"/>
              <a:t> or </a:t>
            </a:r>
            <a:r>
              <a:rPr lang="en-US" sz="2000" b="1" dirty="0"/>
              <a:t>non-blocking</a:t>
            </a:r>
            <a:r>
              <a:rPr lang="en-US" sz="2000" dirty="0"/>
              <a:t> executions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368F4E-3C18-4E8C-9D9C-076EEAC2F58C}"/>
              </a:ext>
            </a:extLst>
          </p:cNvPr>
          <p:cNvSpPr txBox="1">
            <a:spLocks/>
          </p:cNvSpPr>
          <p:nvPr/>
        </p:nvSpPr>
        <p:spPr>
          <a:xfrm>
            <a:off x="5703218" y="2159934"/>
            <a:ext cx="6363128" cy="2256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  <a:effectLst/>
              </a:rPr>
              <a:t>Asynchronous Before</a:t>
            </a:r>
            <a:endParaRPr lang="en-US" dirty="0">
              <a:solidFill>
                <a:srgbClr val="0070C0"/>
              </a:solidFill>
              <a:effectLst/>
            </a:endParaRPr>
          </a:p>
          <a:p>
            <a:r>
              <a:rPr lang="en-US" dirty="0"/>
              <a:t>Adds a </a:t>
            </a:r>
            <a:r>
              <a:rPr lang="en-US" dirty="0">
                <a:solidFill>
                  <a:srgbClr val="FFFF00"/>
                </a:solidFill>
              </a:rPr>
              <a:t>transaction boundary </a:t>
            </a:r>
            <a:r>
              <a:rPr lang="en-US" b="1" dirty="0">
                <a:solidFill>
                  <a:srgbClr val="FFFF00"/>
                </a:solidFill>
              </a:rPr>
              <a:t>before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a task</a:t>
            </a:r>
          </a:p>
          <a:p>
            <a:r>
              <a:rPr lang="en-US" dirty="0">
                <a:solidFill>
                  <a:srgbClr val="FFFF00"/>
                </a:solidFill>
                <a:effectLst/>
              </a:rPr>
              <a:t>Saves all previous data </a:t>
            </a:r>
            <a:r>
              <a:rPr lang="en-US" b="1" dirty="0">
                <a:solidFill>
                  <a:srgbClr val="FFFF00"/>
                </a:solidFill>
                <a:effectLst/>
              </a:rPr>
              <a:t>before</a:t>
            </a:r>
            <a:r>
              <a:rPr lang="en-US" dirty="0">
                <a:solidFill>
                  <a:srgbClr val="FFFF00"/>
                </a:solidFill>
                <a:effectLst/>
              </a:rPr>
              <a:t> </a:t>
            </a:r>
            <a:r>
              <a:rPr lang="en-US" dirty="0"/>
              <a:t>entering the task</a:t>
            </a:r>
          </a:p>
          <a:p>
            <a:r>
              <a:rPr lang="en-US" dirty="0"/>
              <a:t>Useful </a:t>
            </a:r>
            <a:r>
              <a:rPr lang="en-US" dirty="0">
                <a:solidFill>
                  <a:srgbClr val="FFFF00"/>
                </a:solidFill>
                <a:effectLst/>
              </a:rPr>
              <a:t>when the next task might fail </a:t>
            </a:r>
            <a:r>
              <a:rPr lang="en-US" dirty="0"/>
              <a:t>(e.g., external API call)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648A4DD-1A14-460E-87FA-8E67A3C09A26}"/>
              </a:ext>
            </a:extLst>
          </p:cNvPr>
          <p:cNvSpPr txBox="1">
            <a:spLocks/>
          </p:cNvSpPr>
          <p:nvPr/>
        </p:nvSpPr>
        <p:spPr>
          <a:xfrm>
            <a:off x="6318332" y="159689"/>
            <a:ext cx="5748011" cy="225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BY" altLang="ru-BY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Retry</a:t>
            </a:r>
            <a:r>
              <a:rPr lang="ru-BY" altLang="ru-BY" b="1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BY" altLang="ru-BY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Behavior</a:t>
            </a:r>
            <a:endParaRPr lang="en-US" altLang="ru-BY" b="1" dirty="0"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BY" b="1" dirty="0"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BY" altLang="ru-BY" dirty="0" err="1"/>
              <a:t>Default</a:t>
            </a:r>
            <a:r>
              <a:rPr lang="ru-BY" altLang="ru-BY" dirty="0"/>
              <a:t>: </a:t>
            </a:r>
            <a:r>
              <a:rPr lang="ru-BY" altLang="ru-BY" dirty="0">
                <a:solidFill>
                  <a:srgbClr val="FFFF00"/>
                </a:solidFill>
              </a:rPr>
              <a:t>3 </a:t>
            </a:r>
            <a:r>
              <a:rPr lang="ru-BY" altLang="ru-BY" dirty="0" err="1">
                <a:solidFill>
                  <a:srgbClr val="FFFF00"/>
                </a:solidFill>
              </a:rPr>
              <a:t>automatic</a:t>
            </a:r>
            <a:r>
              <a:rPr lang="ru-BY" altLang="ru-BY" dirty="0">
                <a:solidFill>
                  <a:srgbClr val="FFFF00"/>
                </a:solidFill>
              </a:rPr>
              <a:t> </a:t>
            </a:r>
            <a:r>
              <a:rPr lang="ru-BY" altLang="ru-BY" dirty="0" err="1">
                <a:solidFill>
                  <a:srgbClr val="FFFF00"/>
                </a:solidFill>
              </a:rPr>
              <a:t>retries</a:t>
            </a:r>
            <a:endParaRPr lang="ru-BY" altLang="ru-BY" dirty="0">
              <a:solidFill>
                <a:srgbClr val="FFFF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ru-BY" altLang="ru-BY" dirty="0"/>
              <a:t>You can </a:t>
            </a:r>
            <a:r>
              <a:rPr lang="ru-BY" altLang="ru-BY" dirty="0" err="1"/>
              <a:t>configure</a:t>
            </a:r>
            <a:r>
              <a:rPr lang="ru-BY" altLang="ru-BY" dirty="0"/>
              <a:t> </a:t>
            </a:r>
            <a:r>
              <a:rPr lang="ru-BY" altLang="ru-BY" dirty="0" err="1"/>
              <a:t>retry</a:t>
            </a:r>
            <a:r>
              <a:rPr lang="ru-BY" altLang="ru-BY" dirty="0"/>
              <a:t> </a:t>
            </a:r>
            <a:r>
              <a:rPr lang="ru-BY" altLang="ru-BY" dirty="0" err="1"/>
              <a:t>policy</a:t>
            </a:r>
            <a:r>
              <a:rPr lang="ru-BY" altLang="ru-BY" dirty="0"/>
              <a:t> in BPMN or </a:t>
            </a:r>
            <a:r>
              <a:rPr lang="ru-BY" altLang="ru-BY" dirty="0" err="1"/>
              <a:t>Java</a:t>
            </a:r>
            <a:endParaRPr lang="ru-BY" altLang="ru-BY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21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602246-7007-437E-9772-4DF26E884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592" y="2097088"/>
            <a:ext cx="8191893" cy="445136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2EB3361-30C2-4E3D-BBEA-744FBB04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Transactions &amp; Asynchronous Flags in Camunda BPM</a:t>
            </a:r>
            <a:endParaRPr lang="ru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247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8E6D-C2FA-42F8-A584-EF382A2B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CA96-B024-4566-A7C4-99348EBB9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15857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8E6D-C2FA-42F8-A584-EF382A2B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CA96-B024-4566-A7C4-99348EBB9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543991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8E6D-C2FA-42F8-A584-EF382A2B5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Deposit obtaining process</a:t>
            </a:r>
            <a:endParaRPr lang="ru-BY" dirty="0">
              <a:solidFill>
                <a:schemeClr val="bg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E2CF6C-9DA7-4FF5-AD0A-E27763204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47" y="1708607"/>
            <a:ext cx="12047112" cy="50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83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8E6D-C2FA-42F8-A584-EF382A2B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CA96-B024-4566-A7C4-99348EBB9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419718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8E6D-C2FA-42F8-A584-EF382A2B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CA96-B024-4566-A7C4-99348EBB9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5079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8E6D-C2FA-42F8-A584-EF382A2B5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258" y="0"/>
            <a:ext cx="5026305" cy="51103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SMS verification process</a:t>
            </a:r>
            <a:endParaRPr lang="ru-BY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CA96-B024-4566-A7C4-99348EBB9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B02E72-5987-420D-9A32-8D4CCD463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3" y="511036"/>
            <a:ext cx="12129247" cy="634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18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8E6D-C2FA-42F8-A584-EF382A2B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Additional processes</a:t>
            </a:r>
            <a:endParaRPr lang="ru-BY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0A2641-8991-45D3-9DB8-B95A080C6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1682" y="1734088"/>
            <a:ext cx="6429151" cy="15866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28120D-3A30-4077-A0DF-B375FF1D4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287" y="3429000"/>
            <a:ext cx="6911939" cy="17908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46AB00-DF2E-4F54-A95A-5508F0E5A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842" y="5300574"/>
            <a:ext cx="7201524" cy="16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0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8E6D-C2FA-42F8-A584-EF382A2B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part of the Camunda signs we are going to use in project</a:t>
            </a:r>
            <a:endParaRPr lang="ru-BY" dirty="0">
              <a:solidFill>
                <a:schemeClr val="bg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A54068-CF00-42A6-8D9E-FED9E49EC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529" y="2249488"/>
            <a:ext cx="9296399" cy="398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61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D521-42F5-41E0-A724-41B10DE579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1501D-BF6F-4D05-A46B-6BB6A8561D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B72CB-CE19-4B21-9C51-57C4D4C29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4" y="223284"/>
            <a:ext cx="9201796" cy="622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5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D21BB8-9E34-4856-8EBE-576A76F88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540" y="520276"/>
            <a:ext cx="9043213" cy="581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86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D521-42F5-41E0-A724-41B10DE579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1501D-BF6F-4D05-A46B-6BB6A8561D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2FC63-1731-4948-B213-281B96D1F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332151"/>
            <a:ext cx="10522600" cy="566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99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bfe6684-0ab8-4658-b1d4-ed2a16d0d82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4B3D0CB74BE3945B6D8A8052D1BBE58" ma:contentTypeVersion="14" ma:contentTypeDescription="Utwórz nowy dokument." ma:contentTypeScope="" ma:versionID="f115e34eb76c6e0c22020e121caa16dd">
  <xsd:schema xmlns:xsd="http://www.w3.org/2001/XMLSchema" xmlns:xs="http://www.w3.org/2001/XMLSchema" xmlns:p="http://schemas.microsoft.com/office/2006/metadata/properties" xmlns:ns3="1bfe6684-0ab8-4658-b1d4-ed2a16d0d829" xmlns:ns4="055e88f4-7e14-4608-aa1b-ced867d6b384" targetNamespace="http://schemas.microsoft.com/office/2006/metadata/properties" ma:root="true" ma:fieldsID="414cd1df6b844c4417fa6e74c4635ae4" ns3:_="" ns4:_="">
    <xsd:import namespace="1bfe6684-0ab8-4658-b1d4-ed2a16d0d829"/>
    <xsd:import namespace="055e88f4-7e14-4608-aa1b-ced867d6b384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fe6684-0ab8-4658-b1d4-ed2a16d0d829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5e88f4-7e14-4608-aa1b-ced867d6b38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08A38A-169C-415F-83E0-221E53D64437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055e88f4-7e14-4608-aa1b-ced867d6b384"/>
    <ds:schemaRef ds:uri="1bfe6684-0ab8-4658-b1d4-ed2a16d0d829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07B19E4-A214-49D3-BE34-D0CE530BB9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fe6684-0ab8-4658-b1d4-ed2a16d0d829"/>
    <ds:schemaRef ds:uri="055e88f4-7e14-4608-aa1b-ced867d6b3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C5BCD13-D681-4FFC-AD06-3AE18F05C4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22671</TotalTime>
  <Words>764</Words>
  <Application>Microsoft Office PowerPoint</Application>
  <PresentationFormat>Widescreen</PresentationFormat>
  <Paragraphs>158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Arial Unicode MS</vt:lpstr>
      <vt:lpstr>Trebuchet MS</vt:lpstr>
      <vt:lpstr>Tw Cen MT</vt:lpstr>
      <vt:lpstr>Circuit</vt:lpstr>
      <vt:lpstr>PowerPoint Presentation</vt:lpstr>
      <vt:lpstr>The main process</vt:lpstr>
      <vt:lpstr>The Deposit obtaining process</vt:lpstr>
      <vt:lpstr>SMS verification process</vt:lpstr>
      <vt:lpstr>Additional processes</vt:lpstr>
      <vt:lpstr>The part of the Camunda signs we are going to use in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Camunda Forum :    https://forum.camunda.io/ Camunda DOCUMENTATION :       https://camunda.com/ Camunda examples :   https://github.com/camunda/camunda-bpm-examples Camunda events     https://camunda.com/events/  linkedin :    https://www.linkedin.com/company/camunda/ youtube :    https://www.youtube.com/user/camundavideo</vt:lpstr>
      <vt:lpstr>Java 17   https://www.oracle.com/java/technologies/downloads/#java17 installation instruction :   https://docs.oracle.com/en/java/javase/17/install/overview-jdk-installation.html#GUID-A0EAF7DB-67EB-4218-AD54-3E54CDD8D89E  Maven  https://maven.apache.org/download.cgi   installation instruction : https://maven.apache.org/install.html  Camunda modeler version 5.22.0 https://downloads.camunda.cloud/release/camunda-modeler/5.22.0/ installation instruction (only first page) :  https://docs.camunda.org/get-started/quick-start/install/   Intellij Idea Community Edition version 2023.3.5  https://www.jetbrains.com/idea/download/other.html   installation instruction (standalone installation) :  https://www.jetbrains.com/help/idea/installation-guide.html#standalone  Please don’t forger about the “path” variables on your computer</vt:lpstr>
      <vt:lpstr>  Signal</vt:lpstr>
      <vt:lpstr>Conditional Event</vt:lpstr>
      <vt:lpstr>Script Task</vt:lpstr>
      <vt:lpstr>User Task</vt:lpstr>
      <vt:lpstr>Service Task</vt:lpstr>
      <vt:lpstr>DMN   </vt:lpstr>
      <vt:lpstr>DMN</vt:lpstr>
      <vt:lpstr>Message task </vt:lpstr>
      <vt:lpstr>Lane &amp; pool</vt:lpstr>
      <vt:lpstr>Call activity</vt:lpstr>
      <vt:lpstr>Error</vt:lpstr>
      <vt:lpstr>Transactions &amp; Asynchronous Flags in Camunda BPM</vt:lpstr>
      <vt:lpstr>Transactions &amp; Asynchronous Flags in Camunda BPM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Dzmitry Darashuk</dc:creator>
  <cp:lastModifiedBy>Dzmitry Darashuk</cp:lastModifiedBy>
  <cp:revision>15</cp:revision>
  <dcterms:created xsi:type="dcterms:W3CDTF">2025-03-31T12:24:30Z</dcterms:created>
  <dcterms:modified xsi:type="dcterms:W3CDTF">2025-05-18T07:18:57Z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0x01010054B3D0CB74BE3945B6D8A8052D1BBE58</vt:lpwstr>
  </property>
</Properties>
</file>