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3" r:id="rId3"/>
    <p:sldMasterId id="2147483715" r:id="rId4"/>
    <p:sldMasterId id="2147483745" r:id="rId5"/>
    <p:sldMasterId id="2147483763" r:id="rId6"/>
  </p:sldMasterIdLst>
  <p:notesMasterIdLst>
    <p:notesMasterId r:id="rId21"/>
  </p:notesMasterIdLst>
  <p:sldIdLst>
    <p:sldId id="263" r:id="rId7"/>
    <p:sldId id="264" r:id="rId8"/>
    <p:sldId id="259" r:id="rId9"/>
    <p:sldId id="261" r:id="rId10"/>
    <p:sldId id="260" r:id="rId11"/>
    <p:sldId id="271" r:id="rId12"/>
    <p:sldId id="272" r:id="rId13"/>
    <p:sldId id="266" r:id="rId14"/>
    <p:sldId id="267" r:id="rId15"/>
    <p:sldId id="274" r:id="rId16"/>
    <p:sldId id="275" r:id="rId17"/>
    <p:sldId id="265" r:id="rId18"/>
    <p:sldId id="26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CAEE-E417-4BCD-BC68-AD319C4E6DD3}" type="datetimeFigureOut">
              <a:rPr lang="en-IN" smtClean="0"/>
              <a:pPr/>
              <a:t>31-01-2019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54895-76BF-4C9E-8431-9172EA35A5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148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CF53-5DBD-44A2-A19C-9352A90353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845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9826549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81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588337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46801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76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49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16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9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010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6329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5401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93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472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512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44280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059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514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591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886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464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6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1266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939" y="-1"/>
            <a:ext cx="9148136" cy="6922236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9241475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711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9144000" cy="6907530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4660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993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36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1168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7952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81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363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14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2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470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59586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2717"/>
            <a:ext cx="9144783" cy="6857328"/>
            <a:chOff x="1" y="2717"/>
            <a:chExt cx="9144783" cy="6857328"/>
          </a:xfrm>
        </p:grpSpPr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2486653" y="1530278"/>
              <a:ext cx="3416819" cy="3351438"/>
            </a:xfrm>
            <a:custGeom>
              <a:avLst/>
              <a:gdLst/>
              <a:ahLst/>
              <a:cxnLst/>
              <a:rect l="0" t="0" r="r" b="b"/>
              <a:pathLst>
                <a:path w="1103" h="1082">
                  <a:moveTo>
                    <a:pt x="279" y="221"/>
                  </a:moveTo>
                  <a:cubicBezTo>
                    <a:pt x="288" y="178"/>
                    <a:pt x="282" y="164"/>
                    <a:pt x="253" y="151"/>
                  </a:cubicBezTo>
                  <a:cubicBezTo>
                    <a:pt x="235" y="143"/>
                    <a:pt x="220" y="147"/>
                    <a:pt x="208" y="163"/>
                  </a:cubicBezTo>
                  <a:cubicBezTo>
                    <a:pt x="196" y="180"/>
                    <a:pt x="197" y="211"/>
                    <a:pt x="211" y="227"/>
                  </a:cubicBezTo>
                  <a:cubicBezTo>
                    <a:pt x="226" y="244"/>
                    <a:pt x="238" y="243"/>
                    <a:pt x="279" y="221"/>
                  </a:cubicBezTo>
                  <a:close/>
                  <a:moveTo>
                    <a:pt x="325" y="781"/>
                  </a:moveTo>
                  <a:cubicBezTo>
                    <a:pt x="331" y="762"/>
                    <a:pt x="323" y="734"/>
                    <a:pt x="307" y="729"/>
                  </a:cubicBezTo>
                  <a:cubicBezTo>
                    <a:pt x="281" y="720"/>
                    <a:pt x="263" y="731"/>
                    <a:pt x="250" y="753"/>
                  </a:cubicBezTo>
                  <a:cubicBezTo>
                    <a:pt x="256" y="792"/>
                    <a:pt x="264" y="802"/>
                    <a:pt x="290" y="803"/>
                  </a:cubicBezTo>
                  <a:cubicBezTo>
                    <a:pt x="307" y="804"/>
                    <a:pt x="319" y="799"/>
                    <a:pt x="325" y="781"/>
                  </a:cubicBezTo>
                  <a:close/>
                  <a:moveTo>
                    <a:pt x="384" y="136"/>
                  </a:moveTo>
                  <a:cubicBezTo>
                    <a:pt x="404" y="142"/>
                    <a:pt x="434" y="125"/>
                    <a:pt x="440" y="106"/>
                  </a:cubicBezTo>
                  <a:cubicBezTo>
                    <a:pt x="445" y="87"/>
                    <a:pt x="427" y="60"/>
                    <a:pt x="405" y="54"/>
                  </a:cubicBezTo>
                  <a:cubicBezTo>
                    <a:pt x="385" y="48"/>
                    <a:pt x="366" y="60"/>
                    <a:pt x="361" y="83"/>
                  </a:cubicBezTo>
                  <a:cubicBezTo>
                    <a:pt x="355" y="106"/>
                    <a:pt x="365" y="131"/>
                    <a:pt x="384" y="136"/>
                  </a:cubicBezTo>
                  <a:close/>
                  <a:moveTo>
                    <a:pt x="214" y="539"/>
                  </a:moveTo>
                  <a:cubicBezTo>
                    <a:pt x="237" y="546"/>
                    <a:pt x="262" y="531"/>
                    <a:pt x="268" y="508"/>
                  </a:cubicBezTo>
                  <a:cubicBezTo>
                    <a:pt x="273" y="486"/>
                    <a:pt x="254" y="457"/>
                    <a:pt x="231" y="452"/>
                  </a:cubicBezTo>
                  <a:cubicBezTo>
                    <a:pt x="211" y="448"/>
                    <a:pt x="188" y="464"/>
                    <a:pt x="183" y="486"/>
                  </a:cubicBezTo>
                  <a:cubicBezTo>
                    <a:pt x="177" y="510"/>
                    <a:pt x="190" y="533"/>
                    <a:pt x="214" y="539"/>
                  </a:cubicBezTo>
                  <a:close/>
                  <a:moveTo>
                    <a:pt x="249" y="361"/>
                  </a:moveTo>
                  <a:cubicBezTo>
                    <a:pt x="245" y="372"/>
                    <a:pt x="240" y="385"/>
                    <a:pt x="236" y="395"/>
                  </a:cubicBezTo>
                  <a:cubicBezTo>
                    <a:pt x="255" y="415"/>
                    <a:pt x="273" y="423"/>
                    <a:pt x="297" y="405"/>
                  </a:cubicBezTo>
                  <a:cubicBezTo>
                    <a:pt x="301" y="359"/>
                    <a:pt x="297" y="355"/>
                    <a:pt x="249" y="361"/>
                  </a:cubicBezTo>
                  <a:close/>
                  <a:moveTo>
                    <a:pt x="368" y="320"/>
                  </a:moveTo>
                  <a:cubicBezTo>
                    <a:pt x="383" y="307"/>
                    <a:pt x="388" y="293"/>
                    <a:pt x="379" y="275"/>
                  </a:cubicBezTo>
                  <a:cubicBezTo>
                    <a:pt x="367" y="253"/>
                    <a:pt x="346" y="247"/>
                    <a:pt x="310" y="259"/>
                  </a:cubicBezTo>
                  <a:cubicBezTo>
                    <a:pt x="308" y="273"/>
                    <a:pt x="305" y="287"/>
                    <a:pt x="302" y="303"/>
                  </a:cubicBezTo>
                  <a:cubicBezTo>
                    <a:pt x="340" y="334"/>
                    <a:pt x="348" y="336"/>
                    <a:pt x="368" y="320"/>
                  </a:cubicBezTo>
                  <a:close/>
                  <a:moveTo>
                    <a:pt x="119" y="846"/>
                  </a:moveTo>
                  <a:cubicBezTo>
                    <a:pt x="107" y="862"/>
                    <a:pt x="110" y="885"/>
                    <a:pt x="126" y="901"/>
                  </a:cubicBezTo>
                  <a:cubicBezTo>
                    <a:pt x="142" y="916"/>
                    <a:pt x="160" y="921"/>
                    <a:pt x="181" y="911"/>
                  </a:cubicBezTo>
                  <a:cubicBezTo>
                    <a:pt x="205" y="898"/>
                    <a:pt x="208" y="883"/>
                    <a:pt x="196" y="836"/>
                  </a:cubicBezTo>
                  <a:cubicBezTo>
                    <a:pt x="154" y="822"/>
                    <a:pt x="134" y="825"/>
                    <a:pt x="119" y="846"/>
                  </a:cubicBezTo>
                  <a:close/>
                  <a:moveTo>
                    <a:pt x="227" y="613"/>
                  </a:moveTo>
                  <a:cubicBezTo>
                    <a:pt x="210" y="607"/>
                    <a:pt x="188" y="619"/>
                    <a:pt x="183" y="637"/>
                  </a:cubicBezTo>
                  <a:cubicBezTo>
                    <a:pt x="179" y="652"/>
                    <a:pt x="189" y="672"/>
                    <a:pt x="205" y="678"/>
                  </a:cubicBezTo>
                  <a:cubicBezTo>
                    <a:pt x="221" y="684"/>
                    <a:pt x="243" y="676"/>
                    <a:pt x="249" y="662"/>
                  </a:cubicBezTo>
                  <a:cubicBezTo>
                    <a:pt x="256" y="644"/>
                    <a:pt x="245" y="619"/>
                    <a:pt x="227" y="613"/>
                  </a:cubicBezTo>
                  <a:close/>
                  <a:moveTo>
                    <a:pt x="69" y="424"/>
                  </a:moveTo>
                  <a:cubicBezTo>
                    <a:pt x="44" y="416"/>
                    <a:pt x="17" y="434"/>
                    <a:pt x="7" y="465"/>
                  </a:cubicBezTo>
                  <a:cubicBezTo>
                    <a:pt x="0" y="488"/>
                    <a:pt x="18" y="521"/>
                    <a:pt x="41" y="528"/>
                  </a:cubicBezTo>
                  <a:cubicBezTo>
                    <a:pt x="63" y="534"/>
                    <a:pt x="101" y="509"/>
                    <a:pt x="108" y="483"/>
                  </a:cubicBezTo>
                  <a:cubicBezTo>
                    <a:pt x="114" y="461"/>
                    <a:pt x="95" y="432"/>
                    <a:pt x="69" y="424"/>
                  </a:cubicBezTo>
                  <a:close/>
                  <a:moveTo>
                    <a:pt x="119" y="355"/>
                  </a:moveTo>
                  <a:cubicBezTo>
                    <a:pt x="145" y="351"/>
                    <a:pt x="167" y="343"/>
                    <a:pt x="168" y="314"/>
                  </a:cubicBezTo>
                  <a:cubicBezTo>
                    <a:pt x="169" y="294"/>
                    <a:pt x="155" y="277"/>
                    <a:pt x="136" y="275"/>
                  </a:cubicBezTo>
                  <a:cubicBezTo>
                    <a:pt x="117" y="273"/>
                    <a:pt x="98" y="275"/>
                    <a:pt x="88" y="294"/>
                  </a:cubicBezTo>
                  <a:cubicBezTo>
                    <a:pt x="77" y="312"/>
                    <a:pt x="84" y="326"/>
                    <a:pt x="119" y="355"/>
                  </a:cubicBezTo>
                  <a:close/>
                  <a:moveTo>
                    <a:pt x="77" y="640"/>
                  </a:moveTo>
                  <a:cubicBezTo>
                    <a:pt x="58" y="633"/>
                    <a:pt x="29" y="644"/>
                    <a:pt x="21" y="662"/>
                  </a:cubicBezTo>
                  <a:cubicBezTo>
                    <a:pt x="12" y="686"/>
                    <a:pt x="27" y="712"/>
                    <a:pt x="56" y="722"/>
                  </a:cubicBezTo>
                  <a:cubicBezTo>
                    <a:pt x="79" y="730"/>
                    <a:pt x="95" y="722"/>
                    <a:pt x="102" y="698"/>
                  </a:cubicBezTo>
                  <a:cubicBezTo>
                    <a:pt x="109" y="676"/>
                    <a:pt x="97" y="649"/>
                    <a:pt x="77" y="640"/>
                  </a:cubicBezTo>
                  <a:close/>
                  <a:moveTo>
                    <a:pt x="755" y="137"/>
                  </a:moveTo>
                  <a:cubicBezTo>
                    <a:pt x="776" y="144"/>
                    <a:pt x="796" y="134"/>
                    <a:pt x="801" y="114"/>
                  </a:cubicBezTo>
                  <a:cubicBezTo>
                    <a:pt x="807" y="88"/>
                    <a:pt x="796" y="64"/>
                    <a:pt x="774" y="58"/>
                  </a:cubicBezTo>
                  <a:cubicBezTo>
                    <a:pt x="753" y="52"/>
                    <a:pt x="727" y="67"/>
                    <a:pt x="721" y="89"/>
                  </a:cubicBezTo>
                  <a:cubicBezTo>
                    <a:pt x="716" y="108"/>
                    <a:pt x="731" y="129"/>
                    <a:pt x="755" y="137"/>
                  </a:cubicBezTo>
                  <a:close/>
                  <a:moveTo>
                    <a:pt x="745" y="301"/>
                  </a:moveTo>
                  <a:cubicBezTo>
                    <a:pt x="751" y="315"/>
                    <a:pt x="758" y="330"/>
                    <a:pt x="764" y="344"/>
                  </a:cubicBezTo>
                  <a:cubicBezTo>
                    <a:pt x="802" y="350"/>
                    <a:pt x="817" y="344"/>
                    <a:pt x="827" y="320"/>
                  </a:cubicBezTo>
                  <a:cubicBezTo>
                    <a:pt x="835" y="301"/>
                    <a:pt x="829" y="287"/>
                    <a:pt x="813" y="277"/>
                  </a:cubicBezTo>
                  <a:cubicBezTo>
                    <a:pt x="793" y="265"/>
                    <a:pt x="768" y="274"/>
                    <a:pt x="745" y="301"/>
                  </a:cubicBezTo>
                  <a:close/>
                  <a:moveTo>
                    <a:pt x="762" y="529"/>
                  </a:moveTo>
                  <a:cubicBezTo>
                    <a:pt x="743" y="523"/>
                    <a:pt x="732" y="532"/>
                    <a:pt x="725" y="559"/>
                  </a:cubicBezTo>
                  <a:cubicBezTo>
                    <a:pt x="718" y="584"/>
                    <a:pt x="725" y="600"/>
                    <a:pt x="746" y="607"/>
                  </a:cubicBezTo>
                  <a:cubicBezTo>
                    <a:pt x="764" y="612"/>
                    <a:pt x="790" y="599"/>
                    <a:pt x="796" y="582"/>
                  </a:cubicBezTo>
                  <a:cubicBezTo>
                    <a:pt x="801" y="563"/>
                    <a:pt x="783" y="535"/>
                    <a:pt x="762" y="529"/>
                  </a:cubicBezTo>
                  <a:close/>
                  <a:moveTo>
                    <a:pt x="841" y="582"/>
                  </a:moveTo>
                  <a:cubicBezTo>
                    <a:pt x="848" y="599"/>
                    <a:pt x="878" y="618"/>
                    <a:pt x="898" y="611"/>
                  </a:cubicBezTo>
                  <a:cubicBezTo>
                    <a:pt x="911" y="608"/>
                    <a:pt x="925" y="595"/>
                    <a:pt x="929" y="583"/>
                  </a:cubicBezTo>
                  <a:cubicBezTo>
                    <a:pt x="937" y="563"/>
                    <a:pt x="916" y="543"/>
                    <a:pt x="872" y="526"/>
                  </a:cubicBezTo>
                  <a:cubicBezTo>
                    <a:pt x="838" y="549"/>
                    <a:pt x="833" y="559"/>
                    <a:pt x="841" y="582"/>
                  </a:cubicBezTo>
                  <a:close/>
                  <a:moveTo>
                    <a:pt x="913" y="246"/>
                  </a:moveTo>
                  <a:cubicBezTo>
                    <a:pt x="932" y="246"/>
                    <a:pt x="949" y="227"/>
                    <a:pt x="950" y="206"/>
                  </a:cubicBezTo>
                  <a:cubicBezTo>
                    <a:pt x="952" y="178"/>
                    <a:pt x="941" y="168"/>
                    <a:pt x="901" y="158"/>
                  </a:cubicBezTo>
                  <a:cubicBezTo>
                    <a:pt x="888" y="165"/>
                    <a:pt x="875" y="173"/>
                    <a:pt x="861" y="182"/>
                  </a:cubicBezTo>
                  <a:cubicBezTo>
                    <a:pt x="870" y="228"/>
                    <a:pt x="887" y="248"/>
                    <a:pt x="913" y="246"/>
                  </a:cubicBezTo>
                  <a:close/>
                  <a:moveTo>
                    <a:pt x="1010" y="410"/>
                  </a:moveTo>
                  <a:cubicBezTo>
                    <a:pt x="1038" y="423"/>
                    <a:pt x="1058" y="407"/>
                    <a:pt x="1080" y="385"/>
                  </a:cubicBezTo>
                  <a:cubicBezTo>
                    <a:pt x="1073" y="367"/>
                    <a:pt x="1066" y="349"/>
                    <a:pt x="1059" y="331"/>
                  </a:cubicBezTo>
                  <a:cubicBezTo>
                    <a:pt x="1011" y="330"/>
                    <a:pt x="995" y="336"/>
                    <a:pt x="989" y="354"/>
                  </a:cubicBezTo>
                  <a:cubicBezTo>
                    <a:pt x="982" y="373"/>
                    <a:pt x="992" y="402"/>
                    <a:pt x="1010" y="410"/>
                  </a:cubicBezTo>
                  <a:close/>
                  <a:moveTo>
                    <a:pt x="697" y="443"/>
                  </a:moveTo>
                  <a:cubicBezTo>
                    <a:pt x="708" y="435"/>
                    <a:pt x="718" y="426"/>
                    <a:pt x="727" y="420"/>
                  </a:cubicBezTo>
                  <a:cubicBezTo>
                    <a:pt x="729" y="389"/>
                    <a:pt x="713" y="376"/>
                    <a:pt x="689" y="375"/>
                  </a:cubicBezTo>
                  <a:cubicBezTo>
                    <a:pt x="672" y="375"/>
                    <a:pt x="666" y="388"/>
                    <a:pt x="663" y="403"/>
                  </a:cubicBezTo>
                  <a:cubicBezTo>
                    <a:pt x="658" y="430"/>
                    <a:pt x="673" y="438"/>
                    <a:pt x="697" y="443"/>
                  </a:cubicBezTo>
                  <a:close/>
                  <a:moveTo>
                    <a:pt x="649" y="699"/>
                  </a:moveTo>
                  <a:cubicBezTo>
                    <a:pt x="686" y="723"/>
                    <a:pt x="701" y="724"/>
                    <a:pt x="713" y="704"/>
                  </a:cubicBezTo>
                  <a:cubicBezTo>
                    <a:pt x="726" y="683"/>
                    <a:pt x="719" y="666"/>
                    <a:pt x="688" y="646"/>
                  </a:cubicBezTo>
                  <a:cubicBezTo>
                    <a:pt x="659" y="652"/>
                    <a:pt x="648" y="672"/>
                    <a:pt x="649" y="699"/>
                  </a:cubicBezTo>
                  <a:close/>
                  <a:moveTo>
                    <a:pt x="549" y="766"/>
                  </a:moveTo>
                  <a:cubicBezTo>
                    <a:pt x="558" y="765"/>
                    <a:pt x="573" y="753"/>
                    <a:pt x="573" y="746"/>
                  </a:cubicBezTo>
                  <a:cubicBezTo>
                    <a:pt x="574" y="732"/>
                    <a:pt x="570" y="714"/>
                    <a:pt x="561" y="706"/>
                  </a:cubicBezTo>
                  <a:cubicBezTo>
                    <a:pt x="544" y="693"/>
                    <a:pt x="531" y="709"/>
                    <a:pt x="517" y="724"/>
                  </a:cubicBezTo>
                  <a:cubicBezTo>
                    <a:pt x="522" y="745"/>
                    <a:pt x="521" y="769"/>
                    <a:pt x="549" y="766"/>
                  </a:cubicBezTo>
                  <a:close/>
                  <a:moveTo>
                    <a:pt x="416" y="221"/>
                  </a:moveTo>
                  <a:cubicBezTo>
                    <a:pt x="408" y="243"/>
                    <a:pt x="427" y="253"/>
                    <a:pt x="450" y="264"/>
                  </a:cubicBezTo>
                  <a:cubicBezTo>
                    <a:pt x="461" y="250"/>
                    <a:pt x="472" y="237"/>
                    <a:pt x="480" y="226"/>
                  </a:cubicBezTo>
                  <a:cubicBezTo>
                    <a:pt x="475" y="206"/>
                    <a:pt x="471" y="186"/>
                    <a:pt x="448" y="193"/>
                  </a:cubicBezTo>
                  <a:cubicBezTo>
                    <a:pt x="435" y="197"/>
                    <a:pt x="421" y="209"/>
                    <a:pt x="416" y="221"/>
                  </a:cubicBezTo>
                  <a:close/>
                  <a:moveTo>
                    <a:pt x="722" y="235"/>
                  </a:moveTo>
                  <a:cubicBezTo>
                    <a:pt x="730" y="216"/>
                    <a:pt x="721" y="202"/>
                    <a:pt x="702" y="196"/>
                  </a:cubicBezTo>
                  <a:cubicBezTo>
                    <a:pt x="659" y="213"/>
                    <a:pt x="658" y="215"/>
                    <a:pt x="669" y="256"/>
                  </a:cubicBezTo>
                  <a:cubicBezTo>
                    <a:pt x="691" y="261"/>
                    <a:pt x="712" y="259"/>
                    <a:pt x="722" y="235"/>
                  </a:cubicBezTo>
                  <a:close/>
                  <a:moveTo>
                    <a:pt x="542" y="979"/>
                  </a:moveTo>
                  <a:cubicBezTo>
                    <a:pt x="528" y="980"/>
                    <a:pt x="514" y="981"/>
                    <a:pt x="494" y="982"/>
                  </a:cubicBezTo>
                  <a:cubicBezTo>
                    <a:pt x="489" y="997"/>
                    <a:pt x="480" y="1014"/>
                    <a:pt x="478" y="1031"/>
                  </a:cubicBezTo>
                  <a:cubicBezTo>
                    <a:pt x="476" y="1058"/>
                    <a:pt x="501" y="1082"/>
                    <a:pt x="527" y="1082"/>
                  </a:cubicBezTo>
                  <a:cubicBezTo>
                    <a:pt x="550" y="1082"/>
                    <a:pt x="569" y="1058"/>
                    <a:pt x="569" y="1030"/>
                  </a:cubicBezTo>
                  <a:cubicBezTo>
                    <a:pt x="568" y="1008"/>
                    <a:pt x="561" y="990"/>
                    <a:pt x="542" y="979"/>
                  </a:cubicBezTo>
                  <a:close/>
                  <a:moveTo>
                    <a:pt x="891" y="447"/>
                  </a:moveTo>
                  <a:cubicBezTo>
                    <a:pt x="900" y="434"/>
                    <a:pt x="900" y="421"/>
                    <a:pt x="889" y="409"/>
                  </a:cubicBezTo>
                  <a:cubicBezTo>
                    <a:pt x="877" y="396"/>
                    <a:pt x="863" y="389"/>
                    <a:pt x="845" y="398"/>
                  </a:cubicBezTo>
                  <a:cubicBezTo>
                    <a:pt x="822" y="411"/>
                    <a:pt x="814" y="430"/>
                    <a:pt x="825" y="458"/>
                  </a:cubicBezTo>
                  <a:cubicBezTo>
                    <a:pt x="863" y="470"/>
                    <a:pt x="879" y="467"/>
                    <a:pt x="891" y="447"/>
                  </a:cubicBezTo>
                  <a:close/>
                  <a:moveTo>
                    <a:pt x="783" y="746"/>
                  </a:moveTo>
                  <a:cubicBezTo>
                    <a:pt x="745" y="767"/>
                    <a:pt x="731" y="783"/>
                    <a:pt x="742" y="802"/>
                  </a:cubicBezTo>
                  <a:cubicBezTo>
                    <a:pt x="750" y="815"/>
                    <a:pt x="767" y="828"/>
                    <a:pt x="783" y="832"/>
                  </a:cubicBezTo>
                  <a:cubicBezTo>
                    <a:pt x="802" y="836"/>
                    <a:pt x="811" y="816"/>
                    <a:pt x="817" y="801"/>
                  </a:cubicBezTo>
                  <a:cubicBezTo>
                    <a:pt x="825" y="782"/>
                    <a:pt x="811" y="763"/>
                    <a:pt x="783" y="746"/>
                  </a:cubicBezTo>
                  <a:close/>
                  <a:moveTo>
                    <a:pt x="627" y="30"/>
                  </a:moveTo>
                  <a:cubicBezTo>
                    <a:pt x="624" y="13"/>
                    <a:pt x="592" y="0"/>
                    <a:pt x="573" y="3"/>
                  </a:cubicBezTo>
                  <a:cubicBezTo>
                    <a:pt x="553" y="7"/>
                    <a:pt x="543" y="18"/>
                    <a:pt x="542" y="38"/>
                  </a:cubicBezTo>
                  <a:cubicBezTo>
                    <a:pt x="541" y="59"/>
                    <a:pt x="540" y="80"/>
                    <a:pt x="538" y="104"/>
                  </a:cubicBezTo>
                  <a:cubicBezTo>
                    <a:pt x="556" y="107"/>
                    <a:pt x="565" y="108"/>
                    <a:pt x="574" y="110"/>
                  </a:cubicBezTo>
                  <a:cubicBezTo>
                    <a:pt x="596" y="115"/>
                    <a:pt x="616" y="106"/>
                    <a:pt x="624" y="88"/>
                  </a:cubicBezTo>
                  <a:cubicBezTo>
                    <a:pt x="631" y="71"/>
                    <a:pt x="631" y="49"/>
                    <a:pt x="627" y="30"/>
                  </a:cubicBezTo>
                  <a:close/>
                  <a:moveTo>
                    <a:pt x="668" y="583"/>
                  </a:moveTo>
                  <a:cubicBezTo>
                    <a:pt x="679" y="562"/>
                    <a:pt x="689" y="544"/>
                    <a:pt x="670" y="530"/>
                  </a:cubicBezTo>
                  <a:cubicBezTo>
                    <a:pt x="663" y="524"/>
                    <a:pt x="649" y="522"/>
                    <a:pt x="641" y="526"/>
                  </a:cubicBezTo>
                  <a:cubicBezTo>
                    <a:pt x="618" y="537"/>
                    <a:pt x="621" y="556"/>
                    <a:pt x="629" y="581"/>
                  </a:cubicBezTo>
                  <a:cubicBezTo>
                    <a:pt x="642" y="582"/>
                    <a:pt x="656" y="582"/>
                    <a:pt x="668" y="583"/>
                  </a:cubicBezTo>
                  <a:close/>
                  <a:moveTo>
                    <a:pt x="685" y="875"/>
                  </a:moveTo>
                  <a:cubicBezTo>
                    <a:pt x="695" y="852"/>
                    <a:pt x="685" y="837"/>
                    <a:pt x="663" y="824"/>
                  </a:cubicBezTo>
                  <a:cubicBezTo>
                    <a:pt x="653" y="828"/>
                    <a:pt x="640" y="834"/>
                    <a:pt x="627" y="839"/>
                  </a:cubicBezTo>
                  <a:cubicBezTo>
                    <a:pt x="628" y="860"/>
                    <a:pt x="619" y="883"/>
                    <a:pt x="646" y="890"/>
                  </a:cubicBezTo>
                  <a:cubicBezTo>
                    <a:pt x="661" y="893"/>
                    <a:pt x="678" y="892"/>
                    <a:pt x="685" y="875"/>
                  </a:cubicBezTo>
                  <a:close/>
                  <a:moveTo>
                    <a:pt x="742" y="973"/>
                  </a:moveTo>
                  <a:cubicBezTo>
                    <a:pt x="726" y="961"/>
                    <a:pt x="709" y="960"/>
                    <a:pt x="691" y="973"/>
                  </a:cubicBezTo>
                  <a:cubicBezTo>
                    <a:pt x="668" y="991"/>
                    <a:pt x="666" y="1002"/>
                    <a:pt x="684" y="1047"/>
                  </a:cubicBezTo>
                  <a:cubicBezTo>
                    <a:pt x="723" y="1056"/>
                    <a:pt x="735" y="1052"/>
                    <a:pt x="747" y="1028"/>
                  </a:cubicBezTo>
                  <a:cubicBezTo>
                    <a:pt x="757" y="1007"/>
                    <a:pt x="756" y="982"/>
                    <a:pt x="742" y="973"/>
                  </a:cubicBezTo>
                  <a:close/>
                  <a:moveTo>
                    <a:pt x="1000" y="718"/>
                  </a:moveTo>
                  <a:cubicBezTo>
                    <a:pt x="978" y="712"/>
                    <a:pt x="953" y="728"/>
                    <a:pt x="947" y="750"/>
                  </a:cubicBezTo>
                  <a:cubicBezTo>
                    <a:pt x="941" y="770"/>
                    <a:pt x="954" y="788"/>
                    <a:pt x="977" y="794"/>
                  </a:cubicBezTo>
                  <a:cubicBezTo>
                    <a:pt x="1004" y="801"/>
                    <a:pt x="1023" y="792"/>
                    <a:pt x="1027" y="770"/>
                  </a:cubicBezTo>
                  <a:cubicBezTo>
                    <a:pt x="1032" y="748"/>
                    <a:pt x="1019" y="723"/>
                    <a:pt x="1000" y="718"/>
                  </a:cubicBezTo>
                  <a:close/>
                  <a:moveTo>
                    <a:pt x="1062" y="542"/>
                  </a:moveTo>
                  <a:cubicBezTo>
                    <a:pt x="1021" y="541"/>
                    <a:pt x="1011" y="545"/>
                    <a:pt x="1003" y="570"/>
                  </a:cubicBezTo>
                  <a:cubicBezTo>
                    <a:pt x="993" y="599"/>
                    <a:pt x="999" y="610"/>
                    <a:pt x="1041" y="634"/>
                  </a:cubicBezTo>
                  <a:cubicBezTo>
                    <a:pt x="1099" y="611"/>
                    <a:pt x="1103" y="592"/>
                    <a:pt x="1062" y="542"/>
                  </a:cubicBezTo>
                  <a:close/>
                  <a:moveTo>
                    <a:pt x="833" y="908"/>
                  </a:moveTo>
                  <a:cubicBezTo>
                    <a:pt x="837" y="935"/>
                    <a:pt x="855" y="947"/>
                    <a:pt x="880" y="949"/>
                  </a:cubicBezTo>
                  <a:cubicBezTo>
                    <a:pt x="912" y="951"/>
                    <a:pt x="925" y="929"/>
                    <a:pt x="940" y="893"/>
                  </a:cubicBezTo>
                  <a:cubicBezTo>
                    <a:pt x="934" y="885"/>
                    <a:pt x="926" y="871"/>
                    <a:pt x="920" y="862"/>
                  </a:cubicBezTo>
                  <a:cubicBezTo>
                    <a:pt x="866" y="850"/>
                    <a:pt x="845" y="872"/>
                    <a:pt x="833" y="908"/>
                  </a:cubicBezTo>
                  <a:close/>
                  <a:moveTo>
                    <a:pt x="877" y="730"/>
                  </a:moveTo>
                  <a:cubicBezTo>
                    <a:pt x="896" y="723"/>
                    <a:pt x="900" y="708"/>
                    <a:pt x="899" y="687"/>
                  </a:cubicBezTo>
                  <a:cubicBezTo>
                    <a:pt x="883" y="669"/>
                    <a:pt x="865" y="660"/>
                    <a:pt x="845" y="672"/>
                  </a:cubicBezTo>
                  <a:cubicBezTo>
                    <a:pt x="828" y="682"/>
                    <a:pt x="825" y="700"/>
                    <a:pt x="829" y="719"/>
                  </a:cubicBezTo>
                  <a:cubicBezTo>
                    <a:pt x="842" y="738"/>
                    <a:pt x="858" y="738"/>
                    <a:pt x="877" y="730"/>
                  </a:cubicBezTo>
                  <a:close/>
                  <a:moveTo>
                    <a:pt x="577" y="300"/>
                  </a:moveTo>
                  <a:cubicBezTo>
                    <a:pt x="560" y="296"/>
                    <a:pt x="542" y="309"/>
                    <a:pt x="536" y="329"/>
                  </a:cubicBezTo>
                  <a:cubicBezTo>
                    <a:pt x="530" y="347"/>
                    <a:pt x="540" y="365"/>
                    <a:pt x="561" y="371"/>
                  </a:cubicBezTo>
                  <a:cubicBezTo>
                    <a:pt x="578" y="376"/>
                    <a:pt x="598" y="363"/>
                    <a:pt x="602" y="344"/>
                  </a:cubicBezTo>
                  <a:cubicBezTo>
                    <a:pt x="606" y="328"/>
                    <a:pt x="592" y="304"/>
                    <a:pt x="577" y="300"/>
                  </a:cubicBezTo>
                  <a:close/>
                  <a:moveTo>
                    <a:pt x="411" y="806"/>
                  </a:moveTo>
                  <a:cubicBezTo>
                    <a:pt x="399" y="805"/>
                    <a:pt x="380" y="807"/>
                    <a:pt x="374" y="815"/>
                  </a:cubicBezTo>
                  <a:cubicBezTo>
                    <a:pt x="358" y="836"/>
                    <a:pt x="369" y="856"/>
                    <a:pt x="388" y="870"/>
                  </a:cubicBezTo>
                  <a:cubicBezTo>
                    <a:pt x="413" y="869"/>
                    <a:pt x="432" y="861"/>
                    <a:pt x="435" y="835"/>
                  </a:cubicBezTo>
                  <a:cubicBezTo>
                    <a:pt x="437" y="818"/>
                    <a:pt x="426" y="807"/>
                    <a:pt x="411" y="806"/>
                  </a:cubicBezTo>
                  <a:close/>
                  <a:moveTo>
                    <a:pt x="457" y="519"/>
                  </a:moveTo>
                  <a:cubicBezTo>
                    <a:pt x="460" y="534"/>
                    <a:pt x="463" y="550"/>
                    <a:pt x="467" y="570"/>
                  </a:cubicBezTo>
                  <a:cubicBezTo>
                    <a:pt x="486" y="562"/>
                    <a:pt x="501" y="555"/>
                    <a:pt x="515" y="549"/>
                  </a:cubicBezTo>
                  <a:cubicBezTo>
                    <a:pt x="502" y="498"/>
                    <a:pt x="496" y="495"/>
                    <a:pt x="457" y="519"/>
                  </a:cubicBezTo>
                  <a:close/>
                  <a:moveTo>
                    <a:pt x="407" y="342"/>
                  </a:moveTo>
                  <a:cubicBezTo>
                    <a:pt x="387" y="352"/>
                    <a:pt x="388" y="376"/>
                    <a:pt x="411" y="405"/>
                  </a:cubicBezTo>
                  <a:cubicBezTo>
                    <a:pt x="450" y="384"/>
                    <a:pt x="459" y="371"/>
                    <a:pt x="447" y="351"/>
                  </a:cubicBezTo>
                  <a:cubicBezTo>
                    <a:pt x="437" y="335"/>
                    <a:pt x="422" y="334"/>
                    <a:pt x="407" y="342"/>
                  </a:cubicBezTo>
                  <a:close/>
                  <a:moveTo>
                    <a:pt x="400" y="523"/>
                  </a:moveTo>
                  <a:cubicBezTo>
                    <a:pt x="403" y="513"/>
                    <a:pt x="398" y="496"/>
                    <a:pt x="390" y="487"/>
                  </a:cubicBezTo>
                  <a:cubicBezTo>
                    <a:pt x="378" y="470"/>
                    <a:pt x="358" y="475"/>
                    <a:pt x="345" y="485"/>
                  </a:cubicBezTo>
                  <a:cubicBezTo>
                    <a:pt x="325" y="500"/>
                    <a:pt x="326" y="522"/>
                    <a:pt x="340" y="545"/>
                  </a:cubicBezTo>
                  <a:cubicBezTo>
                    <a:pt x="367" y="551"/>
                    <a:pt x="391" y="550"/>
                    <a:pt x="400" y="523"/>
                  </a:cubicBezTo>
                  <a:close/>
                  <a:moveTo>
                    <a:pt x="544" y="199"/>
                  </a:moveTo>
                  <a:cubicBezTo>
                    <a:pt x="529" y="217"/>
                    <a:pt x="535" y="229"/>
                    <a:pt x="569" y="256"/>
                  </a:cubicBezTo>
                  <a:cubicBezTo>
                    <a:pt x="610" y="246"/>
                    <a:pt x="612" y="243"/>
                    <a:pt x="612" y="201"/>
                  </a:cubicBezTo>
                  <a:cubicBezTo>
                    <a:pt x="579" y="179"/>
                    <a:pt x="560" y="179"/>
                    <a:pt x="544" y="199"/>
                  </a:cubicBezTo>
                  <a:close/>
                  <a:moveTo>
                    <a:pt x="371" y="651"/>
                  </a:moveTo>
                  <a:cubicBezTo>
                    <a:pt x="372" y="698"/>
                    <a:pt x="377" y="708"/>
                    <a:pt x="399" y="708"/>
                  </a:cubicBezTo>
                  <a:cubicBezTo>
                    <a:pt x="424" y="707"/>
                    <a:pt x="431" y="689"/>
                    <a:pt x="427" y="640"/>
                  </a:cubicBezTo>
                  <a:cubicBezTo>
                    <a:pt x="405" y="638"/>
                    <a:pt x="385" y="628"/>
                    <a:pt x="371" y="651"/>
                  </a:cubicBezTo>
                  <a:close/>
                  <a:moveTo>
                    <a:pt x="288" y="962"/>
                  </a:moveTo>
                  <a:cubicBezTo>
                    <a:pt x="285" y="977"/>
                    <a:pt x="282" y="993"/>
                    <a:pt x="279" y="1008"/>
                  </a:cubicBezTo>
                  <a:cubicBezTo>
                    <a:pt x="305" y="1037"/>
                    <a:pt x="320" y="1041"/>
                    <a:pt x="342" y="1026"/>
                  </a:cubicBezTo>
                  <a:cubicBezTo>
                    <a:pt x="362" y="1012"/>
                    <a:pt x="368" y="991"/>
                    <a:pt x="357" y="974"/>
                  </a:cubicBezTo>
                  <a:cubicBezTo>
                    <a:pt x="341" y="949"/>
                    <a:pt x="326" y="946"/>
                    <a:pt x="288" y="962"/>
                  </a:cubicBezTo>
                  <a:close/>
                  <a:moveTo>
                    <a:pt x="587" y="446"/>
                  </a:moveTo>
                  <a:cubicBezTo>
                    <a:pt x="579" y="440"/>
                    <a:pt x="560" y="438"/>
                    <a:pt x="551" y="443"/>
                  </a:cubicBezTo>
                  <a:cubicBezTo>
                    <a:pt x="536" y="450"/>
                    <a:pt x="540" y="468"/>
                    <a:pt x="562" y="493"/>
                  </a:cubicBezTo>
                  <a:cubicBezTo>
                    <a:pt x="591" y="477"/>
                    <a:pt x="601" y="458"/>
                    <a:pt x="587" y="446"/>
                  </a:cubicBezTo>
                  <a:close/>
                  <a:moveTo>
                    <a:pt x="565" y="605"/>
                  </a:moveTo>
                  <a:cubicBezTo>
                    <a:pt x="551" y="598"/>
                    <a:pt x="538" y="605"/>
                    <a:pt x="533" y="621"/>
                  </a:cubicBezTo>
                  <a:cubicBezTo>
                    <a:pt x="529" y="636"/>
                    <a:pt x="534" y="648"/>
                    <a:pt x="548" y="649"/>
                  </a:cubicBezTo>
                  <a:cubicBezTo>
                    <a:pt x="558" y="650"/>
                    <a:pt x="569" y="644"/>
                    <a:pt x="587" y="638"/>
                  </a:cubicBezTo>
                  <a:cubicBezTo>
                    <a:pt x="577" y="622"/>
                    <a:pt x="573" y="608"/>
                    <a:pt x="565" y="605"/>
                  </a:cubicBezTo>
                  <a:close/>
                  <a:moveTo>
                    <a:pt x="499" y="863"/>
                  </a:moveTo>
                  <a:cubicBezTo>
                    <a:pt x="494" y="881"/>
                    <a:pt x="494" y="900"/>
                    <a:pt x="514" y="911"/>
                  </a:cubicBezTo>
                  <a:cubicBezTo>
                    <a:pt x="529" y="919"/>
                    <a:pt x="545" y="931"/>
                    <a:pt x="560" y="916"/>
                  </a:cubicBezTo>
                  <a:cubicBezTo>
                    <a:pt x="585" y="892"/>
                    <a:pt x="572" y="866"/>
                    <a:pt x="560" y="838"/>
                  </a:cubicBezTo>
                  <a:cubicBezTo>
                    <a:pt x="531" y="835"/>
                    <a:pt x="508" y="836"/>
                    <a:pt x="499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5689" y="2717"/>
              <a:ext cx="8729095" cy="6857328"/>
            </a:xfrm>
            <a:custGeom>
              <a:avLst/>
              <a:gdLst/>
              <a:ahLst/>
              <a:cxnLst/>
              <a:rect l="0" t="0" r="r" b="b"/>
              <a:pathLst>
                <a:path w="2749" h="2159">
                  <a:moveTo>
                    <a:pt x="200" y="56"/>
                  </a:moveTo>
                  <a:cubicBezTo>
                    <a:pt x="208" y="50"/>
                    <a:pt x="216" y="44"/>
                    <a:pt x="227" y="34"/>
                  </a:cubicBezTo>
                  <a:cubicBezTo>
                    <a:pt x="223" y="23"/>
                    <a:pt x="221" y="11"/>
                    <a:pt x="21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2" y="11"/>
                    <a:pt x="154" y="27"/>
                    <a:pt x="163" y="39"/>
                  </a:cubicBezTo>
                  <a:cubicBezTo>
                    <a:pt x="173" y="51"/>
                    <a:pt x="185" y="58"/>
                    <a:pt x="200" y="56"/>
                  </a:cubicBezTo>
                  <a:close/>
                  <a:moveTo>
                    <a:pt x="155" y="420"/>
                  </a:moveTo>
                  <a:cubicBezTo>
                    <a:pt x="149" y="428"/>
                    <a:pt x="147" y="441"/>
                    <a:pt x="149" y="450"/>
                  </a:cubicBezTo>
                  <a:cubicBezTo>
                    <a:pt x="153" y="465"/>
                    <a:pt x="174" y="467"/>
                    <a:pt x="206" y="458"/>
                  </a:cubicBezTo>
                  <a:cubicBezTo>
                    <a:pt x="216" y="430"/>
                    <a:pt x="215" y="422"/>
                    <a:pt x="200" y="413"/>
                  </a:cubicBezTo>
                  <a:cubicBezTo>
                    <a:pt x="189" y="405"/>
                    <a:pt x="164" y="408"/>
                    <a:pt x="155" y="420"/>
                  </a:cubicBezTo>
                  <a:close/>
                  <a:moveTo>
                    <a:pt x="89" y="146"/>
                  </a:moveTo>
                  <a:cubicBezTo>
                    <a:pt x="103" y="146"/>
                    <a:pt x="113" y="139"/>
                    <a:pt x="118" y="124"/>
                  </a:cubicBezTo>
                  <a:cubicBezTo>
                    <a:pt x="123" y="104"/>
                    <a:pt x="119" y="97"/>
                    <a:pt x="90" y="78"/>
                  </a:cubicBezTo>
                  <a:cubicBezTo>
                    <a:pt x="64" y="90"/>
                    <a:pt x="59" y="98"/>
                    <a:pt x="62" y="117"/>
                  </a:cubicBezTo>
                  <a:cubicBezTo>
                    <a:pt x="65" y="133"/>
                    <a:pt x="77" y="147"/>
                    <a:pt x="89" y="146"/>
                  </a:cubicBezTo>
                  <a:close/>
                  <a:moveTo>
                    <a:pt x="299" y="337"/>
                  </a:moveTo>
                  <a:cubicBezTo>
                    <a:pt x="302" y="354"/>
                    <a:pt x="304" y="368"/>
                    <a:pt x="321" y="368"/>
                  </a:cubicBezTo>
                  <a:cubicBezTo>
                    <a:pt x="327" y="369"/>
                    <a:pt x="336" y="364"/>
                    <a:pt x="339" y="358"/>
                  </a:cubicBezTo>
                  <a:cubicBezTo>
                    <a:pt x="347" y="342"/>
                    <a:pt x="337" y="332"/>
                    <a:pt x="322" y="322"/>
                  </a:cubicBezTo>
                  <a:cubicBezTo>
                    <a:pt x="314" y="327"/>
                    <a:pt x="306" y="332"/>
                    <a:pt x="299" y="337"/>
                  </a:cubicBezTo>
                  <a:close/>
                  <a:moveTo>
                    <a:pt x="119" y="277"/>
                  </a:moveTo>
                  <a:cubicBezTo>
                    <a:pt x="123" y="291"/>
                    <a:pt x="139" y="296"/>
                    <a:pt x="163" y="293"/>
                  </a:cubicBezTo>
                  <a:cubicBezTo>
                    <a:pt x="175" y="265"/>
                    <a:pt x="177" y="250"/>
                    <a:pt x="162" y="244"/>
                  </a:cubicBezTo>
                  <a:cubicBezTo>
                    <a:pt x="152" y="239"/>
                    <a:pt x="137" y="240"/>
                    <a:pt x="126" y="244"/>
                  </a:cubicBezTo>
                  <a:cubicBezTo>
                    <a:pt x="113" y="250"/>
                    <a:pt x="116" y="265"/>
                    <a:pt x="119" y="277"/>
                  </a:cubicBezTo>
                  <a:close/>
                  <a:moveTo>
                    <a:pt x="212" y="173"/>
                  </a:moveTo>
                  <a:cubicBezTo>
                    <a:pt x="203" y="162"/>
                    <a:pt x="198" y="144"/>
                    <a:pt x="179" y="152"/>
                  </a:cubicBezTo>
                  <a:cubicBezTo>
                    <a:pt x="169" y="156"/>
                    <a:pt x="160" y="164"/>
                    <a:pt x="163" y="178"/>
                  </a:cubicBezTo>
                  <a:cubicBezTo>
                    <a:pt x="168" y="195"/>
                    <a:pt x="180" y="200"/>
                    <a:pt x="198" y="197"/>
                  </a:cubicBezTo>
                  <a:cubicBezTo>
                    <a:pt x="202" y="190"/>
                    <a:pt x="207" y="182"/>
                    <a:pt x="212" y="173"/>
                  </a:cubicBezTo>
                  <a:close/>
                  <a:moveTo>
                    <a:pt x="348" y="281"/>
                  </a:moveTo>
                  <a:cubicBezTo>
                    <a:pt x="359" y="278"/>
                    <a:pt x="364" y="269"/>
                    <a:pt x="359" y="257"/>
                  </a:cubicBezTo>
                  <a:cubicBezTo>
                    <a:pt x="356" y="247"/>
                    <a:pt x="348" y="242"/>
                    <a:pt x="339" y="248"/>
                  </a:cubicBezTo>
                  <a:cubicBezTo>
                    <a:pt x="333" y="252"/>
                    <a:pt x="329" y="260"/>
                    <a:pt x="321" y="271"/>
                  </a:cubicBezTo>
                  <a:cubicBezTo>
                    <a:pt x="334" y="276"/>
                    <a:pt x="342" y="282"/>
                    <a:pt x="348" y="281"/>
                  </a:cubicBezTo>
                  <a:close/>
                  <a:moveTo>
                    <a:pt x="525" y="375"/>
                  </a:moveTo>
                  <a:cubicBezTo>
                    <a:pt x="538" y="380"/>
                    <a:pt x="547" y="374"/>
                    <a:pt x="552" y="363"/>
                  </a:cubicBezTo>
                  <a:cubicBezTo>
                    <a:pt x="559" y="348"/>
                    <a:pt x="548" y="335"/>
                    <a:pt x="523" y="329"/>
                  </a:cubicBezTo>
                  <a:cubicBezTo>
                    <a:pt x="509" y="357"/>
                    <a:pt x="510" y="369"/>
                    <a:pt x="525" y="375"/>
                  </a:cubicBezTo>
                  <a:close/>
                  <a:moveTo>
                    <a:pt x="499" y="273"/>
                  </a:moveTo>
                  <a:cubicBezTo>
                    <a:pt x="513" y="277"/>
                    <a:pt x="523" y="265"/>
                    <a:pt x="526" y="254"/>
                  </a:cubicBezTo>
                  <a:cubicBezTo>
                    <a:pt x="531" y="237"/>
                    <a:pt x="521" y="225"/>
                    <a:pt x="503" y="218"/>
                  </a:cubicBezTo>
                  <a:cubicBezTo>
                    <a:pt x="485" y="226"/>
                    <a:pt x="472" y="237"/>
                    <a:pt x="478" y="256"/>
                  </a:cubicBezTo>
                  <a:cubicBezTo>
                    <a:pt x="481" y="264"/>
                    <a:pt x="491" y="271"/>
                    <a:pt x="499" y="273"/>
                  </a:cubicBezTo>
                  <a:close/>
                  <a:moveTo>
                    <a:pt x="473" y="460"/>
                  </a:moveTo>
                  <a:cubicBezTo>
                    <a:pt x="484" y="455"/>
                    <a:pt x="489" y="440"/>
                    <a:pt x="484" y="426"/>
                  </a:cubicBezTo>
                  <a:cubicBezTo>
                    <a:pt x="479" y="413"/>
                    <a:pt x="466" y="407"/>
                    <a:pt x="451" y="413"/>
                  </a:cubicBezTo>
                  <a:cubicBezTo>
                    <a:pt x="440" y="417"/>
                    <a:pt x="434" y="433"/>
                    <a:pt x="439" y="446"/>
                  </a:cubicBezTo>
                  <a:cubicBezTo>
                    <a:pt x="444" y="457"/>
                    <a:pt x="462" y="464"/>
                    <a:pt x="473" y="460"/>
                  </a:cubicBezTo>
                  <a:close/>
                  <a:moveTo>
                    <a:pt x="350" y="99"/>
                  </a:moveTo>
                  <a:cubicBezTo>
                    <a:pt x="357" y="94"/>
                    <a:pt x="367" y="85"/>
                    <a:pt x="367" y="78"/>
                  </a:cubicBezTo>
                  <a:cubicBezTo>
                    <a:pt x="367" y="59"/>
                    <a:pt x="353" y="52"/>
                    <a:pt x="335" y="53"/>
                  </a:cubicBezTo>
                  <a:cubicBezTo>
                    <a:pt x="322" y="64"/>
                    <a:pt x="314" y="76"/>
                    <a:pt x="324" y="93"/>
                  </a:cubicBezTo>
                  <a:cubicBezTo>
                    <a:pt x="330" y="103"/>
                    <a:pt x="341" y="105"/>
                    <a:pt x="350" y="99"/>
                  </a:cubicBezTo>
                  <a:close/>
                  <a:moveTo>
                    <a:pt x="443" y="98"/>
                  </a:moveTo>
                  <a:cubicBezTo>
                    <a:pt x="461" y="93"/>
                    <a:pt x="467" y="78"/>
                    <a:pt x="465" y="60"/>
                  </a:cubicBezTo>
                  <a:cubicBezTo>
                    <a:pt x="445" y="40"/>
                    <a:pt x="436" y="38"/>
                    <a:pt x="421" y="48"/>
                  </a:cubicBezTo>
                  <a:cubicBezTo>
                    <a:pt x="411" y="55"/>
                    <a:pt x="405" y="64"/>
                    <a:pt x="410" y="76"/>
                  </a:cubicBezTo>
                  <a:cubicBezTo>
                    <a:pt x="415" y="89"/>
                    <a:pt x="431" y="102"/>
                    <a:pt x="443" y="98"/>
                  </a:cubicBezTo>
                  <a:close/>
                  <a:moveTo>
                    <a:pt x="419" y="258"/>
                  </a:moveTo>
                  <a:cubicBezTo>
                    <a:pt x="412" y="271"/>
                    <a:pt x="406" y="281"/>
                    <a:pt x="401" y="291"/>
                  </a:cubicBezTo>
                  <a:cubicBezTo>
                    <a:pt x="430" y="314"/>
                    <a:pt x="435" y="313"/>
                    <a:pt x="447" y="283"/>
                  </a:cubicBezTo>
                  <a:cubicBezTo>
                    <a:pt x="439" y="276"/>
                    <a:pt x="430" y="268"/>
                    <a:pt x="419" y="258"/>
                  </a:cubicBezTo>
                  <a:close/>
                  <a:moveTo>
                    <a:pt x="343" y="430"/>
                  </a:moveTo>
                  <a:cubicBezTo>
                    <a:pt x="340" y="439"/>
                    <a:pt x="338" y="448"/>
                    <a:pt x="335" y="456"/>
                  </a:cubicBezTo>
                  <a:cubicBezTo>
                    <a:pt x="348" y="475"/>
                    <a:pt x="362" y="475"/>
                    <a:pt x="376" y="465"/>
                  </a:cubicBezTo>
                  <a:cubicBezTo>
                    <a:pt x="386" y="458"/>
                    <a:pt x="384" y="448"/>
                    <a:pt x="379" y="438"/>
                  </a:cubicBezTo>
                  <a:cubicBezTo>
                    <a:pt x="371" y="421"/>
                    <a:pt x="358" y="422"/>
                    <a:pt x="343" y="430"/>
                  </a:cubicBezTo>
                  <a:close/>
                  <a:moveTo>
                    <a:pt x="263" y="476"/>
                  </a:moveTo>
                  <a:cubicBezTo>
                    <a:pt x="236" y="486"/>
                    <a:pt x="228" y="494"/>
                    <a:pt x="229" y="511"/>
                  </a:cubicBezTo>
                  <a:cubicBezTo>
                    <a:pt x="230" y="522"/>
                    <a:pt x="236" y="530"/>
                    <a:pt x="247" y="532"/>
                  </a:cubicBezTo>
                  <a:cubicBezTo>
                    <a:pt x="260" y="534"/>
                    <a:pt x="271" y="532"/>
                    <a:pt x="277" y="519"/>
                  </a:cubicBezTo>
                  <a:cubicBezTo>
                    <a:pt x="285" y="502"/>
                    <a:pt x="281" y="487"/>
                    <a:pt x="263" y="476"/>
                  </a:cubicBezTo>
                  <a:close/>
                  <a:moveTo>
                    <a:pt x="260" y="310"/>
                  </a:moveTo>
                  <a:cubicBezTo>
                    <a:pt x="274" y="294"/>
                    <a:pt x="272" y="278"/>
                    <a:pt x="260" y="262"/>
                  </a:cubicBezTo>
                  <a:cubicBezTo>
                    <a:pt x="228" y="265"/>
                    <a:pt x="219" y="271"/>
                    <a:pt x="221" y="287"/>
                  </a:cubicBezTo>
                  <a:cubicBezTo>
                    <a:pt x="223" y="305"/>
                    <a:pt x="234" y="311"/>
                    <a:pt x="260" y="310"/>
                  </a:cubicBezTo>
                  <a:close/>
                  <a:moveTo>
                    <a:pt x="325" y="191"/>
                  </a:moveTo>
                  <a:cubicBezTo>
                    <a:pt x="313" y="182"/>
                    <a:pt x="303" y="168"/>
                    <a:pt x="288" y="181"/>
                  </a:cubicBezTo>
                  <a:cubicBezTo>
                    <a:pt x="283" y="186"/>
                    <a:pt x="280" y="199"/>
                    <a:pt x="283" y="203"/>
                  </a:cubicBezTo>
                  <a:cubicBezTo>
                    <a:pt x="288" y="211"/>
                    <a:pt x="299" y="220"/>
                    <a:pt x="307" y="221"/>
                  </a:cubicBezTo>
                  <a:cubicBezTo>
                    <a:pt x="323" y="221"/>
                    <a:pt x="323" y="206"/>
                    <a:pt x="325" y="191"/>
                  </a:cubicBezTo>
                  <a:close/>
                  <a:moveTo>
                    <a:pt x="65" y="222"/>
                  </a:moveTo>
                  <a:cubicBezTo>
                    <a:pt x="51" y="209"/>
                    <a:pt x="35" y="209"/>
                    <a:pt x="20" y="219"/>
                  </a:cubicBezTo>
                  <a:cubicBezTo>
                    <a:pt x="0" y="232"/>
                    <a:pt x="3" y="250"/>
                    <a:pt x="10" y="277"/>
                  </a:cubicBezTo>
                  <a:cubicBezTo>
                    <a:pt x="16" y="279"/>
                    <a:pt x="28" y="283"/>
                    <a:pt x="35" y="286"/>
                  </a:cubicBezTo>
                  <a:cubicBezTo>
                    <a:pt x="71" y="270"/>
                    <a:pt x="73" y="248"/>
                    <a:pt x="65" y="222"/>
                  </a:cubicBezTo>
                  <a:close/>
                  <a:moveTo>
                    <a:pt x="303" y="635"/>
                  </a:moveTo>
                  <a:cubicBezTo>
                    <a:pt x="293" y="644"/>
                    <a:pt x="291" y="662"/>
                    <a:pt x="300" y="675"/>
                  </a:cubicBezTo>
                  <a:cubicBezTo>
                    <a:pt x="311" y="691"/>
                    <a:pt x="321" y="692"/>
                    <a:pt x="349" y="681"/>
                  </a:cubicBezTo>
                  <a:cubicBezTo>
                    <a:pt x="353" y="671"/>
                    <a:pt x="357" y="661"/>
                    <a:pt x="361" y="649"/>
                  </a:cubicBezTo>
                  <a:cubicBezTo>
                    <a:pt x="336" y="627"/>
                    <a:pt x="318" y="623"/>
                    <a:pt x="303" y="635"/>
                  </a:cubicBezTo>
                  <a:close/>
                  <a:moveTo>
                    <a:pt x="321" y="556"/>
                  </a:moveTo>
                  <a:cubicBezTo>
                    <a:pt x="324" y="570"/>
                    <a:pt x="334" y="576"/>
                    <a:pt x="348" y="575"/>
                  </a:cubicBezTo>
                  <a:cubicBezTo>
                    <a:pt x="364" y="573"/>
                    <a:pt x="375" y="557"/>
                    <a:pt x="376" y="532"/>
                  </a:cubicBezTo>
                  <a:cubicBezTo>
                    <a:pt x="366" y="527"/>
                    <a:pt x="356" y="521"/>
                    <a:pt x="347" y="516"/>
                  </a:cubicBezTo>
                  <a:cubicBezTo>
                    <a:pt x="322" y="528"/>
                    <a:pt x="316" y="538"/>
                    <a:pt x="321" y="556"/>
                  </a:cubicBezTo>
                  <a:close/>
                  <a:moveTo>
                    <a:pt x="251" y="145"/>
                  </a:moveTo>
                  <a:cubicBezTo>
                    <a:pt x="269" y="134"/>
                    <a:pt x="282" y="124"/>
                    <a:pt x="275" y="104"/>
                  </a:cubicBezTo>
                  <a:cubicBezTo>
                    <a:pt x="271" y="92"/>
                    <a:pt x="262" y="81"/>
                    <a:pt x="246" y="83"/>
                  </a:cubicBezTo>
                  <a:cubicBezTo>
                    <a:pt x="234" y="85"/>
                    <a:pt x="220" y="85"/>
                    <a:pt x="217" y="100"/>
                  </a:cubicBezTo>
                  <a:cubicBezTo>
                    <a:pt x="214" y="125"/>
                    <a:pt x="232" y="134"/>
                    <a:pt x="251" y="145"/>
                  </a:cubicBezTo>
                  <a:close/>
                  <a:moveTo>
                    <a:pt x="67" y="361"/>
                  </a:moveTo>
                  <a:cubicBezTo>
                    <a:pt x="62" y="348"/>
                    <a:pt x="47" y="343"/>
                    <a:pt x="31" y="349"/>
                  </a:cubicBezTo>
                  <a:cubicBezTo>
                    <a:pt x="13" y="357"/>
                    <a:pt x="6" y="370"/>
                    <a:pt x="13" y="385"/>
                  </a:cubicBezTo>
                  <a:cubicBezTo>
                    <a:pt x="20" y="399"/>
                    <a:pt x="38" y="408"/>
                    <a:pt x="51" y="403"/>
                  </a:cubicBezTo>
                  <a:cubicBezTo>
                    <a:pt x="66" y="397"/>
                    <a:pt x="74" y="377"/>
                    <a:pt x="67" y="361"/>
                  </a:cubicBezTo>
                  <a:close/>
                  <a:moveTo>
                    <a:pt x="63" y="468"/>
                  </a:moveTo>
                  <a:cubicBezTo>
                    <a:pt x="40" y="507"/>
                    <a:pt x="46" y="519"/>
                    <a:pt x="91" y="530"/>
                  </a:cubicBezTo>
                  <a:cubicBezTo>
                    <a:pt x="115" y="513"/>
                    <a:pt x="119" y="507"/>
                    <a:pt x="113" y="489"/>
                  </a:cubicBezTo>
                  <a:cubicBezTo>
                    <a:pt x="106" y="468"/>
                    <a:pt x="98" y="465"/>
                    <a:pt x="63" y="468"/>
                  </a:cubicBezTo>
                  <a:close/>
                  <a:moveTo>
                    <a:pt x="159" y="363"/>
                  </a:moveTo>
                  <a:cubicBezTo>
                    <a:pt x="165" y="349"/>
                    <a:pt x="158" y="338"/>
                    <a:pt x="148" y="328"/>
                  </a:cubicBezTo>
                  <a:cubicBezTo>
                    <a:pt x="133" y="323"/>
                    <a:pt x="123" y="331"/>
                    <a:pt x="116" y="343"/>
                  </a:cubicBezTo>
                  <a:cubicBezTo>
                    <a:pt x="108" y="355"/>
                    <a:pt x="113" y="366"/>
                    <a:pt x="122" y="377"/>
                  </a:cubicBezTo>
                  <a:cubicBezTo>
                    <a:pt x="139" y="381"/>
                    <a:pt x="153" y="378"/>
                    <a:pt x="159" y="363"/>
                  </a:cubicBezTo>
                  <a:close/>
                  <a:moveTo>
                    <a:pt x="178" y="583"/>
                  </a:moveTo>
                  <a:cubicBezTo>
                    <a:pt x="156" y="588"/>
                    <a:pt x="151" y="606"/>
                    <a:pt x="148" y="628"/>
                  </a:cubicBezTo>
                  <a:cubicBezTo>
                    <a:pt x="160" y="635"/>
                    <a:pt x="171" y="642"/>
                    <a:pt x="183" y="650"/>
                  </a:cubicBezTo>
                  <a:cubicBezTo>
                    <a:pt x="211" y="629"/>
                    <a:pt x="218" y="620"/>
                    <a:pt x="214" y="606"/>
                  </a:cubicBezTo>
                  <a:cubicBezTo>
                    <a:pt x="210" y="593"/>
                    <a:pt x="191" y="580"/>
                    <a:pt x="178" y="583"/>
                  </a:cubicBezTo>
                  <a:close/>
                  <a:moveTo>
                    <a:pt x="244" y="357"/>
                  </a:moveTo>
                  <a:cubicBezTo>
                    <a:pt x="231" y="362"/>
                    <a:pt x="222" y="380"/>
                    <a:pt x="226" y="392"/>
                  </a:cubicBezTo>
                  <a:cubicBezTo>
                    <a:pt x="231" y="406"/>
                    <a:pt x="253" y="414"/>
                    <a:pt x="268" y="409"/>
                  </a:cubicBezTo>
                  <a:cubicBezTo>
                    <a:pt x="282" y="404"/>
                    <a:pt x="284" y="394"/>
                    <a:pt x="277" y="376"/>
                  </a:cubicBezTo>
                  <a:cubicBezTo>
                    <a:pt x="270" y="358"/>
                    <a:pt x="259" y="352"/>
                    <a:pt x="244" y="357"/>
                  </a:cubicBezTo>
                  <a:close/>
                  <a:moveTo>
                    <a:pt x="2238" y="410"/>
                  </a:moveTo>
                  <a:cubicBezTo>
                    <a:pt x="2243" y="430"/>
                    <a:pt x="2266" y="437"/>
                    <a:pt x="2300" y="434"/>
                  </a:cubicBezTo>
                  <a:cubicBezTo>
                    <a:pt x="2318" y="393"/>
                    <a:pt x="2320" y="371"/>
                    <a:pt x="2299" y="363"/>
                  </a:cubicBezTo>
                  <a:cubicBezTo>
                    <a:pt x="2284" y="357"/>
                    <a:pt x="2262" y="357"/>
                    <a:pt x="2247" y="364"/>
                  </a:cubicBezTo>
                  <a:cubicBezTo>
                    <a:pt x="2228" y="372"/>
                    <a:pt x="2233" y="394"/>
                    <a:pt x="2238" y="410"/>
                  </a:cubicBezTo>
                  <a:close/>
                  <a:moveTo>
                    <a:pt x="2371" y="261"/>
                  </a:moveTo>
                  <a:cubicBezTo>
                    <a:pt x="2357" y="245"/>
                    <a:pt x="2350" y="220"/>
                    <a:pt x="2323" y="231"/>
                  </a:cubicBezTo>
                  <a:cubicBezTo>
                    <a:pt x="2309" y="237"/>
                    <a:pt x="2296" y="249"/>
                    <a:pt x="2301" y="268"/>
                  </a:cubicBezTo>
                  <a:cubicBezTo>
                    <a:pt x="2307" y="293"/>
                    <a:pt x="2324" y="299"/>
                    <a:pt x="2350" y="296"/>
                  </a:cubicBezTo>
                  <a:cubicBezTo>
                    <a:pt x="2356" y="286"/>
                    <a:pt x="2363" y="274"/>
                    <a:pt x="2371" y="261"/>
                  </a:cubicBezTo>
                  <a:close/>
                  <a:moveTo>
                    <a:pt x="2288" y="616"/>
                  </a:moveTo>
                  <a:cubicBezTo>
                    <a:pt x="2280" y="627"/>
                    <a:pt x="2277" y="646"/>
                    <a:pt x="2280" y="658"/>
                  </a:cubicBezTo>
                  <a:cubicBezTo>
                    <a:pt x="2286" y="680"/>
                    <a:pt x="2317" y="683"/>
                    <a:pt x="2363" y="670"/>
                  </a:cubicBezTo>
                  <a:cubicBezTo>
                    <a:pt x="2376" y="630"/>
                    <a:pt x="2374" y="618"/>
                    <a:pt x="2354" y="605"/>
                  </a:cubicBezTo>
                  <a:cubicBezTo>
                    <a:pt x="2338" y="595"/>
                    <a:pt x="2301" y="598"/>
                    <a:pt x="2288" y="616"/>
                  </a:cubicBezTo>
                  <a:close/>
                  <a:moveTo>
                    <a:pt x="2354" y="94"/>
                  </a:moveTo>
                  <a:cubicBezTo>
                    <a:pt x="2365" y="84"/>
                    <a:pt x="2376" y="75"/>
                    <a:pt x="2391" y="62"/>
                  </a:cubicBezTo>
                  <a:cubicBezTo>
                    <a:pt x="2386" y="46"/>
                    <a:pt x="2384" y="27"/>
                    <a:pt x="2374" y="12"/>
                  </a:cubicBezTo>
                  <a:cubicBezTo>
                    <a:pt x="2372" y="7"/>
                    <a:pt x="2368" y="3"/>
                    <a:pt x="2364" y="0"/>
                  </a:cubicBezTo>
                  <a:cubicBezTo>
                    <a:pt x="2302" y="0"/>
                    <a:pt x="2302" y="0"/>
                    <a:pt x="2302" y="0"/>
                  </a:cubicBezTo>
                  <a:cubicBezTo>
                    <a:pt x="2284" y="15"/>
                    <a:pt x="2283" y="46"/>
                    <a:pt x="2301" y="68"/>
                  </a:cubicBezTo>
                  <a:cubicBezTo>
                    <a:pt x="2314" y="86"/>
                    <a:pt x="2331" y="96"/>
                    <a:pt x="2354" y="94"/>
                  </a:cubicBezTo>
                  <a:close/>
                  <a:moveTo>
                    <a:pt x="1240" y="1828"/>
                  </a:moveTo>
                  <a:cubicBezTo>
                    <a:pt x="1253" y="1825"/>
                    <a:pt x="1263" y="1808"/>
                    <a:pt x="1260" y="1796"/>
                  </a:cubicBezTo>
                  <a:cubicBezTo>
                    <a:pt x="1256" y="1780"/>
                    <a:pt x="1238" y="1773"/>
                    <a:pt x="1220" y="1779"/>
                  </a:cubicBezTo>
                  <a:cubicBezTo>
                    <a:pt x="1205" y="1784"/>
                    <a:pt x="1200" y="1794"/>
                    <a:pt x="1205" y="1808"/>
                  </a:cubicBezTo>
                  <a:cubicBezTo>
                    <a:pt x="1210" y="1823"/>
                    <a:pt x="1227" y="1832"/>
                    <a:pt x="1240" y="1828"/>
                  </a:cubicBezTo>
                  <a:close/>
                  <a:moveTo>
                    <a:pt x="1218" y="2032"/>
                  </a:moveTo>
                  <a:cubicBezTo>
                    <a:pt x="1234" y="2057"/>
                    <a:pt x="1238" y="2057"/>
                    <a:pt x="1259" y="2036"/>
                  </a:cubicBezTo>
                  <a:cubicBezTo>
                    <a:pt x="1257" y="2029"/>
                    <a:pt x="1255" y="2021"/>
                    <a:pt x="1253" y="2014"/>
                  </a:cubicBezTo>
                  <a:cubicBezTo>
                    <a:pt x="1236" y="2011"/>
                    <a:pt x="1224" y="2013"/>
                    <a:pt x="1218" y="2032"/>
                  </a:cubicBezTo>
                  <a:close/>
                  <a:moveTo>
                    <a:pt x="2193" y="223"/>
                  </a:moveTo>
                  <a:cubicBezTo>
                    <a:pt x="2214" y="222"/>
                    <a:pt x="2229" y="213"/>
                    <a:pt x="2235" y="191"/>
                  </a:cubicBezTo>
                  <a:cubicBezTo>
                    <a:pt x="2243" y="162"/>
                    <a:pt x="2238" y="151"/>
                    <a:pt x="2195" y="125"/>
                  </a:cubicBezTo>
                  <a:cubicBezTo>
                    <a:pt x="2158" y="142"/>
                    <a:pt x="2150" y="153"/>
                    <a:pt x="2155" y="181"/>
                  </a:cubicBezTo>
                  <a:cubicBezTo>
                    <a:pt x="2160" y="204"/>
                    <a:pt x="2176" y="223"/>
                    <a:pt x="2193" y="223"/>
                  </a:cubicBezTo>
                  <a:close/>
                  <a:moveTo>
                    <a:pt x="2702" y="154"/>
                  </a:moveTo>
                  <a:cubicBezTo>
                    <a:pt x="2728" y="146"/>
                    <a:pt x="2737" y="125"/>
                    <a:pt x="2734" y="99"/>
                  </a:cubicBezTo>
                  <a:cubicBezTo>
                    <a:pt x="2705" y="71"/>
                    <a:pt x="2691" y="67"/>
                    <a:pt x="2670" y="82"/>
                  </a:cubicBezTo>
                  <a:cubicBezTo>
                    <a:pt x="2656" y="92"/>
                    <a:pt x="2648" y="104"/>
                    <a:pt x="2655" y="122"/>
                  </a:cubicBezTo>
                  <a:cubicBezTo>
                    <a:pt x="2661" y="141"/>
                    <a:pt x="2685" y="159"/>
                    <a:pt x="2702" y="154"/>
                  </a:cubicBezTo>
                  <a:close/>
                  <a:moveTo>
                    <a:pt x="2642" y="430"/>
                  </a:moveTo>
                  <a:cubicBezTo>
                    <a:pt x="2684" y="464"/>
                    <a:pt x="2690" y="463"/>
                    <a:pt x="2708" y="419"/>
                  </a:cubicBezTo>
                  <a:cubicBezTo>
                    <a:pt x="2696" y="409"/>
                    <a:pt x="2684" y="398"/>
                    <a:pt x="2668" y="383"/>
                  </a:cubicBezTo>
                  <a:cubicBezTo>
                    <a:pt x="2658" y="402"/>
                    <a:pt x="2650" y="417"/>
                    <a:pt x="2642" y="430"/>
                  </a:cubicBezTo>
                  <a:close/>
                  <a:moveTo>
                    <a:pt x="2568" y="155"/>
                  </a:moveTo>
                  <a:cubicBezTo>
                    <a:pt x="2579" y="148"/>
                    <a:pt x="2593" y="135"/>
                    <a:pt x="2593" y="124"/>
                  </a:cubicBezTo>
                  <a:cubicBezTo>
                    <a:pt x="2593" y="97"/>
                    <a:pt x="2573" y="88"/>
                    <a:pt x="2547" y="88"/>
                  </a:cubicBezTo>
                  <a:cubicBezTo>
                    <a:pt x="2528" y="104"/>
                    <a:pt x="2518" y="123"/>
                    <a:pt x="2531" y="146"/>
                  </a:cubicBezTo>
                  <a:cubicBezTo>
                    <a:pt x="2540" y="161"/>
                    <a:pt x="2555" y="164"/>
                    <a:pt x="2568" y="155"/>
                  </a:cubicBezTo>
                  <a:close/>
                  <a:moveTo>
                    <a:pt x="2566" y="416"/>
                  </a:moveTo>
                  <a:cubicBezTo>
                    <a:pt x="2582" y="412"/>
                    <a:pt x="2589" y="399"/>
                    <a:pt x="2582" y="382"/>
                  </a:cubicBezTo>
                  <a:cubicBezTo>
                    <a:pt x="2577" y="368"/>
                    <a:pt x="2566" y="361"/>
                    <a:pt x="2553" y="369"/>
                  </a:cubicBezTo>
                  <a:cubicBezTo>
                    <a:pt x="2544" y="374"/>
                    <a:pt x="2539" y="386"/>
                    <a:pt x="2527" y="402"/>
                  </a:cubicBezTo>
                  <a:cubicBezTo>
                    <a:pt x="2546" y="409"/>
                    <a:pt x="2557" y="418"/>
                    <a:pt x="2566" y="416"/>
                  </a:cubicBezTo>
                  <a:close/>
                  <a:moveTo>
                    <a:pt x="2495" y="497"/>
                  </a:moveTo>
                  <a:cubicBezTo>
                    <a:pt x="2499" y="521"/>
                    <a:pt x="2502" y="542"/>
                    <a:pt x="2527" y="542"/>
                  </a:cubicBezTo>
                  <a:cubicBezTo>
                    <a:pt x="2535" y="542"/>
                    <a:pt x="2548" y="535"/>
                    <a:pt x="2552" y="527"/>
                  </a:cubicBezTo>
                  <a:cubicBezTo>
                    <a:pt x="2565" y="504"/>
                    <a:pt x="2550" y="490"/>
                    <a:pt x="2529" y="474"/>
                  </a:cubicBezTo>
                  <a:cubicBezTo>
                    <a:pt x="2517" y="482"/>
                    <a:pt x="2505" y="490"/>
                    <a:pt x="2495" y="497"/>
                  </a:cubicBezTo>
                  <a:close/>
                  <a:moveTo>
                    <a:pt x="713" y="344"/>
                  </a:moveTo>
                  <a:cubicBezTo>
                    <a:pt x="698" y="341"/>
                    <a:pt x="691" y="347"/>
                    <a:pt x="677" y="377"/>
                  </a:cubicBezTo>
                  <a:cubicBezTo>
                    <a:pt x="691" y="406"/>
                    <a:pt x="700" y="411"/>
                    <a:pt x="722" y="406"/>
                  </a:cubicBezTo>
                  <a:cubicBezTo>
                    <a:pt x="736" y="403"/>
                    <a:pt x="743" y="394"/>
                    <a:pt x="743" y="380"/>
                  </a:cubicBezTo>
                  <a:cubicBezTo>
                    <a:pt x="743" y="365"/>
                    <a:pt x="728" y="348"/>
                    <a:pt x="713" y="344"/>
                  </a:cubicBezTo>
                  <a:close/>
                  <a:moveTo>
                    <a:pt x="539" y="131"/>
                  </a:moveTo>
                  <a:cubicBezTo>
                    <a:pt x="551" y="127"/>
                    <a:pt x="558" y="110"/>
                    <a:pt x="553" y="98"/>
                  </a:cubicBezTo>
                  <a:cubicBezTo>
                    <a:pt x="549" y="87"/>
                    <a:pt x="534" y="80"/>
                    <a:pt x="523" y="84"/>
                  </a:cubicBezTo>
                  <a:cubicBezTo>
                    <a:pt x="511" y="87"/>
                    <a:pt x="502" y="101"/>
                    <a:pt x="505" y="111"/>
                  </a:cubicBezTo>
                  <a:cubicBezTo>
                    <a:pt x="508" y="125"/>
                    <a:pt x="525" y="135"/>
                    <a:pt x="539" y="131"/>
                  </a:cubicBezTo>
                  <a:close/>
                  <a:moveTo>
                    <a:pt x="710" y="170"/>
                  </a:moveTo>
                  <a:cubicBezTo>
                    <a:pt x="728" y="164"/>
                    <a:pt x="735" y="142"/>
                    <a:pt x="728" y="120"/>
                  </a:cubicBezTo>
                  <a:cubicBezTo>
                    <a:pt x="722" y="104"/>
                    <a:pt x="698" y="93"/>
                    <a:pt x="681" y="99"/>
                  </a:cubicBezTo>
                  <a:cubicBezTo>
                    <a:pt x="666" y="105"/>
                    <a:pt x="655" y="136"/>
                    <a:pt x="662" y="153"/>
                  </a:cubicBezTo>
                  <a:cubicBezTo>
                    <a:pt x="668" y="169"/>
                    <a:pt x="692" y="177"/>
                    <a:pt x="710" y="170"/>
                  </a:cubicBezTo>
                  <a:close/>
                  <a:moveTo>
                    <a:pt x="588" y="279"/>
                  </a:moveTo>
                  <a:cubicBezTo>
                    <a:pt x="605" y="308"/>
                    <a:pt x="610" y="308"/>
                    <a:pt x="634" y="284"/>
                  </a:cubicBezTo>
                  <a:cubicBezTo>
                    <a:pt x="632" y="276"/>
                    <a:pt x="629" y="267"/>
                    <a:pt x="627" y="259"/>
                  </a:cubicBezTo>
                  <a:cubicBezTo>
                    <a:pt x="608" y="256"/>
                    <a:pt x="594" y="258"/>
                    <a:pt x="588" y="279"/>
                  </a:cubicBezTo>
                  <a:close/>
                  <a:moveTo>
                    <a:pt x="613" y="50"/>
                  </a:moveTo>
                  <a:cubicBezTo>
                    <a:pt x="626" y="46"/>
                    <a:pt x="638" y="27"/>
                    <a:pt x="635" y="14"/>
                  </a:cubicBezTo>
                  <a:cubicBezTo>
                    <a:pt x="634" y="8"/>
                    <a:pt x="631" y="4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0" y="6"/>
                    <a:pt x="569" y="16"/>
                    <a:pt x="573" y="28"/>
                  </a:cubicBezTo>
                  <a:cubicBezTo>
                    <a:pt x="579" y="43"/>
                    <a:pt x="597" y="54"/>
                    <a:pt x="613" y="50"/>
                  </a:cubicBezTo>
                  <a:close/>
                  <a:moveTo>
                    <a:pt x="560" y="461"/>
                  </a:moveTo>
                  <a:cubicBezTo>
                    <a:pt x="572" y="470"/>
                    <a:pt x="583" y="480"/>
                    <a:pt x="593" y="466"/>
                  </a:cubicBezTo>
                  <a:cubicBezTo>
                    <a:pt x="598" y="458"/>
                    <a:pt x="601" y="445"/>
                    <a:pt x="598" y="436"/>
                  </a:cubicBezTo>
                  <a:cubicBezTo>
                    <a:pt x="594" y="420"/>
                    <a:pt x="579" y="422"/>
                    <a:pt x="561" y="426"/>
                  </a:cubicBezTo>
                  <a:cubicBezTo>
                    <a:pt x="560" y="439"/>
                    <a:pt x="560" y="451"/>
                    <a:pt x="560" y="461"/>
                  </a:cubicBezTo>
                  <a:close/>
                  <a:moveTo>
                    <a:pt x="605" y="224"/>
                  </a:moveTo>
                  <a:cubicBezTo>
                    <a:pt x="618" y="218"/>
                    <a:pt x="625" y="199"/>
                    <a:pt x="618" y="184"/>
                  </a:cubicBezTo>
                  <a:cubicBezTo>
                    <a:pt x="612" y="168"/>
                    <a:pt x="594" y="160"/>
                    <a:pt x="578" y="167"/>
                  </a:cubicBezTo>
                  <a:cubicBezTo>
                    <a:pt x="562" y="173"/>
                    <a:pt x="553" y="192"/>
                    <a:pt x="560" y="208"/>
                  </a:cubicBezTo>
                  <a:cubicBezTo>
                    <a:pt x="567" y="223"/>
                    <a:pt x="590" y="231"/>
                    <a:pt x="605" y="224"/>
                  </a:cubicBezTo>
                  <a:close/>
                  <a:moveTo>
                    <a:pt x="701" y="276"/>
                  </a:moveTo>
                  <a:cubicBezTo>
                    <a:pt x="709" y="288"/>
                    <a:pt x="724" y="291"/>
                    <a:pt x="736" y="284"/>
                  </a:cubicBezTo>
                  <a:cubicBezTo>
                    <a:pt x="748" y="278"/>
                    <a:pt x="757" y="268"/>
                    <a:pt x="755" y="253"/>
                  </a:cubicBezTo>
                  <a:cubicBezTo>
                    <a:pt x="753" y="238"/>
                    <a:pt x="744" y="233"/>
                    <a:pt x="711" y="231"/>
                  </a:cubicBezTo>
                  <a:cubicBezTo>
                    <a:pt x="698" y="245"/>
                    <a:pt x="689" y="259"/>
                    <a:pt x="701" y="276"/>
                  </a:cubicBezTo>
                  <a:close/>
                  <a:moveTo>
                    <a:pt x="971" y="1766"/>
                  </a:moveTo>
                  <a:cubicBezTo>
                    <a:pt x="988" y="1773"/>
                    <a:pt x="997" y="1768"/>
                    <a:pt x="1011" y="1746"/>
                  </a:cubicBezTo>
                  <a:cubicBezTo>
                    <a:pt x="1006" y="1737"/>
                    <a:pt x="1002" y="1727"/>
                    <a:pt x="997" y="1719"/>
                  </a:cubicBezTo>
                  <a:cubicBezTo>
                    <a:pt x="973" y="1714"/>
                    <a:pt x="964" y="1718"/>
                    <a:pt x="958" y="1734"/>
                  </a:cubicBezTo>
                  <a:cubicBezTo>
                    <a:pt x="954" y="1748"/>
                    <a:pt x="959" y="1761"/>
                    <a:pt x="971" y="1766"/>
                  </a:cubicBezTo>
                  <a:close/>
                  <a:moveTo>
                    <a:pt x="1090" y="1871"/>
                  </a:moveTo>
                  <a:cubicBezTo>
                    <a:pt x="1106" y="1866"/>
                    <a:pt x="1111" y="1853"/>
                    <a:pt x="1109" y="1837"/>
                  </a:cubicBezTo>
                  <a:cubicBezTo>
                    <a:pt x="1092" y="1820"/>
                    <a:pt x="1083" y="1818"/>
                    <a:pt x="1070" y="1827"/>
                  </a:cubicBezTo>
                  <a:cubicBezTo>
                    <a:pt x="1061" y="1833"/>
                    <a:pt x="1057" y="1840"/>
                    <a:pt x="1061" y="1852"/>
                  </a:cubicBezTo>
                  <a:cubicBezTo>
                    <a:pt x="1065" y="1863"/>
                    <a:pt x="1079" y="1875"/>
                    <a:pt x="1090" y="1871"/>
                  </a:cubicBezTo>
                  <a:close/>
                  <a:moveTo>
                    <a:pt x="803" y="2030"/>
                  </a:moveTo>
                  <a:cubicBezTo>
                    <a:pt x="806" y="2042"/>
                    <a:pt x="820" y="2046"/>
                    <a:pt x="842" y="2044"/>
                  </a:cubicBezTo>
                  <a:cubicBezTo>
                    <a:pt x="853" y="2019"/>
                    <a:pt x="853" y="2006"/>
                    <a:pt x="841" y="2000"/>
                  </a:cubicBezTo>
                  <a:cubicBezTo>
                    <a:pt x="832" y="1996"/>
                    <a:pt x="818" y="1997"/>
                    <a:pt x="809" y="2001"/>
                  </a:cubicBezTo>
                  <a:cubicBezTo>
                    <a:pt x="797" y="2006"/>
                    <a:pt x="800" y="2019"/>
                    <a:pt x="803" y="2030"/>
                  </a:cubicBezTo>
                  <a:close/>
                  <a:moveTo>
                    <a:pt x="875" y="1834"/>
                  </a:moveTo>
                  <a:cubicBezTo>
                    <a:pt x="882" y="1828"/>
                    <a:pt x="888" y="1823"/>
                    <a:pt x="898" y="1815"/>
                  </a:cubicBezTo>
                  <a:cubicBezTo>
                    <a:pt x="895" y="1805"/>
                    <a:pt x="893" y="1793"/>
                    <a:pt x="887" y="1783"/>
                  </a:cubicBezTo>
                  <a:cubicBezTo>
                    <a:pt x="878" y="1769"/>
                    <a:pt x="856" y="1766"/>
                    <a:pt x="843" y="1776"/>
                  </a:cubicBezTo>
                  <a:cubicBezTo>
                    <a:pt x="832" y="1785"/>
                    <a:pt x="831" y="1804"/>
                    <a:pt x="842" y="1818"/>
                  </a:cubicBezTo>
                  <a:cubicBezTo>
                    <a:pt x="850" y="1829"/>
                    <a:pt x="861" y="1836"/>
                    <a:pt x="875" y="1834"/>
                  </a:cubicBezTo>
                  <a:close/>
                  <a:moveTo>
                    <a:pt x="1105" y="1775"/>
                  </a:moveTo>
                  <a:cubicBezTo>
                    <a:pt x="1131" y="1766"/>
                    <a:pt x="1141" y="1756"/>
                    <a:pt x="1140" y="1740"/>
                  </a:cubicBezTo>
                  <a:cubicBezTo>
                    <a:pt x="1140" y="1727"/>
                    <a:pt x="1130" y="1717"/>
                    <a:pt x="1116" y="1715"/>
                  </a:cubicBezTo>
                  <a:cubicBezTo>
                    <a:pt x="1102" y="1713"/>
                    <a:pt x="1091" y="1717"/>
                    <a:pt x="1084" y="1731"/>
                  </a:cubicBezTo>
                  <a:cubicBezTo>
                    <a:pt x="1077" y="1746"/>
                    <a:pt x="1081" y="1755"/>
                    <a:pt x="1105" y="1775"/>
                  </a:cubicBezTo>
                  <a:close/>
                  <a:moveTo>
                    <a:pt x="2163" y="532"/>
                  </a:moveTo>
                  <a:cubicBezTo>
                    <a:pt x="2155" y="512"/>
                    <a:pt x="2134" y="505"/>
                    <a:pt x="2111" y="514"/>
                  </a:cubicBezTo>
                  <a:cubicBezTo>
                    <a:pt x="2084" y="525"/>
                    <a:pt x="2074" y="544"/>
                    <a:pt x="2084" y="565"/>
                  </a:cubicBezTo>
                  <a:cubicBezTo>
                    <a:pt x="2094" y="586"/>
                    <a:pt x="2120" y="599"/>
                    <a:pt x="2139" y="591"/>
                  </a:cubicBezTo>
                  <a:cubicBezTo>
                    <a:pt x="2160" y="583"/>
                    <a:pt x="2172" y="554"/>
                    <a:pt x="2163" y="532"/>
                  </a:cubicBezTo>
                  <a:close/>
                  <a:moveTo>
                    <a:pt x="2159" y="332"/>
                  </a:moveTo>
                  <a:cubicBezTo>
                    <a:pt x="2139" y="312"/>
                    <a:pt x="2117" y="313"/>
                    <a:pt x="2095" y="327"/>
                  </a:cubicBezTo>
                  <a:cubicBezTo>
                    <a:pt x="2067" y="345"/>
                    <a:pt x="2070" y="371"/>
                    <a:pt x="2080" y="410"/>
                  </a:cubicBezTo>
                  <a:cubicBezTo>
                    <a:pt x="2090" y="414"/>
                    <a:pt x="2106" y="419"/>
                    <a:pt x="2116" y="423"/>
                  </a:cubicBezTo>
                  <a:cubicBezTo>
                    <a:pt x="2168" y="400"/>
                    <a:pt x="2171" y="369"/>
                    <a:pt x="2159" y="332"/>
                  </a:cubicBezTo>
                  <a:close/>
                  <a:moveTo>
                    <a:pt x="2157" y="685"/>
                  </a:moveTo>
                  <a:cubicBezTo>
                    <a:pt x="2124" y="740"/>
                    <a:pt x="2132" y="759"/>
                    <a:pt x="2196" y="774"/>
                  </a:cubicBezTo>
                  <a:cubicBezTo>
                    <a:pt x="2231" y="750"/>
                    <a:pt x="2237" y="740"/>
                    <a:pt x="2228" y="715"/>
                  </a:cubicBezTo>
                  <a:cubicBezTo>
                    <a:pt x="2218" y="685"/>
                    <a:pt x="2206" y="680"/>
                    <a:pt x="2157" y="685"/>
                  </a:cubicBezTo>
                  <a:close/>
                  <a:moveTo>
                    <a:pt x="1330" y="2089"/>
                  </a:moveTo>
                  <a:cubicBezTo>
                    <a:pt x="1316" y="2086"/>
                    <a:pt x="1310" y="2092"/>
                    <a:pt x="1298" y="2119"/>
                  </a:cubicBezTo>
                  <a:cubicBezTo>
                    <a:pt x="1310" y="2144"/>
                    <a:pt x="1318" y="2149"/>
                    <a:pt x="1338" y="2144"/>
                  </a:cubicBezTo>
                  <a:cubicBezTo>
                    <a:pt x="1350" y="2141"/>
                    <a:pt x="1356" y="2133"/>
                    <a:pt x="1356" y="2121"/>
                  </a:cubicBezTo>
                  <a:cubicBezTo>
                    <a:pt x="1356" y="2108"/>
                    <a:pt x="1343" y="2092"/>
                    <a:pt x="1330" y="2089"/>
                  </a:cubicBezTo>
                  <a:close/>
                  <a:moveTo>
                    <a:pt x="1328" y="1989"/>
                  </a:moveTo>
                  <a:cubicBezTo>
                    <a:pt x="1316" y="2001"/>
                    <a:pt x="1308" y="2014"/>
                    <a:pt x="1319" y="2029"/>
                  </a:cubicBezTo>
                  <a:cubicBezTo>
                    <a:pt x="1326" y="2039"/>
                    <a:pt x="1339" y="2042"/>
                    <a:pt x="1350" y="2036"/>
                  </a:cubicBezTo>
                  <a:cubicBezTo>
                    <a:pt x="1360" y="2030"/>
                    <a:pt x="1369" y="2022"/>
                    <a:pt x="1367" y="2008"/>
                  </a:cubicBezTo>
                  <a:cubicBezTo>
                    <a:pt x="1365" y="1995"/>
                    <a:pt x="1357" y="1991"/>
                    <a:pt x="1328" y="1989"/>
                  </a:cubicBezTo>
                  <a:close/>
                  <a:moveTo>
                    <a:pt x="1163" y="2010"/>
                  </a:moveTo>
                  <a:cubicBezTo>
                    <a:pt x="1168" y="1994"/>
                    <a:pt x="1159" y="1984"/>
                    <a:pt x="1143" y="1978"/>
                  </a:cubicBezTo>
                  <a:cubicBezTo>
                    <a:pt x="1127" y="1985"/>
                    <a:pt x="1116" y="1994"/>
                    <a:pt x="1121" y="2011"/>
                  </a:cubicBezTo>
                  <a:cubicBezTo>
                    <a:pt x="1123" y="2018"/>
                    <a:pt x="1133" y="2024"/>
                    <a:pt x="1140" y="2026"/>
                  </a:cubicBezTo>
                  <a:cubicBezTo>
                    <a:pt x="1152" y="2030"/>
                    <a:pt x="1161" y="2020"/>
                    <a:pt x="1163" y="2010"/>
                  </a:cubicBezTo>
                  <a:close/>
                  <a:moveTo>
                    <a:pt x="2295" y="534"/>
                  </a:moveTo>
                  <a:cubicBezTo>
                    <a:pt x="2303" y="514"/>
                    <a:pt x="2293" y="498"/>
                    <a:pt x="2279" y="484"/>
                  </a:cubicBezTo>
                  <a:cubicBezTo>
                    <a:pt x="2257" y="477"/>
                    <a:pt x="2243" y="487"/>
                    <a:pt x="2232" y="505"/>
                  </a:cubicBezTo>
                  <a:cubicBezTo>
                    <a:pt x="2221" y="523"/>
                    <a:pt x="2228" y="538"/>
                    <a:pt x="2241" y="554"/>
                  </a:cubicBezTo>
                  <a:cubicBezTo>
                    <a:pt x="2265" y="560"/>
                    <a:pt x="2285" y="555"/>
                    <a:pt x="2295" y="534"/>
                  </a:cubicBezTo>
                  <a:close/>
                  <a:moveTo>
                    <a:pt x="1327" y="1935"/>
                  </a:moveTo>
                  <a:cubicBezTo>
                    <a:pt x="1343" y="1930"/>
                    <a:pt x="1349" y="1910"/>
                    <a:pt x="1343" y="1891"/>
                  </a:cubicBezTo>
                  <a:cubicBezTo>
                    <a:pt x="1337" y="1876"/>
                    <a:pt x="1316" y="1866"/>
                    <a:pt x="1301" y="1872"/>
                  </a:cubicBezTo>
                  <a:cubicBezTo>
                    <a:pt x="1288" y="1877"/>
                    <a:pt x="1278" y="1904"/>
                    <a:pt x="1285" y="1920"/>
                  </a:cubicBezTo>
                  <a:cubicBezTo>
                    <a:pt x="1290" y="1934"/>
                    <a:pt x="1311" y="1941"/>
                    <a:pt x="1327" y="1935"/>
                  </a:cubicBezTo>
                  <a:close/>
                  <a:moveTo>
                    <a:pt x="1161" y="2076"/>
                  </a:moveTo>
                  <a:cubicBezTo>
                    <a:pt x="1148" y="2101"/>
                    <a:pt x="1149" y="2111"/>
                    <a:pt x="1163" y="2116"/>
                  </a:cubicBezTo>
                  <a:cubicBezTo>
                    <a:pt x="1174" y="2121"/>
                    <a:pt x="1182" y="2115"/>
                    <a:pt x="1187" y="2106"/>
                  </a:cubicBezTo>
                  <a:cubicBezTo>
                    <a:pt x="1193" y="2093"/>
                    <a:pt x="1183" y="2082"/>
                    <a:pt x="1161" y="2076"/>
                  </a:cubicBezTo>
                  <a:close/>
                  <a:moveTo>
                    <a:pt x="2427" y="220"/>
                  </a:moveTo>
                  <a:cubicBezTo>
                    <a:pt x="2452" y="206"/>
                    <a:pt x="2471" y="191"/>
                    <a:pt x="2461" y="163"/>
                  </a:cubicBezTo>
                  <a:cubicBezTo>
                    <a:pt x="2455" y="145"/>
                    <a:pt x="2442" y="129"/>
                    <a:pt x="2419" y="132"/>
                  </a:cubicBezTo>
                  <a:cubicBezTo>
                    <a:pt x="2402" y="135"/>
                    <a:pt x="2381" y="135"/>
                    <a:pt x="2378" y="157"/>
                  </a:cubicBezTo>
                  <a:cubicBezTo>
                    <a:pt x="2373" y="192"/>
                    <a:pt x="2399" y="205"/>
                    <a:pt x="2427" y="220"/>
                  </a:cubicBezTo>
                  <a:close/>
                  <a:moveTo>
                    <a:pt x="1161" y="1858"/>
                  </a:moveTo>
                  <a:cubicBezTo>
                    <a:pt x="1151" y="1861"/>
                    <a:pt x="1143" y="1874"/>
                    <a:pt x="1145" y="1883"/>
                  </a:cubicBezTo>
                  <a:cubicBezTo>
                    <a:pt x="1148" y="1895"/>
                    <a:pt x="1163" y="1904"/>
                    <a:pt x="1175" y="1900"/>
                  </a:cubicBezTo>
                  <a:cubicBezTo>
                    <a:pt x="1185" y="1896"/>
                    <a:pt x="1192" y="1882"/>
                    <a:pt x="1188" y="1871"/>
                  </a:cubicBezTo>
                  <a:cubicBezTo>
                    <a:pt x="1184" y="1861"/>
                    <a:pt x="1171" y="1855"/>
                    <a:pt x="1161" y="1858"/>
                  </a:cubicBezTo>
                  <a:close/>
                  <a:moveTo>
                    <a:pt x="1215" y="2102"/>
                  </a:moveTo>
                  <a:cubicBezTo>
                    <a:pt x="1212" y="2115"/>
                    <a:pt x="1215" y="2124"/>
                    <a:pt x="1227" y="2129"/>
                  </a:cubicBezTo>
                  <a:cubicBezTo>
                    <a:pt x="1241" y="2136"/>
                    <a:pt x="1254" y="2131"/>
                    <a:pt x="1267" y="2111"/>
                  </a:cubicBezTo>
                  <a:cubicBezTo>
                    <a:pt x="1263" y="2103"/>
                    <a:pt x="1259" y="2095"/>
                    <a:pt x="1254" y="2086"/>
                  </a:cubicBezTo>
                  <a:cubicBezTo>
                    <a:pt x="1224" y="2084"/>
                    <a:pt x="1219" y="2087"/>
                    <a:pt x="1215" y="2102"/>
                  </a:cubicBezTo>
                  <a:close/>
                  <a:moveTo>
                    <a:pt x="1234" y="1983"/>
                  </a:moveTo>
                  <a:cubicBezTo>
                    <a:pt x="1245" y="1977"/>
                    <a:pt x="1251" y="1960"/>
                    <a:pt x="1246" y="1947"/>
                  </a:cubicBezTo>
                  <a:cubicBezTo>
                    <a:pt x="1240" y="1933"/>
                    <a:pt x="1224" y="1926"/>
                    <a:pt x="1209" y="1932"/>
                  </a:cubicBezTo>
                  <a:cubicBezTo>
                    <a:pt x="1195" y="1937"/>
                    <a:pt x="1188" y="1955"/>
                    <a:pt x="1194" y="1968"/>
                  </a:cubicBezTo>
                  <a:cubicBezTo>
                    <a:pt x="1200" y="1982"/>
                    <a:pt x="1220" y="1989"/>
                    <a:pt x="1234" y="1983"/>
                  </a:cubicBezTo>
                  <a:close/>
                  <a:moveTo>
                    <a:pt x="2321" y="850"/>
                  </a:moveTo>
                  <a:cubicBezTo>
                    <a:pt x="2290" y="857"/>
                    <a:pt x="2283" y="883"/>
                    <a:pt x="2279" y="914"/>
                  </a:cubicBezTo>
                  <a:cubicBezTo>
                    <a:pt x="2296" y="924"/>
                    <a:pt x="2312" y="935"/>
                    <a:pt x="2329" y="946"/>
                  </a:cubicBezTo>
                  <a:cubicBezTo>
                    <a:pt x="2370" y="917"/>
                    <a:pt x="2379" y="902"/>
                    <a:pt x="2373" y="883"/>
                  </a:cubicBezTo>
                  <a:cubicBezTo>
                    <a:pt x="2367" y="864"/>
                    <a:pt x="2341" y="846"/>
                    <a:pt x="2321" y="850"/>
                  </a:cubicBezTo>
                  <a:close/>
                  <a:moveTo>
                    <a:pt x="2558" y="630"/>
                  </a:moveTo>
                  <a:cubicBezTo>
                    <a:pt x="2554" y="643"/>
                    <a:pt x="2551" y="657"/>
                    <a:pt x="2548" y="668"/>
                  </a:cubicBezTo>
                  <a:cubicBezTo>
                    <a:pt x="2565" y="694"/>
                    <a:pt x="2586" y="694"/>
                    <a:pt x="2606" y="680"/>
                  </a:cubicBezTo>
                  <a:cubicBezTo>
                    <a:pt x="2620" y="671"/>
                    <a:pt x="2617" y="656"/>
                    <a:pt x="2610" y="642"/>
                  </a:cubicBezTo>
                  <a:cubicBezTo>
                    <a:pt x="2598" y="617"/>
                    <a:pt x="2580" y="619"/>
                    <a:pt x="2558" y="630"/>
                  </a:cubicBezTo>
                  <a:close/>
                  <a:moveTo>
                    <a:pt x="2678" y="540"/>
                  </a:moveTo>
                  <a:cubicBezTo>
                    <a:pt x="2686" y="524"/>
                    <a:pt x="2672" y="513"/>
                    <a:pt x="2638" y="505"/>
                  </a:cubicBezTo>
                  <a:cubicBezTo>
                    <a:pt x="2624" y="536"/>
                    <a:pt x="2627" y="558"/>
                    <a:pt x="2647" y="559"/>
                  </a:cubicBezTo>
                  <a:cubicBezTo>
                    <a:pt x="2657" y="560"/>
                    <a:pt x="2673" y="550"/>
                    <a:pt x="2678" y="540"/>
                  </a:cubicBezTo>
                  <a:close/>
                  <a:moveTo>
                    <a:pt x="2440" y="458"/>
                  </a:moveTo>
                  <a:cubicBezTo>
                    <a:pt x="2459" y="435"/>
                    <a:pt x="2456" y="412"/>
                    <a:pt x="2439" y="389"/>
                  </a:cubicBezTo>
                  <a:cubicBezTo>
                    <a:pt x="2394" y="394"/>
                    <a:pt x="2381" y="402"/>
                    <a:pt x="2383" y="425"/>
                  </a:cubicBezTo>
                  <a:cubicBezTo>
                    <a:pt x="2386" y="450"/>
                    <a:pt x="2402" y="460"/>
                    <a:pt x="2440" y="458"/>
                  </a:cubicBezTo>
                  <a:close/>
                  <a:moveTo>
                    <a:pt x="2707" y="836"/>
                  </a:moveTo>
                  <a:cubicBezTo>
                    <a:pt x="2731" y="796"/>
                    <a:pt x="2731" y="793"/>
                    <a:pt x="2697" y="766"/>
                  </a:cubicBezTo>
                  <a:cubicBezTo>
                    <a:pt x="2675" y="776"/>
                    <a:pt x="2660" y="790"/>
                    <a:pt x="2666" y="816"/>
                  </a:cubicBezTo>
                  <a:cubicBezTo>
                    <a:pt x="2671" y="837"/>
                    <a:pt x="2687" y="842"/>
                    <a:pt x="2707" y="836"/>
                  </a:cubicBezTo>
                  <a:close/>
                  <a:moveTo>
                    <a:pt x="2714" y="605"/>
                  </a:moveTo>
                  <a:cubicBezTo>
                    <a:pt x="2697" y="612"/>
                    <a:pt x="2689" y="635"/>
                    <a:pt x="2697" y="653"/>
                  </a:cubicBezTo>
                  <a:cubicBezTo>
                    <a:pt x="2704" y="668"/>
                    <a:pt x="2729" y="679"/>
                    <a:pt x="2745" y="673"/>
                  </a:cubicBezTo>
                  <a:cubicBezTo>
                    <a:pt x="2746" y="672"/>
                    <a:pt x="2747" y="672"/>
                    <a:pt x="2749" y="671"/>
                  </a:cubicBezTo>
                  <a:cubicBezTo>
                    <a:pt x="2749" y="608"/>
                    <a:pt x="2749" y="608"/>
                    <a:pt x="2749" y="608"/>
                  </a:cubicBezTo>
                  <a:cubicBezTo>
                    <a:pt x="2739" y="602"/>
                    <a:pt x="2727" y="600"/>
                    <a:pt x="2714" y="605"/>
                  </a:cubicBezTo>
                  <a:close/>
                  <a:moveTo>
                    <a:pt x="2699" y="917"/>
                  </a:moveTo>
                  <a:cubicBezTo>
                    <a:pt x="2677" y="924"/>
                    <a:pt x="2667" y="945"/>
                    <a:pt x="2676" y="965"/>
                  </a:cubicBezTo>
                  <a:cubicBezTo>
                    <a:pt x="2686" y="990"/>
                    <a:pt x="2711" y="1002"/>
                    <a:pt x="2732" y="994"/>
                  </a:cubicBezTo>
                  <a:cubicBezTo>
                    <a:pt x="2739" y="991"/>
                    <a:pt x="2744" y="987"/>
                    <a:pt x="2749" y="982"/>
                  </a:cubicBezTo>
                  <a:cubicBezTo>
                    <a:pt x="2749" y="924"/>
                    <a:pt x="2749" y="924"/>
                    <a:pt x="2749" y="924"/>
                  </a:cubicBezTo>
                  <a:cubicBezTo>
                    <a:pt x="2737" y="914"/>
                    <a:pt x="2718" y="911"/>
                    <a:pt x="2699" y="917"/>
                  </a:cubicBezTo>
                  <a:close/>
                  <a:moveTo>
                    <a:pt x="2697" y="258"/>
                  </a:moveTo>
                  <a:cubicBezTo>
                    <a:pt x="2667" y="220"/>
                    <a:pt x="2657" y="215"/>
                    <a:pt x="2639" y="228"/>
                  </a:cubicBezTo>
                  <a:cubicBezTo>
                    <a:pt x="2619" y="244"/>
                    <a:pt x="2624" y="264"/>
                    <a:pt x="2658" y="301"/>
                  </a:cubicBezTo>
                  <a:cubicBezTo>
                    <a:pt x="2677" y="290"/>
                    <a:pt x="2700" y="285"/>
                    <a:pt x="2697" y="258"/>
                  </a:cubicBezTo>
                  <a:close/>
                  <a:moveTo>
                    <a:pt x="2527" y="811"/>
                  </a:moveTo>
                  <a:cubicBezTo>
                    <a:pt x="2532" y="832"/>
                    <a:pt x="2546" y="840"/>
                    <a:pt x="2565" y="838"/>
                  </a:cubicBezTo>
                  <a:cubicBezTo>
                    <a:pt x="2589" y="835"/>
                    <a:pt x="2604" y="813"/>
                    <a:pt x="2606" y="776"/>
                  </a:cubicBezTo>
                  <a:cubicBezTo>
                    <a:pt x="2592" y="769"/>
                    <a:pt x="2577" y="761"/>
                    <a:pt x="2564" y="753"/>
                  </a:cubicBezTo>
                  <a:cubicBezTo>
                    <a:pt x="2529" y="771"/>
                    <a:pt x="2520" y="785"/>
                    <a:pt x="2527" y="811"/>
                  </a:cubicBezTo>
                  <a:close/>
                  <a:moveTo>
                    <a:pt x="2416" y="526"/>
                  </a:moveTo>
                  <a:cubicBezTo>
                    <a:pt x="2398" y="532"/>
                    <a:pt x="2384" y="559"/>
                    <a:pt x="2391" y="576"/>
                  </a:cubicBezTo>
                  <a:cubicBezTo>
                    <a:pt x="2398" y="595"/>
                    <a:pt x="2430" y="608"/>
                    <a:pt x="2451" y="600"/>
                  </a:cubicBezTo>
                  <a:cubicBezTo>
                    <a:pt x="2471" y="592"/>
                    <a:pt x="2474" y="578"/>
                    <a:pt x="2464" y="552"/>
                  </a:cubicBezTo>
                  <a:cubicBezTo>
                    <a:pt x="2454" y="527"/>
                    <a:pt x="2437" y="518"/>
                    <a:pt x="2416" y="526"/>
                  </a:cubicBezTo>
                  <a:close/>
                  <a:moveTo>
                    <a:pt x="440" y="171"/>
                  </a:moveTo>
                  <a:cubicBezTo>
                    <a:pt x="419" y="144"/>
                    <a:pt x="411" y="141"/>
                    <a:pt x="399" y="150"/>
                  </a:cubicBezTo>
                  <a:cubicBezTo>
                    <a:pt x="385" y="161"/>
                    <a:pt x="389" y="175"/>
                    <a:pt x="413" y="201"/>
                  </a:cubicBezTo>
                  <a:cubicBezTo>
                    <a:pt x="426" y="193"/>
                    <a:pt x="441" y="189"/>
                    <a:pt x="440" y="171"/>
                  </a:cubicBezTo>
                  <a:close/>
                  <a:moveTo>
                    <a:pt x="2501" y="925"/>
                  </a:moveTo>
                  <a:cubicBezTo>
                    <a:pt x="2486" y="938"/>
                    <a:pt x="2484" y="963"/>
                    <a:pt x="2496" y="981"/>
                  </a:cubicBezTo>
                  <a:cubicBezTo>
                    <a:pt x="2512" y="1005"/>
                    <a:pt x="2528" y="1007"/>
                    <a:pt x="2567" y="990"/>
                  </a:cubicBezTo>
                  <a:cubicBezTo>
                    <a:pt x="2572" y="976"/>
                    <a:pt x="2578" y="962"/>
                    <a:pt x="2584" y="945"/>
                  </a:cubicBezTo>
                  <a:cubicBezTo>
                    <a:pt x="2548" y="913"/>
                    <a:pt x="2522" y="908"/>
                    <a:pt x="2501" y="925"/>
                  </a:cubicBezTo>
                  <a:close/>
                  <a:moveTo>
                    <a:pt x="2532" y="287"/>
                  </a:moveTo>
                  <a:cubicBezTo>
                    <a:pt x="2516" y="274"/>
                    <a:pt x="2501" y="254"/>
                    <a:pt x="2479" y="273"/>
                  </a:cubicBezTo>
                  <a:cubicBezTo>
                    <a:pt x="2472" y="279"/>
                    <a:pt x="2468" y="298"/>
                    <a:pt x="2473" y="305"/>
                  </a:cubicBezTo>
                  <a:cubicBezTo>
                    <a:pt x="2480" y="316"/>
                    <a:pt x="2495" y="329"/>
                    <a:pt x="2507" y="330"/>
                  </a:cubicBezTo>
                  <a:cubicBezTo>
                    <a:pt x="2529" y="330"/>
                    <a:pt x="2529" y="308"/>
                    <a:pt x="2532" y="287"/>
                  </a:cubicBezTo>
                  <a:close/>
                  <a:moveTo>
                    <a:pt x="2443" y="697"/>
                  </a:moveTo>
                  <a:cubicBezTo>
                    <a:pt x="2405" y="710"/>
                    <a:pt x="2393" y="722"/>
                    <a:pt x="2396" y="747"/>
                  </a:cubicBezTo>
                  <a:cubicBezTo>
                    <a:pt x="2397" y="762"/>
                    <a:pt x="2404" y="773"/>
                    <a:pt x="2421" y="776"/>
                  </a:cubicBezTo>
                  <a:cubicBezTo>
                    <a:pt x="2439" y="780"/>
                    <a:pt x="2455" y="777"/>
                    <a:pt x="2464" y="758"/>
                  </a:cubicBezTo>
                  <a:cubicBezTo>
                    <a:pt x="2475" y="733"/>
                    <a:pt x="2470" y="712"/>
                    <a:pt x="2443" y="697"/>
                  </a:cubicBezTo>
                  <a:close/>
                  <a:moveTo>
                    <a:pt x="725" y="2094"/>
                  </a:moveTo>
                  <a:cubicBezTo>
                    <a:pt x="708" y="2101"/>
                    <a:pt x="702" y="2112"/>
                    <a:pt x="708" y="2125"/>
                  </a:cubicBezTo>
                  <a:cubicBezTo>
                    <a:pt x="714" y="2138"/>
                    <a:pt x="730" y="2146"/>
                    <a:pt x="742" y="2141"/>
                  </a:cubicBezTo>
                  <a:cubicBezTo>
                    <a:pt x="755" y="2136"/>
                    <a:pt x="762" y="2118"/>
                    <a:pt x="757" y="2105"/>
                  </a:cubicBezTo>
                  <a:cubicBezTo>
                    <a:pt x="752" y="2092"/>
                    <a:pt x="739" y="2088"/>
                    <a:pt x="725" y="2094"/>
                  </a:cubicBezTo>
                  <a:close/>
                  <a:moveTo>
                    <a:pt x="754" y="1981"/>
                  </a:moveTo>
                  <a:cubicBezTo>
                    <a:pt x="742" y="1969"/>
                    <a:pt x="728" y="1970"/>
                    <a:pt x="715" y="1978"/>
                  </a:cubicBezTo>
                  <a:cubicBezTo>
                    <a:pt x="697" y="1989"/>
                    <a:pt x="700" y="2006"/>
                    <a:pt x="706" y="2030"/>
                  </a:cubicBezTo>
                  <a:cubicBezTo>
                    <a:pt x="712" y="2032"/>
                    <a:pt x="721" y="2035"/>
                    <a:pt x="728" y="2038"/>
                  </a:cubicBezTo>
                  <a:cubicBezTo>
                    <a:pt x="760" y="2023"/>
                    <a:pt x="762" y="2004"/>
                    <a:pt x="754" y="1981"/>
                  </a:cubicBezTo>
                  <a:close/>
                  <a:moveTo>
                    <a:pt x="1097" y="2150"/>
                  </a:moveTo>
                  <a:cubicBezTo>
                    <a:pt x="1093" y="2152"/>
                    <a:pt x="1090" y="2155"/>
                    <a:pt x="1088" y="2159"/>
                  </a:cubicBezTo>
                  <a:cubicBezTo>
                    <a:pt x="1125" y="2159"/>
                    <a:pt x="1125" y="2159"/>
                    <a:pt x="1125" y="2159"/>
                  </a:cubicBezTo>
                  <a:cubicBezTo>
                    <a:pt x="1120" y="2149"/>
                    <a:pt x="1109" y="2146"/>
                    <a:pt x="1097" y="2150"/>
                  </a:cubicBezTo>
                  <a:close/>
                  <a:moveTo>
                    <a:pt x="828" y="2075"/>
                  </a:moveTo>
                  <a:cubicBezTo>
                    <a:pt x="815" y="2071"/>
                    <a:pt x="806" y="2077"/>
                    <a:pt x="799" y="2088"/>
                  </a:cubicBezTo>
                  <a:cubicBezTo>
                    <a:pt x="793" y="2099"/>
                    <a:pt x="797" y="2108"/>
                    <a:pt x="805" y="2119"/>
                  </a:cubicBezTo>
                  <a:cubicBezTo>
                    <a:pt x="820" y="2122"/>
                    <a:pt x="832" y="2119"/>
                    <a:pt x="838" y="2106"/>
                  </a:cubicBezTo>
                  <a:cubicBezTo>
                    <a:pt x="843" y="2094"/>
                    <a:pt x="837" y="2084"/>
                    <a:pt x="828" y="2075"/>
                  </a:cubicBezTo>
                  <a:close/>
                  <a:moveTo>
                    <a:pt x="875" y="2150"/>
                  </a:moveTo>
                  <a:cubicBezTo>
                    <a:pt x="865" y="2144"/>
                    <a:pt x="842" y="2146"/>
                    <a:pt x="834" y="2157"/>
                  </a:cubicBezTo>
                  <a:cubicBezTo>
                    <a:pt x="834" y="2157"/>
                    <a:pt x="833" y="2158"/>
                    <a:pt x="833" y="2159"/>
                  </a:cubicBezTo>
                  <a:cubicBezTo>
                    <a:pt x="883" y="2159"/>
                    <a:pt x="883" y="2159"/>
                    <a:pt x="883" y="2159"/>
                  </a:cubicBezTo>
                  <a:cubicBezTo>
                    <a:pt x="882" y="2155"/>
                    <a:pt x="879" y="2153"/>
                    <a:pt x="875" y="2150"/>
                  </a:cubicBezTo>
                  <a:close/>
                  <a:moveTo>
                    <a:pt x="777" y="1853"/>
                  </a:moveTo>
                  <a:cubicBezTo>
                    <a:pt x="753" y="1864"/>
                    <a:pt x="749" y="1871"/>
                    <a:pt x="752" y="1888"/>
                  </a:cubicBezTo>
                  <a:cubicBezTo>
                    <a:pt x="755" y="1902"/>
                    <a:pt x="765" y="1914"/>
                    <a:pt x="776" y="1914"/>
                  </a:cubicBezTo>
                  <a:cubicBezTo>
                    <a:pt x="788" y="1913"/>
                    <a:pt x="797" y="1908"/>
                    <a:pt x="801" y="1894"/>
                  </a:cubicBezTo>
                  <a:cubicBezTo>
                    <a:pt x="806" y="1876"/>
                    <a:pt x="803" y="1870"/>
                    <a:pt x="777" y="1853"/>
                  </a:cubicBezTo>
                  <a:close/>
                  <a:moveTo>
                    <a:pt x="628" y="340"/>
                  </a:moveTo>
                  <a:cubicBezTo>
                    <a:pt x="594" y="338"/>
                    <a:pt x="588" y="341"/>
                    <a:pt x="584" y="359"/>
                  </a:cubicBezTo>
                  <a:cubicBezTo>
                    <a:pt x="580" y="373"/>
                    <a:pt x="584" y="383"/>
                    <a:pt x="597" y="389"/>
                  </a:cubicBezTo>
                  <a:cubicBezTo>
                    <a:pt x="613" y="397"/>
                    <a:pt x="627" y="391"/>
                    <a:pt x="643" y="369"/>
                  </a:cubicBezTo>
                  <a:cubicBezTo>
                    <a:pt x="639" y="360"/>
                    <a:pt x="634" y="350"/>
                    <a:pt x="628" y="340"/>
                  </a:cubicBezTo>
                  <a:close/>
                  <a:moveTo>
                    <a:pt x="426" y="367"/>
                  </a:moveTo>
                  <a:cubicBezTo>
                    <a:pt x="432" y="356"/>
                    <a:pt x="422" y="348"/>
                    <a:pt x="398" y="343"/>
                  </a:cubicBezTo>
                  <a:cubicBezTo>
                    <a:pt x="389" y="364"/>
                    <a:pt x="391" y="380"/>
                    <a:pt x="404" y="381"/>
                  </a:cubicBezTo>
                  <a:cubicBezTo>
                    <a:pt x="412" y="381"/>
                    <a:pt x="423" y="374"/>
                    <a:pt x="426" y="367"/>
                  </a:cubicBezTo>
                  <a:close/>
                  <a:moveTo>
                    <a:pt x="446" y="573"/>
                  </a:moveTo>
                  <a:cubicBezTo>
                    <a:pt x="463" y="545"/>
                    <a:pt x="463" y="544"/>
                    <a:pt x="439" y="525"/>
                  </a:cubicBezTo>
                  <a:cubicBezTo>
                    <a:pt x="424" y="531"/>
                    <a:pt x="413" y="542"/>
                    <a:pt x="418" y="560"/>
                  </a:cubicBezTo>
                  <a:cubicBezTo>
                    <a:pt x="421" y="574"/>
                    <a:pt x="432" y="578"/>
                    <a:pt x="446" y="573"/>
                  </a:cubicBezTo>
                  <a:close/>
                  <a:moveTo>
                    <a:pt x="441" y="630"/>
                  </a:moveTo>
                  <a:cubicBezTo>
                    <a:pt x="426" y="635"/>
                    <a:pt x="418" y="649"/>
                    <a:pt x="424" y="663"/>
                  </a:cubicBezTo>
                  <a:cubicBezTo>
                    <a:pt x="432" y="680"/>
                    <a:pt x="449" y="689"/>
                    <a:pt x="464" y="683"/>
                  </a:cubicBezTo>
                  <a:cubicBezTo>
                    <a:pt x="479" y="677"/>
                    <a:pt x="487" y="658"/>
                    <a:pt x="481" y="642"/>
                  </a:cubicBezTo>
                  <a:cubicBezTo>
                    <a:pt x="476" y="630"/>
                    <a:pt x="458" y="624"/>
                    <a:pt x="441" y="630"/>
                  </a:cubicBezTo>
                  <a:close/>
                  <a:moveTo>
                    <a:pt x="579" y="555"/>
                  </a:moveTo>
                  <a:cubicBezTo>
                    <a:pt x="568" y="561"/>
                    <a:pt x="562" y="565"/>
                    <a:pt x="556" y="567"/>
                  </a:cubicBezTo>
                  <a:cubicBezTo>
                    <a:pt x="541" y="574"/>
                    <a:pt x="534" y="588"/>
                    <a:pt x="537" y="602"/>
                  </a:cubicBezTo>
                  <a:cubicBezTo>
                    <a:pt x="540" y="614"/>
                    <a:pt x="550" y="627"/>
                    <a:pt x="560" y="636"/>
                  </a:cubicBezTo>
                  <a:cubicBezTo>
                    <a:pt x="569" y="644"/>
                    <a:pt x="593" y="638"/>
                    <a:pt x="603" y="628"/>
                  </a:cubicBezTo>
                  <a:cubicBezTo>
                    <a:pt x="613" y="618"/>
                    <a:pt x="613" y="607"/>
                    <a:pt x="605" y="595"/>
                  </a:cubicBezTo>
                  <a:cubicBezTo>
                    <a:pt x="597" y="583"/>
                    <a:pt x="589" y="570"/>
                    <a:pt x="579" y="555"/>
                  </a:cubicBezTo>
                  <a:close/>
                  <a:moveTo>
                    <a:pt x="496" y="482"/>
                  </a:moveTo>
                  <a:cubicBezTo>
                    <a:pt x="477" y="505"/>
                    <a:pt x="477" y="508"/>
                    <a:pt x="495" y="532"/>
                  </a:cubicBezTo>
                  <a:cubicBezTo>
                    <a:pt x="523" y="530"/>
                    <a:pt x="534" y="522"/>
                    <a:pt x="535" y="503"/>
                  </a:cubicBezTo>
                  <a:cubicBezTo>
                    <a:pt x="536" y="487"/>
                    <a:pt x="527" y="483"/>
                    <a:pt x="496" y="482"/>
                  </a:cubicBezTo>
                  <a:close/>
                  <a:moveTo>
                    <a:pt x="654" y="471"/>
                  </a:moveTo>
                  <a:cubicBezTo>
                    <a:pt x="640" y="476"/>
                    <a:pt x="630" y="499"/>
                    <a:pt x="635" y="512"/>
                  </a:cubicBezTo>
                  <a:cubicBezTo>
                    <a:pt x="640" y="525"/>
                    <a:pt x="662" y="533"/>
                    <a:pt x="677" y="527"/>
                  </a:cubicBezTo>
                  <a:cubicBezTo>
                    <a:pt x="691" y="521"/>
                    <a:pt x="696" y="506"/>
                    <a:pt x="690" y="491"/>
                  </a:cubicBezTo>
                  <a:cubicBezTo>
                    <a:pt x="683" y="475"/>
                    <a:pt x="666" y="466"/>
                    <a:pt x="654" y="471"/>
                  </a:cubicBezTo>
                  <a:close/>
                  <a:moveTo>
                    <a:pt x="997" y="2004"/>
                  </a:moveTo>
                  <a:cubicBezTo>
                    <a:pt x="992" y="2007"/>
                    <a:pt x="989" y="2015"/>
                    <a:pt x="982" y="2024"/>
                  </a:cubicBezTo>
                  <a:cubicBezTo>
                    <a:pt x="993" y="2029"/>
                    <a:pt x="1000" y="2034"/>
                    <a:pt x="1006" y="2033"/>
                  </a:cubicBezTo>
                  <a:cubicBezTo>
                    <a:pt x="1016" y="2031"/>
                    <a:pt x="1020" y="2022"/>
                    <a:pt x="1016" y="2012"/>
                  </a:cubicBezTo>
                  <a:cubicBezTo>
                    <a:pt x="1012" y="2003"/>
                    <a:pt x="1006" y="1999"/>
                    <a:pt x="997" y="2004"/>
                  </a:cubicBezTo>
                  <a:close/>
                  <a:moveTo>
                    <a:pt x="1087" y="1936"/>
                  </a:moveTo>
                  <a:cubicBezTo>
                    <a:pt x="1068" y="1912"/>
                    <a:pt x="1062" y="1909"/>
                    <a:pt x="1051" y="1917"/>
                  </a:cubicBezTo>
                  <a:cubicBezTo>
                    <a:pt x="1039" y="1927"/>
                    <a:pt x="1042" y="1939"/>
                    <a:pt x="1063" y="1962"/>
                  </a:cubicBezTo>
                  <a:cubicBezTo>
                    <a:pt x="1075" y="1955"/>
                    <a:pt x="1088" y="1952"/>
                    <a:pt x="1087" y="1936"/>
                  </a:cubicBezTo>
                  <a:close/>
                  <a:moveTo>
                    <a:pt x="994" y="1831"/>
                  </a:moveTo>
                  <a:cubicBezTo>
                    <a:pt x="983" y="1840"/>
                    <a:pt x="976" y="1852"/>
                    <a:pt x="984" y="1866"/>
                  </a:cubicBezTo>
                  <a:cubicBezTo>
                    <a:pt x="990" y="1875"/>
                    <a:pt x="999" y="1877"/>
                    <a:pt x="1007" y="1872"/>
                  </a:cubicBezTo>
                  <a:cubicBezTo>
                    <a:pt x="1014" y="1867"/>
                    <a:pt x="1023" y="1859"/>
                    <a:pt x="1023" y="1853"/>
                  </a:cubicBezTo>
                  <a:cubicBezTo>
                    <a:pt x="1022" y="1836"/>
                    <a:pt x="1010" y="1830"/>
                    <a:pt x="994" y="1831"/>
                  </a:cubicBezTo>
                  <a:close/>
                  <a:moveTo>
                    <a:pt x="1050" y="2088"/>
                  </a:moveTo>
                  <a:cubicBezTo>
                    <a:pt x="1042" y="2107"/>
                    <a:pt x="1044" y="2121"/>
                    <a:pt x="1056" y="2122"/>
                  </a:cubicBezTo>
                  <a:cubicBezTo>
                    <a:pt x="1062" y="2122"/>
                    <a:pt x="1072" y="2116"/>
                    <a:pt x="1075" y="2110"/>
                  </a:cubicBezTo>
                  <a:cubicBezTo>
                    <a:pt x="1080" y="2100"/>
                    <a:pt x="1071" y="2093"/>
                    <a:pt x="1050" y="2088"/>
                  </a:cubicBezTo>
                  <a:close/>
                  <a:moveTo>
                    <a:pt x="1069" y="2013"/>
                  </a:moveTo>
                  <a:cubicBezTo>
                    <a:pt x="1062" y="2025"/>
                    <a:pt x="1058" y="2034"/>
                    <a:pt x="1053" y="2042"/>
                  </a:cubicBezTo>
                  <a:cubicBezTo>
                    <a:pt x="1078" y="2063"/>
                    <a:pt x="1083" y="2062"/>
                    <a:pt x="1094" y="2035"/>
                  </a:cubicBezTo>
                  <a:cubicBezTo>
                    <a:pt x="1086" y="2029"/>
                    <a:pt x="1079" y="2022"/>
                    <a:pt x="1069" y="2013"/>
                  </a:cubicBezTo>
                  <a:close/>
                  <a:moveTo>
                    <a:pt x="920" y="1912"/>
                  </a:moveTo>
                  <a:cubicBezTo>
                    <a:pt x="935" y="1903"/>
                    <a:pt x="947" y="1894"/>
                    <a:pt x="941" y="1877"/>
                  </a:cubicBezTo>
                  <a:cubicBezTo>
                    <a:pt x="937" y="1865"/>
                    <a:pt x="929" y="1856"/>
                    <a:pt x="915" y="1858"/>
                  </a:cubicBezTo>
                  <a:cubicBezTo>
                    <a:pt x="904" y="1859"/>
                    <a:pt x="892" y="1860"/>
                    <a:pt x="890" y="1873"/>
                  </a:cubicBezTo>
                  <a:cubicBezTo>
                    <a:pt x="887" y="1895"/>
                    <a:pt x="903" y="1903"/>
                    <a:pt x="920" y="1912"/>
                  </a:cubicBezTo>
                  <a:close/>
                  <a:moveTo>
                    <a:pt x="928" y="2059"/>
                  </a:moveTo>
                  <a:cubicBezTo>
                    <a:pt x="940" y="2045"/>
                    <a:pt x="938" y="2031"/>
                    <a:pt x="927" y="2017"/>
                  </a:cubicBezTo>
                  <a:cubicBezTo>
                    <a:pt x="899" y="2019"/>
                    <a:pt x="891" y="2024"/>
                    <a:pt x="893" y="2039"/>
                  </a:cubicBezTo>
                  <a:cubicBezTo>
                    <a:pt x="894" y="2054"/>
                    <a:pt x="905" y="2060"/>
                    <a:pt x="928" y="2059"/>
                  </a:cubicBezTo>
                  <a:close/>
                  <a:moveTo>
                    <a:pt x="856" y="1919"/>
                  </a:moveTo>
                  <a:cubicBezTo>
                    <a:pt x="847" y="1923"/>
                    <a:pt x="839" y="1930"/>
                    <a:pt x="842" y="1942"/>
                  </a:cubicBezTo>
                  <a:cubicBezTo>
                    <a:pt x="846" y="1957"/>
                    <a:pt x="856" y="1961"/>
                    <a:pt x="872" y="1959"/>
                  </a:cubicBezTo>
                  <a:cubicBezTo>
                    <a:pt x="876" y="1953"/>
                    <a:pt x="880" y="1945"/>
                    <a:pt x="885" y="1937"/>
                  </a:cubicBezTo>
                  <a:cubicBezTo>
                    <a:pt x="877" y="1927"/>
                    <a:pt x="873" y="1912"/>
                    <a:pt x="856" y="1919"/>
                  </a:cubicBezTo>
                  <a:close/>
                  <a:moveTo>
                    <a:pt x="983" y="2069"/>
                  </a:moveTo>
                  <a:cubicBezTo>
                    <a:pt x="976" y="2074"/>
                    <a:pt x="968" y="2079"/>
                    <a:pt x="962" y="2083"/>
                  </a:cubicBezTo>
                  <a:cubicBezTo>
                    <a:pt x="965" y="2098"/>
                    <a:pt x="966" y="2111"/>
                    <a:pt x="981" y="2111"/>
                  </a:cubicBezTo>
                  <a:cubicBezTo>
                    <a:pt x="987" y="2111"/>
                    <a:pt x="995" y="2107"/>
                    <a:pt x="997" y="2102"/>
                  </a:cubicBezTo>
                  <a:cubicBezTo>
                    <a:pt x="1005" y="2088"/>
                    <a:pt x="996" y="2079"/>
                    <a:pt x="983" y="2069"/>
                  </a:cubicBezTo>
                  <a:close/>
                  <a:moveTo>
                    <a:pt x="913" y="2101"/>
                  </a:moveTo>
                  <a:cubicBezTo>
                    <a:pt x="902" y="2105"/>
                    <a:pt x="894" y="2122"/>
                    <a:pt x="897" y="2132"/>
                  </a:cubicBezTo>
                  <a:cubicBezTo>
                    <a:pt x="902" y="2144"/>
                    <a:pt x="922" y="2152"/>
                    <a:pt x="935" y="2147"/>
                  </a:cubicBezTo>
                  <a:cubicBezTo>
                    <a:pt x="947" y="2142"/>
                    <a:pt x="949" y="2133"/>
                    <a:pt x="943" y="2117"/>
                  </a:cubicBezTo>
                  <a:cubicBezTo>
                    <a:pt x="936" y="2102"/>
                    <a:pt x="926" y="2096"/>
                    <a:pt x="913" y="2101"/>
                  </a:cubicBezTo>
                  <a:close/>
                  <a:moveTo>
                    <a:pt x="985" y="1954"/>
                  </a:moveTo>
                  <a:cubicBezTo>
                    <a:pt x="975" y="1945"/>
                    <a:pt x="966" y="1933"/>
                    <a:pt x="952" y="1945"/>
                  </a:cubicBezTo>
                  <a:cubicBezTo>
                    <a:pt x="948" y="1949"/>
                    <a:pt x="945" y="1960"/>
                    <a:pt x="948" y="1965"/>
                  </a:cubicBezTo>
                  <a:cubicBezTo>
                    <a:pt x="953" y="1972"/>
                    <a:pt x="962" y="1979"/>
                    <a:pt x="969" y="1980"/>
                  </a:cubicBezTo>
                  <a:cubicBezTo>
                    <a:pt x="983" y="1980"/>
                    <a:pt x="983" y="1967"/>
                    <a:pt x="985" y="19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" y="2717"/>
              <a:ext cx="9144000" cy="6857328"/>
            </a:xfrm>
            <a:custGeom>
              <a:avLst/>
              <a:gdLst/>
              <a:ahLst/>
              <a:cxnLst/>
              <a:rect l="0" t="0" r="r" b="b"/>
              <a:pathLst>
                <a:path w="2880" h="2159">
                  <a:moveTo>
                    <a:pt x="116" y="1644"/>
                  </a:moveTo>
                  <a:cubicBezTo>
                    <a:pt x="141" y="1676"/>
                    <a:pt x="167" y="1685"/>
                    <a:pt x="179" y="1665"/>
                  </a:cubicBezTo>
                  <a:cubicBezTo>
                    <a:pt x="185" y="1653"/>
                    <a:pt x="183" y="1630"/>
                    <a:pt x="175" y="1620"/>
                  </a:cubicBezTo>
                  <a:cubicBezTo>
                    <a:pt x="163" y="1602"/>
                    <a:pt x="142" y="1611"/>
                    <a:pt x="116" y="1644"/>
                  </a:cubicBezTo>
                  <a:close/>
                  <a:moveTo>
                    <a:pt x="266" y="1470"/>
                  </a:moveTo>
                  <a:cubicBezTo>
                    <a:pt x="284" y="1453"/>
                    <a:pt x="282" y="1435"/>
                    <a:pt x="269" y="1418"/>
                  </a:cubicBezTo>
                  <a:cubicBezTo>
                    <a:pt x="252" y="1396"/>
                    <a:pt x="223" y="1403"/>
                    <a:pt x="192" y="1437"/>
                  </a:cubicBezTo>
                  <a:cubicBezTo>
                    <a:pt x="226" y="1481"/>
                    <a:pt x="245" y="1489"/>
                    <a:pt x="266" y="1470"/>
                  </a:cubicBezTo>
                  <a:close/>
                  <a:moveTo>
                    <a:pt x="67" y="2011"/>
                  </a:moveTo>
                  <a:cubicBezTo>
                    <a:pt x="47" y="2023"/>
                    <a:pt x="30" y="2065"/>
                    <a:pt x="43" y="2089"/>
                  </a:cubicBezTo>
                  <a:cubicBezTo>
                    <a:pt x="50" y="2103"/>
                    <a:pt x="69" y="2118"/>
                    <a:pt x="85" y="2121"/>
                  </a:cubicBezTo>
                  <a:cubicBezTo>
                    <a:pt x="112" y="2126"/>
                    <a:pt x="132" y="2095"/>
                    <a:pt x="143" y="2037"/>
                  </a:cubicBezTo>
                  <a:cubicBezTo>
                    <a:pt x="107" y="2000"/>
                    <a:pt x="93" y="1996"/>
                    <a:pt x="67" y="2011"/>
                  </a:cubicBezTo>
                  <a:close/>
                  <a:moveTo>
                    <a:pt x="60" y="1519"/>
                  </a:moveTo>
                  <a:cubicBezTo>
                    <a:pt x="42" y="1526"/>
                    <a:pt x="24" y="1534"/>
                    <a:pt x="0" y="1543"/>
                  </a:cubicBezTo>
                  <a:cubicBezTo>
                    <a:pt x="0" y="1546"/>
                    <a:pt x="0" y="1546"/>
                    <a:pt x="0" y="1546"/>
                  </a:cubicBezTo>
                  <a:cubicBezTo>
                    <a:pt x="14" y="1566"/>
                    <a:pt x="25" y="1582"/>
                    <a:pt x="35" y="1598"/>
                  </a:cubicBezTo>
                  <a:cubicBezTo>
                    <a:pt x="95" y="1571"/>
                    <a:pt x="98" y="1563"/>
                    <a:pt x="60" y="1519"/>
                  </a:cubicBezTo>
                  <a:close/>
                  <a:moveTo>
                    <a:pt x="93" y="1224"/>
                  </a:moveTo>
                  <a:cubicBezTo>
                    <a:pt x="94" y="1198"/>
                    <a:pt x="69" y="1173"/>
                    <a:pt x="41" y="1171"/>
                  </a:cubicBezTo>
                  <a:cubicBezTo>
                    <a:pt x="25" y="1170"/>
                    <a:pt x="10" y="1175"/>
                    <a:pt x="0" y="1184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8" y="1276"/>
                    <a:pt x="19" y="1281"/>
                    <a:pt x="31" y="1282"/>
                  </a:cubicBezTo>
                  <a:cubicBezTo>
                    <a:pt x="60" y="1284"/>
                    <a:pt x="92" y="1254"/>
                    <a:pt x="93" y="1224"/>
                  </a:cubicBezTo>
                  <a:close/>
                  <a:moveTo>
                    <a:pt x="115" y="1901"/>
                  </a:moveTo>
                  <a:cubicBezTo>
                    <a:pt x="118" y="1876"/>
                    <a:pt x="104" y="1864"/>
                    <a:pt x="70" y="1861"/>
                  </a:cubicBezTo>
                  <a:cubicBezTo>
                    <a:pt x="37" y="1858"/>
                    <a:pt x="18" y="1871"/>
                    <a:pt x="15" y="1899"/>
                  </a:cubicBezTo>
                  <a:cubicBezTo>
                    <a:pt x="12" y="1922"/>
                    <a:pt x="34" y="1952"/>
                    <a:pt x="56" y="1954"/>
                  </a:cubicBezTo>
                  <a:cubicBezTo>
                    <a:pt x="81" y="1957"/>
                    <a:pt x="112" y="1929"/>
                    <a:pt x="115" y="1901"/>
                  </a:cubicBezTo>
                  <a:close/>
                  <a:moveTo>
                    <a:pt x="290" y="1776"/>
                  </a:moveTo>
                  <a:cubicBezTo>
                    <a:pt x="287" y="1755"/>
                    <a:pt x="269" y="1751"/>
                    <a:pt x="250" y="1750"/>
                  </a:cubicBezTo>
                  <a:cubicBezTo>
                    <a:pt x="215" y="1750"/>
                    <a:pt x="208" y="1771"/>
                    <a:pt x="208" y="1801"/>
                  </a:cubicBezTo>
                  <a:cubicBezTo>
                    <a:pt x="220" y="1812"/>
                    <a:pt x="233" y="1824"/>
                    <a:pt x="243" y="1833"/>
                  </a:cubicBezTo>
                  <a:cubicBezTo>
                    <a:pt x="282" y="1829"/>
                    <a:pt x="294" y="1806"/>
                    <a:pt x="290" y="1776"/>
                  </a:cubicBezTo>
                  <a:close/>
                  <a:moveTo>
                    <a:pt x="395" y="1830"/>
                  </a:moveTo>
                  <a:cubicBezTo>
                    <a:pt x="379" y="1840"/>
                    <a:pt x="361" y="1852"/>
                    <a:pt x="346" y="1863"/>
                  </a:cubicBezTo>
                  <a:cubicBezTo>
                    <a:pt x="346" y="1911"/>
                    <a:pt x="357" y="1928"/>
                    <a:pt x="389" y="1936"/>
                  </a:cubicBezTo>
                  <a:cubicBezTo>
                    <a:pt x="414" y="1942"/>
                    <a:pt x="431" y="1931"/>
                    <a:pt x="439" y="1908"/>
                  </a:cubicBezTo>
                  <a:cubicBezTo>
                    <a:pt x="450" y="1881"/>
                    <a:pt x="433" y="1852"/>
                    <a:pt x="395" y="1830"/>
                  </a:cubicBezTo>
                  <a:close/>
                  <a:moveTo>
                    <a:pt x="499" y="2027"/>
                  </a:moveTo>
                  <a:cubicBezTo>
                    <a:pt x="505" y="2050"/>
                    <a:pt x="532" y="2067"/>
                    <a:pt x="558" y="2063"/>
                  </a:cubicBezTo>
                  <a:cubicBezTo>
                    <a:pt x="593" y="2059"/>
                    <a:pt x="604" y="2043"/>
                    <a:pt x="607" y="1991"/>
                  </a:cubicBezTo>
                  <a:cubicBezTo>
                    <a:pt x="595" y="1977"/>
                    <a:pt x="582" y="1963"/>
                    <a:pt x="568" y="1947"/>
                  </a:cubicBezTo>
                  <a:cubicBezTo>
                    <a:pt x="513" y="1969"/>
                    <a:pt x="492" y="1994"/>
                    <a:pt x="499" y="2027"/>
                  </a:cubicBezTo>
                  <a:close/>
                  <a:moveTo>
                    <a:pt x="217" y="1964"/>
                  </a:moveTo>
                  <a:cubicBezTo>
                    <a:pt x="211" y="2013"/>
                    <a:pt x="217" y="2032"/>
                    <a:pt x="245" y="2044"/>
                  </a:cubicBezTo>
                  <a:cubicBezTo>
                    <a:pt x="263" y="2051"/>
                    <a:pt x="279" y="2049"/>
                    <a:pt x="292" y="2033"/>
                  </a:cubicBezTo>
                  <a:cubicBezTo>
                    <a:pt x="306" y="2014"/>
                    <a:pt x="312" y="1995"/>
                    <a:pt x="296" y="1975"/>
                  </a:cubicBezTo>
                  <a:cubicBezTo>
                    <a:pt x="275" y="1949"/>
                    <a:pt x="249" y="1943"/>
                    <a:pt x="217" y="1964"/>
                  </a:cubicBezTo>
                  <a:close/>
                  <a:moveTo>
                    <a:pt x="652" y="1753"/>
                  </a:moveTo>
                  <a:cubicBezTo>
                    <a:pt x="629" y="1750"/>
                    <a:pt x="605" y="1774"/>
                    <a:pt x="600" y="1805"/>
                  </a:cubicBezTo>
                  <a:cubicBezTo>
                    <a:pt x="596" y="1834"/>
                    <a:pt x="613" y="1856"/>
                    <a:pt x="640" y="1858"/>
                  </a:cubicBezTo>
                  <a:cubicBezTo>
                    <a:pt x="673" y="1860"/>
                    <a:pt x="700" y="1840"/>
                    <a:pt x="703" y="1812"/>
                  </a:cubicBezTo>
                  <a:cubicBezTo>
                    <a:pt x="706" y="1784"/>
                    <a:pt x="682" y="1756"/>
                    <a:pt x="652" y="1753"/>
                  </a:cubicBezTo>
                  <a:close/>
                  <a:moveTo>
                    <a:pt x="516" y="1752"/>
                  </a:moveTo>
                  <a:cubicBezTo>
                    <a:pt x="485" y="1703"/>
                    <a:pt x="483" y="1702"/>
                    <a:pt x="434" y="1725"/>
                  </a:cubicBezTo>
                  <a:cubicBezTo>
                    <a:pt x="433" y="1753"/>
                    <a:pt x="440" y="1778"/>
                    <a:pt x="472" y="1786"/>
                  </a:cubicBezTo>
                  <a:cubicBezTo>
                    <a:pt x="497" y="1791"/>
                    <a:pt x="512" y="1777"/>
                    <a:pt x="516" y="1752"/>
                  </a:cubicBezTo>
                  <a:close/>
                  <a:moveTo>
                    <a:pt x="358" y="1620"/>
                  </a:moveTo>
                  <a:cubicBezTo>
                    <a:pt x="360" y="1599"/>
                    <a:pt x="340" y="1578"/>
                    <a:pt x="314" y="1575"/>
                  </a:cubicBezTo>
                  <a:cubicBezTo>
                    <a:pt x="290" y="1572"/>
                    <a:pt x="270" y="1589"/>
                    <a:pt x="267" y="1616"/>
                  </a:cubicBezTo>
                  <a:cubicBezTo>
                    <a:pt x="265" y="1638"/>
                    <a:pt x="286" y="1660"/>
                    <a:pt x="310" y="1662"/>
                  </a:cubicBezTo>
                  <a:cubicBezTo>
                    <a:pt x="331" y="1663"/>
                    <a:pt x="356" y="1640"/>
                    <a:pt x="358" y="1620"/>
                  </a:cubicBezTo>
                  <a:close/>
                  <a:moveTo>
                    <a:pt x="382" y="2144"/>
                  </a:moveTo>
                  <a:cubicBezTo>
                    <a:pt x="367" y="2141"/>
                    <a:pt x="348" y="2148"/>
                    <a:pt x="334" y="2159"/>
                  </a:cubicBezTo>
                  <a:cubicBezTo>
                    <a:pt x="406" y="2159"/>
                    <a:pt x="406" y="2159"/>
                    <a:pt x="406" y="2159"/>
                  </a:cubicBezTo>
                  <a:cubicBezTo>
                    <a:pt x="400" y="2150"/>
                    <a:pt x="392" y="2146"/>
                    <a:pt x="382" y="2144"/>
                  </a:cubicBezTo>
                  <a:close/>
                  <a:moveTo>
                    <a:pt x="92" y="1016"/>
                  </a:moveTo>
                  <a:cubicBezTo>
                    <a:pt x="96" y="983"/>
                    <a:pt x="68" y="954"/>
                    <a:pt x="27" y="949"/>
                  </a:cubicBezTo>
                  <a:cubicBezTo>
                    <a:pt x="18" y="947"/>
                    <a:pt x="9" y="949"/>
                    <a:pt x="0" y="953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9" y="1073"/>
                    <a:pt x="18" y="1077"/>
                    <a:pt x="27" y="1078"/>
                  </a:cubicBezTo>
                  <a:cubicBezTo>
                    <a:pt x="56" y="1080"/>
                    <a:pt x="88" y="1050"/>
                    <a:pt x="92" y="1016"/>
                  </a:cubicBezTo>
                  <a:close/>
                  <a:moveTo>
                    <a:pt x="2657" y="1324"/>
                  </a:moveTo>
                  <a:cubicBezTo>
                    <a:pt x="2719" y="1299"/>
                    <a:pt x="2733" y="1280"/>
                    <a:pt x="2724" y="1232"/>
                  </a:cubicBezTo>
                  <a:cubicBezTo>
                    <a:pt x="2719" y="1202"/>
                    <a:pt x="2700" y="1187"/>
                    <a:pt x="2671" y="1185"/>
                  </a:cubicBezTo>
                  <a:cubicBezTo>
                    <a:pt x="2639" y="1183"/>
                    <a:pt x="2600" y="1212"/>
                    <a:pt x="2591" y="1244"/>
                  </a:cubicBezTo>
                  <a:cubicBezTo>
                    <a:pt x="2582" y="1276"/>
                    <a:pt x="2594" y="1292"/>
                    <a:pt x="2657" y="1324"/>
                  </a:cubicBezTo>
                  <a:close/>
                  <a:moveTo>
                    <a:pt x="569" y="1407"/>
                  </a:moveTo>
                  <a:cubicBezTo>
                    <a:pt x="594" y="1410"/>
                    <a:pt x="624" y="1381"/>
                    <a:pt x="627" y="1352"/>
                  </a:cubicBezTo>
                  <a:cubicBezTo>
                    <a:pt x="629" y="1326"/>
                    <a:pt x="610" y="1305"/>
                    <a:pt x="581" y="1303"/>
                  </a:cubicBezTo>
                  <a:cubicBezTo>
                    <a:pt x="550" y="1301"/>
                    <a:pt x="522" y="1320"/>
                    <a:pt x="520" y="1344"/>
                  </a:cubicBezTo>
                  <a:cubicBezTo>
                    <a:pt x="517" y="1370"/>
                    <a:pt x="545" y="1404"/>
                    <a:pt x="569" y="1407"/>
                  </a:cubicBezTo>
                  <a:close/>
                  <a:moveTo>
                    <a:pt x="411" y="1600"/>
                  </a:moveTo>
                  <a:cubicBezTo>
                    <a:pt x="433" y="1649"/>
                    <a:pt x="437" y="1651"/>
                    <a:pt x="489" y="1642"/>
                  </a:cubicBezTo>
                  <a:cubicBezTo>
                    <a:pt x="509" y="1596"/>
                    <a:pt x="506" y="1573"/>
                    <a:pt x="477" y="1557"/>
                  </a:cubicBezTo>
                  <a:cubicBezTo>
                    <a:pt x="452" y="1543"/>
                    <a:pt x="438" y="1552"/>
                    <a:pt x="411" y="1600"/>
                  </a:cubicBezTo>
                  <a:close/>
                  <a:moveTo>
                    <a:pt x="1937" y="299"/>
                  </a:moveTo>
                  <a:cubicBezTo>
                    <a:pt x="1957" y="287"/>
                    <a:pt x="1978" y="274"/>
                    <a:pt x="1999" y="261"/>
                  </a:cubicBezTo>
                  <a:cubicBezTo>
                    <a:pt x="1990" y="201"/>
                    <a:pt x="1979" y="183"/>
                    <a:pt x="1955" y="179"/>
                  </a:cubicBezTo>
                  <a:cubicBezTo>
                    <a:pt x="1931" y="175"/>
                    <a:pt x="1896" y="193"/>
                    <a:pt x="1890" y="217"/>
                  </a:cubicBezTo>
                  <a:cubicBezTo>
                    <a:pt x="1880" y="256"/>
                    <a:pt x="1905" y="277"/>
                    <a:pt x="1937" y="299"/>
                  </a:cubicBezTo>
                  <a:close/>
                  <a:moveTo>
                    <a:pt x="463" y="1436"/>
                  </a:moveTo>
                  <a:cubicBezTo>
                    <a:pt x="456" y="1421"/>
                    <a:pt x="437" y="1406"/>
                    <a:pt x="421" y="1403"/>
                  </a:cubicBezTo>
                  <a:cubicBezTo>
                    <a:pt x="392" y="1397"/>
                    <a:pt x="384" y="1423"/>
                    <a:pt x="375" y="1454"/>
                  </a:cubicBezTo>
                  <a:cubicBezTo>
                    <a:pt x="395" y="1466"/>
                    <a:pt x="413" y="1475"/>
                    <a:pt x="429" y="1484"/>
                  </a:cubicBezTo>
                  <a:cubicBezTo>
                    <a:pt x="452" y="1472"/>
                    <a:pt x="477" y="1463"/>
                    <a:pt x="463" y="1436"/>
                  </a:cubicBezTo>
                  <a:close/>
                  <a:moveTo>
                    <a:pt x="2444" y="1262"/>
                  </a:moveTo>
                  <a:cubicBezTo>
                    <a:pt x="2470" y="1247"/>
                    <a:pt x="2479" y="1214"/>
                    <a:pt x="2466" y="1188"/>
                  </a:cubicBezTo>
                  <a:cubicBezTo>
                    <a:pt x="2452" y="1162"/>
                    <a:pt x="2434" y="1140"/>
                    <a:pt x="2401" y="1143"/>
                  </a:cubicBezTo>
                  <a:cubicBezTo>
                    <a:pt x="2368" y="1145"/>
                    <a:pt x="2356" y="1166"/>
                    <a:pt x="2349" y="1235"/>
                  </a:cubicBezTo>
                  <a:cubicBezTo>
                    <a:pt x="2377" y="1265"/>
                    <a:pt x="2405" y="1286"/>
                    <a:pt x="2444" y="1262"/>
                  </a:cubicBezTo>
                  <a:close/>
                  <a:moveTo>
                    <a:pt x="2131" y="98"/>
                  </a:moveTo>
                  <a:cubicBezTo>
                    <a:pt x="2166" y="94"/>
                    <a:pt x="2176" y="78"/>
                    <a:pt x="2180" y="26"/>
                  </a:cubicBezTo>
                  <a:cubicBezTo>
                    <a:pt x="2173" y="18"/>
                    <a:pt x="2165" y="9"/>
                    <a:pt x="215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076" y="18"/>
                    <a:pt x="2067" y="38"/>
                    <a:pt x="2072" y="61"/>
                  </a:cubicBezTo>
                  <a:cubicBezTo>
                    <a:pt x="2078" y="85"/>
                    <a:pt x="2105" y="102"/>
                    <a:pt x="2131" y="98"/>
                  </a:cubicBezTo>
                  <a:close/>
                  <a:moveTo>
                    <a:pt x="2177" y="1330"/>
                  </a:moveTo>
                  <a:cubicBezTo>
                    <a:pt x="2210" y="1319"/>
                    <a:pt x="2231" y="1269"/>
                    <a:pt x="2219" y="1230"/>
                  </a:cubicBezTo>
                  <a:cubicBezTo>
                    <a:pt x="2208" y="1192"/>
                    <a:pt x="2161" y="1172"/>
                    <a:pt x="2114" y="1186"/>
                  </a:cubicBezTo>
                  <a:cubicBezTo>
                    <a:pt x="2078" y="1197"/>
                    <a:pt x="2052" y="1247"/>
                    <a:pt x="2063" y="1283"/>
                  </a:cubicBezTo>
                  <a:cubicBezTo>
                    <a:pt x="2073" y="1316"/>
                    <a:pt x="2139" y="1343"/>
                    <a:pt x="2177" y="1330"/>
                  </a:cubicBezTo>
                  <a:close/>
                  <a:moveTo>
                    <a:pt x="77" y="1373"/>
                  </a:moveTo>
                  <a:cubicBezTo>
                    <a:pt x="54" y="1351"/>
                    <a:pt x="28" y="1357"/>
                    <a:pt x="2" y="1380"/>
                  </a:cubicBezTo>
                  <a:cubicBezTo>
                    <a:pt x="1" y="1415"/>
                    <a:pt x="7" y="1444"/>
                    <a:pt x="43" y="1449"/>
                  </a:cubicBezTo>
                  <a:cubicBezTo>
                    <a:pt x="56" y="1451"/>
                    <a:pt x="75" y="1441"/>
                    <a:pt x="85" y="1430"/>
                  </a:cubicBezTo>
                  <a:cubicBezTo>
                    <a:pt x="103" y="1410"/>
                    <a:pt x="92" y="1387"/>
                    <a:pt x="77" y="1373"/>
                  </a:cubicBezTo>
                  <a:close/>
                  <a:moveTo>
                    <a:pt x="210" y="1226"/>
                  </a:moveTo>
                  <a:cubicBezTo>
                    <a:pt x="195" y="1224"/>
                    <a:pt x="179" y="1221"/>
                    <a:pt x="165" y="1218"/>
                  </a:cubicBezTo>
                  <a:cubicBezTo>
                    <a:pt x="145" y="1245"/>
                    <a:pt x="138" y="1269"/>
                    <a:pt x="166" y="1296"/>
                  </a:cubicBezTo>
                  <a:cubicBezTo>
                    <a:pt x="225" y="1290"/>
                    <a:pt x="229" y="1284"/>
                    <a:pt x="210" y="1226"/>
                  </a:cubicBezTo>
                  <a:close/>
                  <a:moveTo>
                    <a:pt x="676" y="1519"/>
                  </a:moveTo>
                  <a:cubicBezTo>
                    <a:pt x="650" y="1523"/>
                    <a:pt x="624" y="1525"/>
                    <a:pt x="593" y="1529"/>
                  </a:cubicBezTo>
                  <a:cubicBezTo>
                    <a:pt x="594" y="1552"/>
                    <a:pt x="594" y="1563"/>
                    <a:pt x="594" y="1574"/>
                  </a:cubicBezTo>
                  <a:cubicBezTo>
                    <a:pt x="593" y="1603"/>
                    <a:pt x="609" y="1626"/>
                    <a:pt x="633" y="1632"/>
                  </a:cubicBezTo>
                  <a:cubicBezTo>
                    <a:pt x="655" y="1637"/>
                    <a:pt x="683" y="1631"/>
                    <a:pt x="705" y="1623"/>
                  </a:cubicBezTo>
                  <a:cubicBezTo>
                    <a:pt x="725" y="1615"/>
                    <a:pt x="734" y="1572"/>
                    <a:pt x="726" y="1549"/>
                  </a:cubicBezTo>
                  <a:cubicBezTo>
                    <a:pt x="718" y="1526"/>
                    <a:pt x="701" y="1516"/>
                    <a:pt x="676" y="1519"/>
                  </a:cubicBezTo>
                  <a:close/>
                  <a:moveTo>
                    <a:pt x="21" y="1746"/>
                  </a:moveTo>
                  <a:cubicBezTo>
                    <a:pt x="23" y="1764"/>
                    <a:pt x="25" y="1781"/>
                    <a:pt x="27" y="1796"/>
                  </a:cubicBezTo>
                  <a:cubicBezTo>
                    <a:pt x="56" y="1805"/>
                    <a:pt x="80" y="1813"/>
                    <a:pt x="94" y="1786"/>
                  </a:cubicBezTo>
                  <a:cubicBezTo>
                    <a:pt x="99" y="1777"/>
                    <a:pt x="98" y="1759"/>
                    <a:pt x="92" y="1750"/>
                  </a:cubicBezTo>
                  <a:cubicBezTo>
                    <a:pt x="74" y="1724"/>
                    <a:pt x="50" y="1732"/>
                    <a:pt x="21" y="1746"/>
                  </a:cubicBezTo>
                  <a:close/>
                  <a:moveTo>
                    <a:pt x="288" y="1365"/>
                  </a:moveTo>
                  <a:cubicBezTo>
                    <a:pt x="307" y="1381"/>
                    <a:pt x="326" y="1383"/>
                    <a:pt x="346" y="1368"/>
                  </a:cubicBezTo>
                  <a:cubicBezTo>
                    <a:pt x="371" y="1348"/>
                    <a:pt x="373" y="1322"/>
                    <a:pt x="350" y="1280"/>
                  </a:cubicBezTo>
                  <a:cubicBezTo>
                    <a:pt x="333" y="1280"/>
                    <a:pt x="314" y="1280"/>
                    <a:pt x="294" y="1280"/>
                  </a:cubicBezTo>
                  <a:cubicBezTo>
                    <a:pt x="264" y="1333"/>
                    <a:pt x="263" y="1344"/>
                    <a:pt x="288" y="1365"/>
                  </a:cubicBezTo>
                  <a:close/>
                  <a:moveTo>
                    <a:pt x="251" y="1115"/>
                  </a:moveTo>
                  <a:cubicBezTo>
                    <a:pt x="276" y="1112"/>
                    <a:pt x="293" y="1090"/>
                    <a:pt x="292" y="1066"/>
                  </a:cubicBezTo>
                  <a:cubicBezTo>
                    <a:pt x="291" y="1042"/>
                    <a:pt x="284" y="1020"/>
                    <a:pt x="258" y="1010"/>
                  </a:cubicBezTo>
                  <a:cubicBezTo>
                    <a:pt x="233" y="1001"/>
                    <a:pt x="217" y="1013"/>
                    <a:pt x="189" y="1063"/>
                  </a:cubicBezTo>
                  <a:cubicBezTo>
                    <a:pt x="200" y="1095"/>
                    <a:pt x="214" y="1120"/>
                    <a:pt x="251" y="1115"/>
                  </a:cubicBezTo>
                  <a:close/>
                  <a:moveTo>
                    <a:pt x="472" y="1185"/>
                  </a:moveTo>
                  <a:cubicBezTo>
                    <a:pt x="478" y="1160"/>
                    <a:pt x="470" y="1143"/>
                    <a:pt x="448" y="1132"/>
                  </a:cubicBezTo>
                  <a:cubicBezTo>
                    <a:pt x="424" y="1120"/>
                    <a:pt x="385" y="1129"/>
                    <a:pt x="368" y="1150"/>
                  </a:cubicBezTo>
                  <a:cubicBezTo>
                    <a:pt x="350" y="1171"/>
                    <a:pt x="354" y="1187"/>
                    <a:pt x="391" y="1232"/>
                  </a:cubicBezTo>
                  <a:cubicBezTo>
                    <a:pt x="447" y="1234"/>
                    <a:pt x="463" y="1224"/>
                    <a:pt x="472" y="1185"/>
                  </a:cubicBezTo>
                  <a:close/>
                  <a:moveTo>
                    <a:pt x="2375" y="1735"/>
                  </a:moveTo>
                  <a:cubicBezTo>
                    <a:pt x="2391" y="1731"/>
                    <a:pt x="2407" y="1710"/>
                    <a:pt x="2413" y="1693"/>
                  </a:cubicBezTo>
                  <a:cubicBezTo>
                    <a:pt x="2423" y="1663"/>
                    <a:pt x="2400" y="1642"/>
                    <a:pt x="2376" y="1633"/>
                  </a:cubicBezTo>
                  <a:cubicBezTo>
                    <a:pt x="2340" y="1621"/>
                    <a:pt x="2314" y="1640"/>
                    <a:pt x="2297" y="1678"/>
                  </a:cubicBezTo>
                  <a:cubicBezTo>
                    <a:pt x="2312" y="1718"/>
                    <a:pt x="2333" y="1747"/>
                    <a:pt x="2375" y="1735"/>
                  </a:cubicBezTo>
                  <a:close/>
                  <a:moveTo>
                    <a:pt x="2188" y="1808"/>
                  </a:moveTo>
                  <a:cubicBezTo>
                    <a:pt x="2129" y="1850"/>
                    <a:pt x="2120" y="1865"/>
                    <a:pt x="2139" y="1892"/>
                  </a:cubicBezTo>
                  <a:cubicBezTo>
                    <a:pt x="2160" y="1923"/>
                    <a:pt x="2190" y="1918"/>
                    <a:pt x="2249" y="1869"/>
                  </a:cubicBezTo>
                  <a:cubicBezTo>
                    <a:pt x="2233" y="1840"/>
                    <a:pt x="2228" y="1806"/>
                    <a:pt x="2188" y="1808"/>
                  </a:cubicBezTo>
                  <a:close/>
                  <a:moveTo>
                    <a:pt x="2577" y="2046"/>
                  </a:moveTo>
                  <a:cubicBezTo>
                    <a:pt x="2544" y="2026"/>
                    <a:pt x="2521" y="2047"/>
                    <a:pt x="2496" y="2076"/>
                  </a:cubicBezTo>
                  <a:cubicBezTo>
                    <a:pt x="2507" y="2095"/>
                    <a:pt x="2517" y="2113"/>
                    <a:pt x="2527" y="2129"/>
                  </a:cubicBezTo>
                  <a:cubicBezTo>
                    <a:pt x="2563" y="2125"/>
                    <a:pt x="2594" y="2122"/>
                    <a:pt x="2596" y="2085"/>
                  </a:cubicBezTo>
                  <a:cubicBezTo>
                    <a:pt x="2597" y="2072"/>
                    <a:pt x="2588" y="2052"/>
                    <a:pt x="2577" y="2046"/>
                  </a:cubicBezTo>
                  <a:close/>
                  <a:moveTo>
                    <a:pt x="2428" y="1805"/>
                  </a:moveTo>
                  <a:cubicBezTo>
                    <a:pt x="2412" y="1822"/>
                    <a:pt x="2395" y="1839"/>
                    <a:pt x="2372" y="1862"/>
                  </a:cubicBezTo>
                  <a:cubicBezTo>
                    <a:pt x="2399" y="1879"/>
                    <a:pt x="2420" y="1892"/>
                    <a:pt x="2440" y="1904"/>
                  </a:cubicBezTo>
                  <a:cubicBezTo>
                    <a:pt x="2493" y="1845"/>
                    <a:pt x="2492" y="1835"/>
                    <a:pt x="2428" y="1805"/>
                  </a:cubicBezTo>
                  <a:close/>
                  <a:moveTo>
                    <a:pt x="2363" y="1990"/>
                  </a:moveTo>
                  <a:cubicBezTo>
                    <a:pt x="2341" y="1997"/>
                    <a:pt x="2330" y="2012"/>
                    <a:pt x="2341" y="2033"/>
                  </a:cubicBezTo>
                  <a:cubicBezTo>
                    <a:pt x="2348" y="2046"/>
                    <a:pt x="2365" y="2054"/>
                    <a:pt x="2388" y="2073"/>
                  </a:cubicBezTo>
                  <a:cubicBezTo>
                    <a:pt x="2400" y="2046"/>
                    <a:pt x="2414" y="2029"/>
                    <a:pt x="2412" y="2016"/>
                  </a:cubicBezTo>
                  <a:cubicBezTo>
                    <a:pt x="2408" y="1993"/>
                    <a:pt x="2388" y="1981"/>
                    <a:pt x="2363" y="1990"/>
                  </a:cubicBezTo>
                  <a:close/>
                  <a:moveTo>
                    <a:pt x="2218" y="2056"/>
                  </a:moveTo>
                  <a:cubicBezTo>
                    <a:pt x="2196" y="2080"/>
                    <a:pt x="2165" y="2100"/>
                    <a:pt x="2192" y="2134"/>
                  </a:cubicBezTo>
                  <a:cubicBezTo>
                    <a:pt x="2201" y="2144"/>
                    <a:pt x="2229" y="2152"/>
                    <a:pt x="2239" y="2146"/>
                  </a:cubicBezTo>
                  <a:cubicBezTo>
                    <a:pt x="2257" y="2136"/>
                    <a:pt x="2277" y="2115"/>
                    <a:pt x="2279" y="2097"/>
                  </a:cubicBezTo>
                  <a:cubicBezTo>
                    <a:pt x="2282" y="2064"/>
                    <a:pt x="2249" y="2062"/>
                    <a:pt x="2218" y="2056"/>
                  </a:cubicBezTo>
                  <a:close/>
                  <a:moveTo>
                    <a:pt x="2606" y="1860"/>
                  </a:moveTo>
                  <a:cubicBezTo>
                    <a:pt x="2583" y="1847"/>
                    <a:pt x="2565" y="1867"/>
                    <a:pt x="2551" y="1917"/>
                  </a:cubicBezTo>
                  <a:cubicBezTo>
                    <a:pt x="2596" y="1940"/>
                    <a:pt x="2629" y="1937"/>
                    <a:pt x="2632" y="1908"/>
                  </a:cubicBezTo>
                  <a:cubicBezTo>
                    <a:pt x="2634" y="1893"/>
                    <a:pt x="2620" y="1868"/>
                    <a:pt x="2606" y="1860"/>
                  </a:cubicBezTo>
                  <a:close/>
                  <a:moveTo>
                    <a:pt x="2321" y="1460"/>
                  </a:moveTo>
                  <a:cubicBezTo>
                    <a:pt x="2309" y="1432"/>
                    <a:pt x="2270" y="1416"/>
                    <a:pt x="2237" y="1427"/>
                  </a:cubicBezTo>
                  <a:cubicBezTo>
                    <a:pt x="2202" y="1440"/>
                    <a:pt x="2184" y="1477"/>
                    <a:pt x="2196" y="1513"/>
                  </a:cubicBezTo>
                  <a:cubicBezTo>
                    <a:pt x="2207" y="1547"/>
                    <a:pt x="2247" y="1567"/>
                    <a:pt x="2281" y="1555"/>
                  </a:cubicBezTo>
                  <a:cubicBezTo>
                    <a:pt x="2314" y="1543"/>
                    <a:pt x="2335" y="1494"/>
                    <a:pt x="2321" y="1460"/>
                  </a:cubicBezTo>
                  <a:close/>
                  <a:moveTo>
                    <a:pt x="2398" y="1419"/>
                  </a:moveTo>
                  <a:cubicBezTo>
                    <a:pt x="2389" y="1459"/>
                    <a:pt x="2393" y="1489"/>
                    <a:pt x="2437" y="1505"/>
                  </a:cubicBezTo>
                  <a:cubicBezTo>
                    <a:pt x="2500" y="1470"/>
                    <a:pt x="2501" y="1461"/>
                    <a:pt x="2453" y="1406"/>
                  </a:cubicBezTo>
                  <a:cubicBezTo>
                    <a:pt x="2435" y="1410"/>
                    <a:pt x="2415" y="1415"/>
                    <a:pt x="2398" y="1419"/>
                  </a:cubicBezTo>
                  <a:close/>
                  <a:moveTo>
                    <a:pt x="2859" y="1724"/>
                  </a:moveTo>
                  <a:cubicBezTo>
                    <a:pt x="2867" y="1731"/>
                    <a:pt x="2874" y="1737"/>
                    <a:pt x="2880" y="1742"/>
                  </a:cubicBezTo>
                  <a:cubicBezTo>
                    <a:pt x="2880" y="1650"/>
                    <a:pt x="2880" y="1650"/>
                    <a:pt x="2880" y="1650"/>
                  </a:cubicBezTo>
                  <a:cubicBezTo>
                    <a:pt x="2868" y="1660"/>
                    <a:pt x="2862" y="1683"/>
                    <a:pt x="2859" y="1724"/>
                  </a:cubicBezTo>
                  <a:close/>
                  <a:moveTo>
                    <a:pt x="2854" y="1386"/>
                  </a:moveTo>
                  <a:cubicBezTo>
                    <a:pt x="2858" y="1398"/>
                    <a:pt x="2868" y="1409"/>
                    <a:pt x="2880" y="1417"/>
                  </a:cubicBezTo>
                  <a:cubicBezTo>
                    <a:pt x="2880" y="1323"/>
                    <a:pt x="2880" y="1323"/>
                    <a:pt x="2880" y="1323"/>
                  </a:cubicBezTo>
                  <a:cubicBezTo>
                    <a:pt x="2858" y="1340"/>
                    <a:pt x="2847" y="1365"/>
                    <a:pt x="2854" y="1386"/>
                  </a:cubicBezTo>
                  <a:close/>
                  <a:moveTo>
                    <a:pt x="2837" y="1516"/>
                  </a:moveTo>
                  <a:cubicBezTo>
                    <a:pt x="2821" y="1503"/>
                    <a:pt x="2793" y="1495"/>
                    <a:pt x="2774" y="1500"/>
                  </a:cubicBezTo>
                  <a:cubicBezTo>
                    <a:pt x="2738" y="1508"/>
                    <a:pt x="2742" y="1540"/>
                    <a:pt x="2747" y="1579"/>
                  </a:cubicBezTo>
                  <a:cubicBezTo>
                    <a:pt x="2775" y="1582"/>
                    <a:pt x="2800" y="1584"/>
                    <a:pt x="2822" y="1585"/>
                  </a:cubicBezTo>
                  <a:cubicBezTo>
                    <a:pt x="2842" y="1561"/>
                    <a:pt x="2865" y="1539"/>
                    <a:pt x="2837" y="1516"/>
                  </a:cubicBezTo>
                  <a:close/>
                  <a:moveTo>
                    <a:pt x="2612" y="1591"/>
                  </a:moveTo>
                  <a:cubicBezTo>
                    <a:pt x="2582" y="1574"/>
                    <a:pt x="2553" y="1596"/>
                    <a:pt x="2535" y="1649"/>
                  </a:cubicBezTo>
                  <a:cubicBezTo>
                    <a:pt x="2595" y="1682"/>
                    <a:pt x="2619" y="1681"/>
                    <a:pt x="2634" y="1649"/>
                  </a:cubicBezTo>
                  <a:cubicBezTo>
                    <a:pt x="2646" y="1622"/>
                    <a:pt x="2634" y="1603"/>
                    <a:pt x="2612" y="1591"/>
                  </a:cubicBezTo>
                  <a:close/>
                  <a:moveTo>
                    <a:pt x="2635" y="1397"/>
                  </a:moveTo>
                  <a:cubicBezTo>
                    <a:pt x="2616" y="1405"/>
                    <a:pt x="2595" y="1415"/>
                    <a:pt x="2572" y="1425"/>
                  </a:cubicBezTo>
                  <a:cubicBezTo>
                    <a:pt x="2564" y="1498"/>
                    <a:pt x="2569" y="1511"/>
                    <a:pt x="2607" y="1522"/>
                  </a:cubicBezTo>
                  <a:cubicBezTo>
                    <a:pt x="2636" y="1531"/>
                    <a:pt x="2658" y="1524"/>
                    <a:pt x="2672" y="1498"/>
                  </a:cubicBezTo>
                  <a:cubicBezTo>
                    <a:pt x="2691" y="1463"/>
                    <a:pt x="2680" y="1433"/>
                    <a:pt x="2635" y="1397"/>
                  </a:cubicBezTo>
                  <a:close/>
                  <a:moveTo>
                    <a:pt x="2752" y="1969"/>
                  </a:moveTo>
                  <a:cubicBezTo>
                    <a:pt x="2714" y="1985"/>
                    <a:pt x="2716" y="2012"/>
                    <a:pt x="2730" y="2046"/>
                  </a:cubicBezTo>
                  <a:cubicBezTo>
                    <a:pt x="2750" y="2052"/>
                    <a:pt x="2769" y="2059"/>
                    <a:pt x="2785" y="2064"/>
                  </a:cubicBezTo>
                  <a:cubicBezTo>
                    <a:pt x="2827" y="2041"/>
                    <a:pt x="2828" y="2010"/>
                    <a:pt x="2809" y="1978"/>
                  </a:cubicBezTo>
                  <a:cubicBezTo>
                    <a:pt x="2796" y="1956"/>
                    <a:pt x="2774" y="1960"/>
                    <a:pt x="2752" y="1969"/>
                  </a:cubicBezTo>
                  <a:close/>
                  <a:moveTo>
                    <a:pt x="2776" y="1841"/>
                  </a:moveTo>
                  <a:cubicBezTo>
                    <a:pt x="2799" y="1832"/>
                    <a:pt x="2817" y="1795"/>
                    <a:pt x="2809" y="1772"/>
                  </a:cubicBezTo>
                  <a:cubicBezTo>
                    <a:pt x="2801" y="1747"/>
                    <a:pt x="2769" y="1734"/>
                    <a:pt x="2738" y="1743"/>
                  </a:cubicBezTo>
                  <a:cubicBezTo>
                    <a:pt x="2710" y="1751"/>
                    <a:pt x="2696" y="1780"/>
                    <a:pt x="2706" y="1811"/>
                  </a:cubicBezTo>
                  <a:cubicBezTo>
                    <a:pt x="2714" y="1837"/>
                    <a:pt x="2748" y="1852"/>
                    <a:pt x="2776" y="1841"/>
                  </a:cubicBezTo>
                  <a:close/>
                  <a:moveTo>
                    <a:pt x="2026" y="2152"/>
                  </a:moveTo>
                  <a:cubicBezTo>
                    <a:pt x="2021" y="2154"/>
                    <a:pt x="2015" y="2156"/>
                    <a:pt x="2010" y="2159"/>
                  </a:cubicBezTo>
                  <a:cubicBezTo>
                    <a:pt x="2073" y="2159"/>
                    <a:pt x="2073" y="2159"/>
                    <a:pt x="2073" y="2159"/>
                  </a:cubicBezTo>
                  <a:cubicBezTo>
                    <a:pt x="2061" y="2150"/>
                    <a:pt x="2046" y="2146"/>
                    <a:pt x="2026" y="2152"/>
                  </a:cubicBezTo>
                  <a:close/>
                  <a:moveTo>
                    <a:pt x="2046" y="1557"/>
                  </a:moveTo>
                  <a:cubicBezTo>
                    <a:pt x="2022" y="1564"/>
                    <a:pt x="2006" y="1595"/>
                    <a:pt x="2012" y="1619"/>
                  </a:cubicBezTo>
                  <a:cubicBezTo>
                    <a:pt x="2017" y="1645"/>
                    <a:pt x="2046" y="1666"/>
                    <a:pt x="2069" y="1662"/>
                  </a:cubicBezTo>
                  <a:cubicBezTo>
                    <a:pt x="2098" y="1656"/>
                    <a:pt x="2121" y="1620"/>
                    <a:pt x="2113" y="1592"/>
                  </a:cubicBezTo>
                  <a:cubicBezTo>
                    <a:pt x="2106" y="1566"/>
                    <a:pt x="2072" y="1548"/>
                    <a:pt x="2046" y="1557"/>
                  </a:cubicBezTo>
                  <a:close/>
                  <a:moveTo>
                    <a:pt x="1720" y="1967"/>
                  </a:moveTo>
                  <a:cubicBezTo>
                    <a:pt x="1699" y="1976"/>
                    <a:pt x="1675" y="1986"/>
                    <a:pt x="1654" y="1995"/>
                  </a:cubicBezTo>
                  <a:cubicBezTo>
                    <a:pt x="1639" y="2053"/>
                    <a:pt x="1647" y="2076"/>
                    <a:pt x="1685" y="2091"/>
                  </a:cubicBezTo>
                  <a:cubicBezTo>
                    <a:pt x="1719" y="2104"/>
                    <a:pt x="1751" y="2094"/>
                    <a:pt x="1763" y="2066"/>
                  </a:cubicBezTo>
                  <a:cubicBezTo>
                    <a:pt x="1782" y="2024"/>
                    <a:pt x="1773" y="2002"/>
                    <a:pt x="1720" y="1967"/>
                  </a:cubicBezTo>
                  <a:close/>
                  <a:moveTo>
                    <a:pt x="1466" y="61"/>
                  </a:moveTo>
                  <a:cubicBezTo>
                    <a:pt x="1446" y="81"/>
                    <a:pt x="1449" y="102"/>
                    <a:pt x="1463" y="124"/>
                  </a:cubicBezTo>
                  <a:cubicBezTo>
                    <a:pt x="1476" y="146"/>
                    <a:pt x="1496" y="147"/>
                    <a:pt x="1522" y="141"/>
                  </a:cubicBezTo>
                  <a:cubicBezTo>
                    <a:pt x="1541" y="117"/>
                    <a:pt x="1547" y="93"/>
                    <a:pt x="1529" y="71"/>
                  </a:cubicBezTo>
                  <a:cubicBezTo>
                    <a:pt x="1512" y="51"/>
                    <a:pt x="1489" y="52"/>
                    <a:pt x="1466" y="61"/>
                  </a:cubicBezTo>
                  <a:close/>
                  <a:moveTo>
                    <a:pt x="1737" y="312"/>
                  </a:moveTo>
                  <a:cubicBezTo>
                    <a:pt x="1730" y="260"/>
                    <a:pt x="1723" y="249"/>
                    <a:pt x="1690" y="244"/>
                  </a:cubicBezTo>
                  <a:cubicBezTo>
                    <a:pt x="1652" y="239"/>
                    <a:pt x="1640" y="249"/>
                    <a:pt x="1619" y="306"/>
                  </a:cubicBezTo>
                  <a:cubicBezTo>
                    <a:pt x="1660" y="373"/>
                    <a:pt x="1685" y="373"/>
                    <a:pt x="1737" y="312"/>
                  </a:cubicBezTo>
                  <a:close/>
                  <a:moveTo>
                    <a:pt x="1233" y="108"/>
                  </a:moveTo>
                  <a:cubicBezTo>
                    <a:pt x="1200" y="119"/>
                    <a:pt x="1189" y="143"/>
                    <a:pt x="1192" y="175"/>
                  </a:cubicBezTo>
                  <a:cubicBezTo>
                    <a:pt x="1196" y="216"/>
                    <a:pt x="1226" y="227"/>
                    <a:pt x="1275" y="237"/>
                  </a:cubicBezTo>
                  <a:cubicBezTo>
                    <a:pt x="1284" y="229"/>
                    <a:pt x="1299" y="215"/>
                    <a:pt x="1309" y="205"/>
                  </a:cubicBezTo>
                  <a:cubicBezTo>
                    <a:pt x="1312" y="136"/>
                    <a:pt x="1280" y="115"/>
                    <a:pt x="1233" y="108"/>
                  </a:cubicBezTo>
                  <a:close/>
                  <a:moveTo>
                    <a:pt x="1453" y="214"/>
                  </a:moveTo>
                  <a:cubicBezTo>
                    <a:pt x="1428" y="212"/>
                    <a:pt x="1408" y="231"/>
                    <a:pt x="1406" y="261"/>
                  </a:cubicBezTo>
                  <a:cubicBezTo>
                    <a:pt x="1403" y="297"/>
                    <a:pt x="1418" y="318"/>
                    <a:pt x="1447" y="319"/>
                  </a:cubicBezTo>
                  <a:cubicBezTo>
                    <a:pt x="1475" y="320"/>
                    <a:pt x="1503" y="298"/>
                    <a:pt x="1505" y="273"/>
                  </a:cubicBezTo>
                  <a:cubicBezTo>
                    <a:pt x="1508" y="245"/>
                    <a:pt x="1483" y="217"/>
                    <a:pt x="1453" y="214"/>
                  </a:cubicBezTo>
                  <a:close/>
                  <a:moveTo>
                    <a:pt x="1415" y="0"/>
                  </a:moveTo>
                  <a:cubicBezTo>
                    <a:pt x="1324" y="0"/>
                    <a:pt x="1324" y="0"/>
                    <a:pt x="1324" y="0"/>
                  </a:cubicBezTo>
                  <a:cubicBezTo>
                    <a:pt x="1319" y="10"/>
                    <a:pt x="1317" y="20"/>
                    <a:pt x="1316" y="29"/>
                  </a:cubicBezTo>
                  <a:cubicBezTo>
                    <a:pt x="1315" y="54"/>
                    <a:pt x="1341" y="61"/>
                    <a:pt x="1362" y="65"/>
                  </a:cubicBezTo>
                  <a:cubicBezTo>
                    <a:pt x="1386" y="70"/>
                    <a:pt x="1407" y="49"/>
                    <a:pt x="1423" y="9"/>
                  </a:cubicBezTo>
                  <a:cubicBezTo>
                    <a:pt x="1420" y="6"/>
                    <a:pt x="1417" y="3"/>
                    <a:pt x="1415" y="0"/>
                  </a:cubicBezTo>
                  <a:close/>
                  <a:moveTo>
                    <a:pt x="1657" y="156"/>
                  </a:moveTo>
                  <a:cubicBezTo>
                    <a:pt x="1685" y="161"/>
                    <a:pt x="1705" y="130"/>
                    <a:pt x="1716" y="72"/>
                  </a:cubicBezTo>
                  <a:cubicBezTo>
                    <a:pt x="1680" y="35"/>
                    <a:pt x="1666" y="30"/>
                    <a:pt x="1640" y="46"/>
                  </a:cubicBezTo>
                  <a:cubicBezTo>
                    <a:pt x="1620" y="58"/>
                    <a:pt x="1603" y="99"/>
                    <a:pt x="1615" y="123"/>
                  </a:cubicBezTo>
                  <a:cubicBezTo>
                    <a:pt x="1623" y="138"/>
                    <a:pt x="1642" y="153"/>
                    <a:pt x="1657" y="156"/>
                  </a:cubicBezTo>
                  <a:close/>
                  <a:moveTo>
                    <a:pt x="2024" y="1991"/>
                  </a:moveTo>
                  <a:cubicBezTo>
                    <a:pt x="2014" y="1975"/>
                    <a:pt x="1996" y="1953"/>
                    <a:pt x="1980" y="1952"/>
                  </a:cubicBezTo>
                  <a:cubicBezTo>
                    <a:pt x="1940" y="1950"/>
                    <a:pt x="1924" y="1979"/>
                    <a:pt x="1923" y="2017"/>
                  </a:cubicBezTo>
                  <a:cubicBezTo>
                    <a:pt x="1945" y="2047"/>
                    <a:pt x="1971" y="2064"/>
                    <a:pt x="2008" y="2046"/>
                  </a:cubicBezTo>
                  <a:cubicBezTo>
                    <a:pt x="2030" y="2035"/>
                    <a:pt x="2036" y="2011"/>
                    <a:pt x="2024" y="1991"/>
                  </a:cubicBezTo>
                  <a:close/>
                  <a:moveTo>
                    <a:pt x="1982" y="1860"/>
                  </a:moveTo>
                  <a:cubicBezTo>
                    <a:pt x="2011" y="1852"/>
                    <a:pt x="2040" y="1818"/>
                    <a:pt x="2034" y="1793"/>
                  </a:cubicBezTo>
                  <a:cubicBezTo>
                    <a:pt x="2023" y="1752"/>
                    <a:pt x="1993" y="1738"/>
                    <a:pt x="1954" y="1741"/>
                  </a:cubicBezTo>
                  <a:cubicBezTo>
                    <a:pt x="1910" y="1781"/>
                    <a:pt x="1903" y="1801"/>
                    <a:pt x="1924" y="1834"/>
                  </a:cubicBezTo>
                  <a:cubicBezTo>
                    <a:pt x="1937" y="1856"/>
                    <a:pt x="1955" y="1868"/>
                    <a:pt x="1982" y="1860"/>
                  </a:cubicBezTo>
                  <a:close/>
                  <a:moveTo>
                    <a:pt x="1065" y="28"/>
                  </a:moveTo>
                  <a:cubicBezTo>
                    <a:pt x="1092" y="36"/>
                    <a:pt x="1123" y="28"/>
                    <a:pt x="1132" y="9"/>
                  </a:cubicBezTo>
                  <a:cubicBezTo>
                    <a:pt x="1133" y="6"/>
                    <a:pt x="1134" y="3"/>
                    <a:pt x="1135" y="0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35" y="15"/>
                    <a:pt x="1046" y="22"/>
                    <a:pt x="1065" y="28"/>
                  </a:cubicBezTo>
                  <a:close/>
                  <a:moveTo>
                    <a:pt x="1950" y="1424"/>
                  </a:moveTo>
                  <a:cubicBezTo>
                    <a:pt x="1944" y="1394"/>
                    <a:pt x="1904" y="1366"/>
                    <a:pt x="1876" y="1372"/>
                  </a:cubicBezTo>
                  <a:cubicBezTo>
                    <a:pt x="1837" y="1380"/>
                    <a:pt x="1816" y="1422"/>
                    <a:pt x="1828" y="1467"/>
                  </a:cubicBezTo>
                  <a:cubicBezTo>
                    <a:pt x="1838" y="1504"/>
                    <a:pt x="1861" y="1517"/>
                    <a:pt x="1898" y="1506"/>
                  </a:cubicBezTo>
                  <a:cubicBezTo>
                    <a:pt x="1932" y="1495"/>
                    <a:pt x="1957" y="1457"/>
                    <a:pt x="1950" y="1424"/>
                  </a:cubicBezTo>
                  <a:close/>
                  <a:moveTo>
                    <a:pt x="1724" y="1653"/>
                  </a:moveTo>
                  <a:cubicBezTo>
                    <a:pt x="1693" y="1652"/>
                    <a:pt x="1667" y="1676"/>
                    <a:pt x="1660" y="1709"/>
                  </a:cubicBezTo>
                  <a:cubicBezTo>
                    <a:pt x="1654" y="1742"/>
                    <a:pt x="1663" y="1769"/>
                    <a:pt x="1694" y="1787"/>
                  </a:cubicBezTo>
                  <a:cubicBezTo>
                    <a:pt x="1731" y="1807"/>
                    <a:pt x="1753" y="1799"/>
                    <a:pt x="1803" y="1743"/>
                  </a:cubicBezTo>
                  <a:cubicBezTo>
                    <a:pt x="1784" y="1678"/>
                    <a:pt x="1763" y="1655"/>
                    <a:pt x="1724" y="1653"/>
                  </a:cubicBezTo>
                  <a:close/>
                  <a:moveTo>
                    <a:pt x="1865" y="67"/>
                  </a:moveTo>
                  <a:cubicBezTo>
                    <a:pt x="1879" y="49"/>
                    <a:pt x="1885" y="30"/>
                    <a:pt x="1869" y="10"/>
                  </a:cubicBezTo>
                  <a:cubicBezTo>
                    <a:pt x="1865" y="6"/>
                    <a:pt x="1862" y="3"/>
                    <a:pt x="1859" y="0"/>
                  </a:cubicBezTo>
                  <a:cubicBezTo>
                    <a:pt x="1790" y="0"/>
                    <a:pt x="1790" y="0"/>
                    <a:pt x="1790" y="0"/>
                  </a:cubicBezTo>
                  <a:cubicBezTo>
                    <a:pt x="1784" y="49"/>
                    <a:pt x="1791" y="67"/>
                    <a:pt x="1818" y="79"/>
                  </a:cubicBezTo>
                  <a:cubicBezTo>
                    <a:pt x="1836" y="86"/>
                    <a:pt x="1852" y="84"/>
                    <a:pt x="186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9786746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142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eform 216"/>
          <p:cNvSpPr>
            <a:spLocks noEditPoint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2880" h="2158">
                <a:moveTo>
                  <a:pt x="1368" y="904"/>
                </a:moveTo>
                <a:cubicBezTo>
                  <a:pt x="1360" y="897"/>
                  <a:pt x="1341" y="896"/>
                  <a:pt x="1332" y="900"/>
                </a:cubicBezTo>
                <a:cubicBezTo>
                  <a:pt x="1317" y="908"/>
                  <a:pt x="1321" y="925"/>
                  <a:pt x="1343" y="951"/>
                </a:cubicBezTo>
                <a:cubicBezTo>
                  <a:pt x="1372" y="935"/>
                  <a:pt x="1382" y="916"/>
                  <a:pt x="1368" y="904"/>
                </a:cubicBezTo>
                <a:close/>
                <a:moveTo>
                  <a:pt x="1342" y="828"/>
                </a:moveTo>
                <a:cubicBezTo>
                  <a:pt x="1359" y="833"/>
                  <a:pt x="1379" y="820"/>
                  <a:pt x="1383" y="802"/>
                </a:cubicBezTo>
                <a:cubicBezTo>
                  <a:pt x="1387" y="785"/>
                  <a:pt x="1373" y="762"/>
                  <a:pt x="1358" y="758"/>
                </a:cubicBezTo>
                <a:cubicBezTo>
                  <a:pt x="1341" y="754"/>
                  <a:pt x="1323" y="767"/>
                  <a:pt x="1317" y="786"/>
                </a:cubicBezTo>
                <a:cubicBezTo>
                  <a:pt x="1311" y="805"/>
                  <a:pt x="1321" y="823"/>
                  <a:pt x="1342" y="828"/>
                </a:cubicBezTo>
                <a:close/>
                <a:moveTo>
                  <a:pt x="1329" y="1107"/>
                </a:moveTo>
                <a:cubicBezTo>
                  <a:pt x="1339" y="1108"/>
                  <a:pt x="1350" y="1101"/>
                  <a:pt x="1368" y="1096"/>
                </a:cubicBezTo>
                <a:cubicBezTo>
                  <a:pt x="1358" y="1080"/>
                  <a:pt x="1354" y="1066"/>
                  <a:pt x="1346" y="1062"/>
                </a:cubicBezTo>
                <a:cubicBezTo>
                  <a:pt x="1332" y="1056"/>
                  <a:pt x="1319" y="1062"/>
                  <a:pt x="1314" y="1079"/>
                </a:cubicBezTo>
                <a:cubicBezTo>
                  <a:pt x="1310" y="1093"/>
                  <a:pt x="1315" y="1105"/>
                  <a:pt x="1329" y="1107"/>
                </a:cubicBezTo>
                <a:close/>
                <a:moveTo>
                  <a:pt x="977" y="1294"/>
                </a:moveTo>
                <a:cubicBezTo>
                  <a:pt x="935" y="1280"/>
                  <a:pt x="915" y="1283"/>
                  <a:pt x="900" y="1304"/>
                </a:cubicBezTo>
                <a:cubicBezTo>
                  <a:pt x="888" y="1320"/>
                  <a:pt x="891" y="1343"/>
                  <a:pt x="907" y="1358"/>
                </a:cubicBezTo>
                <a:cubicBezTo>
                  <a:pt x="923" y="1374"/>
                  <a:pt x="941" y="1379"/>
                  <a:pt x="962" y="1368"/>
                </a:cubicBezTo>
                <a:cubicBezTo>
                  <a:pt x="986" y="1356"/>
                  <a:pt x="989" y="1341"/>
                  <a:pt x="977" y="1294"/>
                </a:cubicBezTo>
                <a:close/>
                <a:moveTo>
                  <a:pt x="1362" y="65"/>
                </a:moveTo>
                <a:cubicBezTo>
                  <a:pt x="1386" y="70"/>
                  <a:pt x="1407" y="49"/>
                  <a:pt x="1423" y="9"/>
                </a:cubicBezTo>
                <a:cubicBezTo>
                  <a:pt x="1420" y="6"/>
                  <a:pt x="1417" y="3"/>
                  <a:pt x="1415" y="0"/>
                </a:cubicBezTo>
                <a:cubicBezTo>
                  <a:pt x="1324" y="0"/>
                  <a:pt x="1324" y="0"/>
                  <a:pt x="1324" y="0"/>
                </a:cubicBezTo>
                <a:cubicBezTo>
                  <a:pt x="1319" y="9"/>
                  <a:pt x="1317" y="19"/>
                  <a:pt x="1316" y="28"/>
                </a:cubicBezTo>
                <a:cubicBezTo>
                  <a:pt x="1315" y="54"/>
                  <a:pt x="1341" y="60"/>
                  <a:pt x="1362" y="65"/>
                </a:cubicBezTo>
                <a:close/>
                <a:moveTo>
                  <a:pt x="1405" y="545"/>
                </a:moveTo>
                <a:cubicBezTo>
                  <a:pt x="1412" y="529"/>
                  <a:pt x="1412" y="506"/>
                  <a:pt x="1408" y="488"/>
                </a:cubicBezTo>
                <a:cubicBezTo>
                  <a:pt x="1405" y="471"/>
                  <a:pt x="1373" y="458"/>
                  <a:pt x="1354" y="461"/>
                </a:cubicBezTo>
                <a:cubicBezTo>
                  <a:pt x="1334" y="464"/>
                  <a:pt x="1324" y="476"/>
                  <a:pt x="1323" y="496"/>
                </a:cubicBezTo>
                <a:cubicBezTo>
                  <a:pt x="1322" y="517"/>
                  <a:pt x="1321" y="537"/>
                  <a:pt x="1319" y="562"/>
                </a:cubicBezTo>
                <a:cubicBezTo>
                  <a:pt x="1337" y="565"/>
                  <a:pt x="1346" y="566"/>
                  <a:pt x="1355" y="568"/>
                </a:cubicBezTo>
                <a:cubicBezTo>
                  <a:pt x="1377" y="573"/>
                  <a:pt x="1397" y="563"/>
                  <a:pt x="1405" y="545"/>
                </a:cubicBezTo>
                <a:close/>
                <a:moveTo>
                  <a:pt x="995" y="997"/>
                </a:moveTo>
                <a:cubicBezTo>
                  <a:pt x="1018" y="1003"/>
                  <a:pt x="1043" y="989"/>
                  <a:pt x="1049" y="966"/>
                </a:cubicBezTo>
                <a:cubicBezTo>
                  <a:pt x="1054" y="943"/>
                  <a:pt x="1035" y="915"/>
                  <a:pt x="1012" y="910"/>
                </a:cubicBezTo>
                <a:cubicBezTo>
                  <a:pt x="992" y="906"/>
                  <a:pt x="969" y="922"/>
                  <a:pt x="964" y="943"/>
                </a:cubicBezTo>
                <a:cubicBezTo>
                  <a:pt x="958" y="967"/>
                  <a:pt x="971" y="990"/>
                  <a:pt x="995" y="997"/>
                </a:cubicBezTo>
                <a:close/>
                <a:moveTo>
                  <a:pt x="1275" y="237"/>
                </a:moveTo>
                <a:cubicBezTo>
                  <a:pt x="1284" y="228"/>
                  <a:pt x="1299" y="214"/>
                  <a:pt x="1309" y="205"/>
                </a:cubicBezTo>
                <a:cubicBezTo>
                  <a:pt x="1312" y="136"/>
                  <a:pt x="1280" y="114"/>
                  <a:pt x="1233" y="108"/>
                </a:cubicBezTo>
                <a:cubicBezTo>
                  <a:pt x="1200" y="118"/>
                  <a:pt x="1189" y="143"/>
                  <a:pt x="1192" y="175"/>
                </a:cubicBezTo>
                <a:cubicBezTo>
                  <a:pt x="1196" y="216"/>
                  <a:pt x="1226" y="226"/>
                  <a:pt x="1275" y="237"/>
                </a:cubicBezTo>
                <a:close/>
                <a:moveTo>
                  <a:pt x="162" y="349"/>
                </a:moveTo>
                <a:cubicBezTo>
                  <a:pt x="144" y="357"/>
                  <a:pt x="137" y="370"/>
                  <a:pt x="144" y="385"/>
                </a:cubicBezTo>
                <a:cubicBezTo>
                  <a:pt x="151" y="399"/>
                  <a:pt x="169" y="408"/>
                  <a:pt x="182" y="403"/>
                </a:cubicBezTo>
                <a:cubicBezTo>
                  <a:pt x="197" y="397"/>
                  <a:pt x="205" y="377"/>
                  <a:pt x="198" y="361"/>
                </a:cubicBezTo>
                <a:cubicBezTo>
                  <a:pt x="193" y="347"/>
                  <a:pt x="178" y="342"/>
                  <a:pt x="162" y="349"/>
                </a:cubicBezTo>
                <a:close/>
                <a:moveTo>
                  <a:pt x="1308" y="1540"/>
                </a:moveTo>
                <a:cubicBezTo>
                  <a:pt x="1331" y="1539"/>
                  <a:pt x="1350" y="1515"/>
                  <a:pt x="1350" y="1487"/>
                </a:cubicBezTo>
                <a:cubicBezTo>
                  <a:pt x="1349" y="1466"/>
                  <a:pt x="1342" y="1448"/>
                  <a:pt x="1323" y="1437"/>
                </a:cubicBezTo>
                <a:cubicBezTo>
                  <a:pt x="1309" y="1438"/>
                  <a:pt x="1295" y="1438"/>
                  <a:pt x="1275" y="1439"/>
                </a:cubicBezTo>
                <a:cubicBezTo>
                  <a:pt x="1270" y="1455"/>
                  <a:pt x="1261" y="1471"/>
                  <a:pt x="1259" y="1488"/>
                </a:cubicBezTo>
                <a:cubicBezTo>
                  <a:pt x="1257" y="1516"/>
                  <a:pt x="1282" y="1540"/>
                  <a:pt x="1308" y="1540"/>
                </a:cubicBezTo>
                <a:close/>
                <a:moveTo>
                  <a:pt x="869" y="752"/>
                </a:moveTo>
                <a:cubicBezTo>
                  <a:pt x="858" y="770"/>
                  <a:pt x="865" y="784"/>
                  <a:pt x="900" y="813"/>
                </a:cubicBezTo>
                <a:cubicBezTo>
                  <a:pt x="926" y="809"/>
                  <a:pt x="948" y="801"/>
                  <a:pt x="949" y="772"/>
                </a:cubicBezTo>
                <a:cubicBezTo>
                  <a:pt x="950" y="752"/>
                  <a:pt x="936" y="735"/>
                  <a:pt x="917" y="733"/>
                </a:cubicBezTo>
                <a:cubicBezTo>
                  <a:pt x="898" y="731"/>
                  <a:pt x="879" y="733"/>
                  <a:pt x="869" y="752"/>
                </a:cubicBezTo>
                <a:close/>
                <a:moveTo>
                  <a:pt x="1165" y="594"/>
                </a:moveTo>
                <a:cubicBezTo>
                  <a:pt x="1185" y="599"/>
                  <a:pt x="1215" y="583"/>
                  <a:pt x="1221" y="564"/>
                </a:cubicBezTo>
                <a:cubicBezTo>
                  <a:pt x="1226" y="545"/>
                  <a:pt x="1208" y="517"/>
                  <a:pt x="1186" y="511"/>
                </a:cubicBezTo>
                <a:cubicBezTo>
                  <a:pt x="1166" y="506"/>
                  <a:pt x="1147" y="518"/>
                  <a:pt x="1142" y="540"/>
                </a:cubicBezTo>
                <a:cubicBezTo>
                  <a:pt x="1136" y="564"/>
                  <a:pt x="1146" y="589"/>
                  <a:pt x="1165" y="594"/>
                </a:cubicBezTo>
                <a:close/>
                <a:moveTo>
                  <a:pt x="1065" y="27"/>
                </a:moveTo>
                <a:cubicBezTo>
                  <a:pt x="1092" y="35"/>
                  <a:pt x="1123" y="28"/>
                  <a:pt x="1132" y="9"/>
                </a:cubicBezTo>
                <a:cubicBezTo>
                  <a:pt x="1133" y="6"/>
                  <a:pt x="1134" y="3"/>
                  <a:pt x="1135" y="0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035" y="15"/>
                  <a:pt x="1046" y="22"/>
                  <a:pt x="1065" y="27"/>
                </a:cubicBezTo>
                <a:close/>
                <a:moveTo>
                  <a:pt x="1030" y="819"/>
                </a:moveTo>
                <a:cubicBezTo>
                  <a:pt x="1026" y="830"/>
                  <a:pt x="1021" y="842"/>
                  <a:pt x="1017" y="853"/>
                </a:cubicBezTo>
                <a:cubicBezTo>
                  <a:pt x="1036" y="873"/>
                  <a:pt x="1054" y="881"/>
                  <a:pt x="1078" y="863"/>
                </a:cubicBezTo>
                <a:cubicBezTo>
                  <a:pt x="1082" y="816"/>
                  <a:pt x="1078" y="812"/>
                  <a:pt x="1030" y="819"/>
                </a:cubicBezTo>
                <a:close/>
                <a:moveTo>
                  <a:pt x="1149" y="777"/>
                </a:moveTo>
                <a:cubicBezTo>
                  <a:pt x="1164" y="765"/>
                  <a:pt x="1169" y="750"/>
                  <a:pt x="1160" y="733"/>
                </a:cubicBezTo>
                <a:cubicBezTo>
                  <a:pt x="1148" y="710"/>
                  <a:pt x="1127" y="705"/>
                  <a:pt x="1091" y="717"/>
                </a:cubicBezTo>
                <a:cubicBezTo>
                  <a:pt x="1089" y="730"/>
                  <a:pt x="1086" y="745"/>
                  <a:pt x="1083" y="761"/>
                </a:cubicBezTo>
                <a:cubicBezTo>
                  <a:pt x="1121" y="792"/>
                  <a:pt x="1129" y="794"/>
                  <a:pt x="1149" y="777"/>
                </a:cubicBezTo>
                <a:close/>
                <a:moveTo>
                  <a:pt x="1071" y="1261"/>
                </a:moveTo>
                <a:cubicBezTo>
                  <a:pt x="1088" y="1262"/>
                  <a:pt x="1100" y="1257"/>
                  <a:pt x="1106" y="1239"/>
                </a:cubicBezTo>
                <a:cubicBezTo>
                  <a:pt x="1112" y="1220"/>
                  <a:pt x="1104" y="1192"/>
                  <a:pt x="1088" y="1186"/>
                </a:cubicBezTo>
                <a:cubicBezTo>
                  <a:pt x="1062" y="1177"/>
                  <a:pt x="1044" y="1188"/>
                  <a:pt x="1031" y="1211"/>
                </a:cubicBezTo>
                <a:cubicBezTo>
                  <a:pt x="1037" y="1250"/>
                  <a:pt x="1045" y="1260"/>
                  <a:pt x="1071" y="1261"/>
                </a:cubicBezTo>
                <a:close/>
                <a:moveTo>
                  <a:pt x="1006" y="1834"/>
                </a:moveTo>
                <a:cubicBezTo>
                  <a:pt x="1013" y="1828"/>
                  <a:pt x="1019" y="1822"/>
                  <a:pt x="1029" y="1814"/>
                </a:cubicBezTo>
                <a:cubicBezTo>
                  <a:pt x="1026" y="1804"/>
                  <a:pt x="1024" y="1792"/>
                  <a:pt x="1018" y="1783"/>
                </a:cubicBezTo>
                <a:cubicBezTo>
                  <a:pt x="1009" y="1768"/>
                  <a:pt x="987" y="1766"/>
                  <a:pt x="974" y="1776"/>
                </a:cubicBezTo>
                <a:cubicBezTo>
                  <a:pt x="963" y="1785"/>
                  <a:pt x="962" y="1804"/>
                  <a:pt x="973" y="1818"/>
                </a:cubicBezTo>
                <a:cubicBezTo>
                  <a:pt x="981" y="1829"/>
                  <a:pt x="992" y="1835"/>
                  <a:pt x="1006" y="1834"/>
                </a:cubicBezTo>
                <a:close/>
                <a:moveTo>
                  <a:pt x="1181" y="980"/>
                </a:moveTo>
                <a:cubicBezTo>
                  <a:pt x="1184" y="970"/>
                  <a:pt x="1179" y="954"/>
                  <a:pt x="1171" y="944"/>
                </a:cubicBezTo>
                <a:cubicBezTo>
                  <a:pt x="1159" y="928"/>
                  <a:pt x="1139" y="933"/>
                  <a:pt x="1126" y="943"/>
                </a:cubicBezTo>
                <a:cubicBezTo>
                  <a:pt x="1106" y="958"/>
                  <a:pt x="1107" y="979"/>
                  <a:pt x="1121" y="1002"/>
                </a:cubicBezTo>
                <a:cubicBezTo>
                  <a:pt x="1148" y="1008"/>
                  <a:pt x="1172" y="1007"/>
                  <a:pt x="1181" y="980"/>
                </a:cubicBezTo>
                <a:close/>
                <a:moveTo>
                  <a:pt x="1008" y="1070"/>
                </a:moveTo>
                <a:cubicBezTo>
                  <a:pt x="991" y="1065"/>
                  <a:pt x="969" y="1077"/>
                  <a:pt x="964" y="1094"/>
                </a:cubicBezTo>
                <a:cubicBezTo>
                  <a:pt x="960" y="1110"/>
                  <a:pt x="970" y="1130"/>
                  <a:pt x="986" y="1135"/>
                </a:cubicBezTo>
                <a:cubicBezTo>
                  <a:pt x="1002" y="1142"/>
                  <a:pt x="1024" y="1134"/>
                  <a:pt x="1030" y="1120"/>
                </a:cubicBezTo>
                <a:cubicBezTo>
                  <a:pt x="1037" y="1102"/>
                  <a:pt x="1026" y="1076"/>
                  <a:pt x="1008" y="1070"/>
                </a:cubicBezTo>
                <a:close/>
                <a:moveTo>
                  <a:pt x="1229" y="650"/>
                </a:moveTo>
                <a:cubicBezTo>
                  <a:pt x="1216" y="654"/>
                  <a:pt x="1202" y="667"/>
                  <a:pt x="1197" y="679"/>
                </a:cubicBezTo>
                <a:cubicBezTo>
                  <a:pt x="1189" y="701"/>
                  <a:pt x="1208" y="711"/>
                  <a:pt x="1231" y="722"/>
                </a:cubicBezTo>
                <a:cubicBezTo>
                  <a:pt x="1242" y="708"/>
                  <a:pt x="1253" y="695"/>
                  <a:pt x="1261" y="684"/>
                </a:cubicBezTo>
                <a:cubicBezTo>
                  <a:pt x="1256" y="664"/>
                  <a:pt x="1252" y="644"/>
                  <a:pt x="1229" y="650"/>
                </a:cubicBezTo>
                <a:close/>
                <a:moveTo>
                  <a:pt x="1180" y="1165"/>
                </a:moveTo>
                <a:cubicBezTo>
                  <a:pt x="1205" y="1165"/>
                  <a:pt x="1212" y="1147"/>
                  <a:pt x="1208" y="1097"/>
                </a:cubicBezTo>
                <a:cubicBezTo>
                  <a:pt x="1186" y="1095"/>
                  <a:pt x="1166" y="1086"/>
                  <a:pt x="1152" y="1108"/>
                </a:cubicBezTo>
                <a:cubicBezTo>
                  <a:pt x="1153" y="1155"/>
                  <a:pt x="1158" y="1166"/>
                  <a:pt x="1180" y="1165"/>
                </a:cubicBezTo>
                <a:close/>
                <a:moveTo>
                  <a:pt x="1238" y="977"/>
                </a:moveTo>
                <a:cubicBezTo>
                  <a:pt x="1241" y="992"/>
                  <a:pt x="1244" y="1007"/>
                  <a:pt x="1248" y="1028"/>
                </a:cubicBezTo>
                <a:cubicBezTo>
                  <a:pt x="1267" y="1019"/>
                  <a:pt x="1282" y="1013"/>
                  <a:pt x="1296" y="1007"/>
                </a:cubicBezTo>
                <a:cubicBezTo>
                  <a:pt x="1283" y="956"/>
                  <a:pt x="1277" y="953"/>
                  <a:pt x="1238" y="977"/>
                </a:cubicBezTo>
                <a:close/>
                <a:moveTo>
                  <a:pt x="1330" y="1224"/>
                </a:moveTo>
                <a:cubicBezTo>
                  <a:pt x="1339" y="1223"/>
                  <a:pt x="1354" y="1211"/>
                  <a:pt x="1354" y="1203"/>
                </a:cubicBezTo>
                <a:cubicBezTo>
                  <a:pt x="1355" y="1190"/>
                  <a:pt x="1351" y="1171"/>
                  <a:pt x="1342" y="1164"/>
                </a:cubicBezTo>
                <a:cubicBezTo>
                  <a:pt x="1325" y="1150"/>
                  <a:pt x="1312" y="1167"/>
                  <a:pt x="1298" y="1182"/>
                </a:cubicBezTo>
                <a:cubicBezTo>
                  <a:pt x="1303" y="1202"/>
                  <a:pt x="1302" y="1226"/>
                  <a:pt x="1330" y="1224"/>
                </a:cubicBezTo>
                <a:close/>
                <a:moveTo>
                  <a:pt x="1228" y="809"/>
                </a:moveTo>
                <a:cubicBezTo>
                  <a:pt x="1218" y="793"/>
                  <a:pt x="1203" y="792"/>
                  <a:pt x="1188" y="800"/>
                </a:cubicBezTo>
                <a:cubicBezTo>
                  <a:pt x="1168" y="810"/>
                  <a:pt x="1169" y="834"/>
                  <a:pt x="1192" y="863"/>
                </a:cubicBezTo>
                <a:cubicBezTo>
                  <a:pt x="1231" y="842"/>
                  <a:pt x="1240" y="828"/>
                  <a:pt x="1228" y="809"/>
                </a:cubicBezTo>
                <a:close/>
                <a:moveTo>
                  <a:pt x="1280" y="1321"/>
                </a:moveTo>
                <a:cubicBezTo>
                  <a:pt x="1275" y="1338"/>
                  <a:pt x="1275" y="1358"/>
                  <a:pt x="1295" y="1369"/>
                </a:cubicBezTo>
                <a:cubicBezTo>
                  <a:pt x="1310" y="1377"/>
                  <a:pt x="1326" y="1388"/>
                  <a:pt x="1341" y="1373"/>
                </a:cubicBezTo>
                <a:cubicBezTo>
                  <a:pt x="1366" y="1349"/>
                  <a:pt x="1353" y="1323"/>
                  <a:pt x="1341" y="1296"/>
                </a:cubicBezTo>
                <a:cubicBezTo>
                  <a:pt x="1312" y="1292"/>
                  <a:pt x="1289" y="1293"/>
                  <a:pt x="1280" y="1321"/>
                </a:cubicBezTo>
                <a:close/>
                <a:moveTo>
                  <a:pt x="1393" y="659"/>
                </a:moveTo>
                <a:cubicBezTo>
                  <a:pt x="1360" y="637"/>
                  <a:pt x="1341" y="637"/>
                  <a:pt x="1325" y="657"/>
                </a:cubicBezTo>
                <a:cubicBezTo>
                  <a:pt x="1310" y="674"/>
                  <a:pt x="1316" y="687"/>
                  <a:pt x="1350" y="714"/>
                </a:cubicBezTo>
                <a:cubicBezTo>
                  <a:pt x="1391" y="704"/>
                  <a:pt x="1393" y="701"/>
                  <a:pt x="1393" y="659"/>
                </a:cubicBezTo>
                <a:close/>
                <a:moveTo>
                  <a:pt x="474" y="430"/>
                </a:moveTo>
                <a:cubicBezTo>
                  <a:pt x="471" y="439"/>
                  <a:pt x="469" y="448"/>
                  <a:pt x="466" y="456"/>
                </a:cubicBezTo>
                <a:cubicBezTo>
                  <a:pt x="479" y="474"/>
                  <a:pt x="493" y="475"/>
                  <a:pt x="507" y="465"/>
                </a:cubicBezTo>
                <a:cubicBezTo>
                  <a:pt x="517" y="458"/>
                  <a:pt x="515" y="448"/>
                  <a:pt x="510" y="438"/>
                </a:cubicBezTo>
                <a:cubicBezTo>
                  <a:pt x="502" y="420"/>
                  <a:pt x="489" y="422"/>
                  <a:pt x="474" y="430"/>
                </a:cubicBezTo>
                <a:close/>
                <a:moveTo>
                  <a:pt x="569" y="1407"/>
                </a:moveTo>
                <a:cubicBezTo>
                  <a:pt x="594" y="1409"/>
                  <a:pt x="624" y="1381"/>
                  <a:pt x="627" y="1352"/>
                </a:cubicBezTo>
                <a:cubicBezTo>
                  <a:pt x="629" y="1326"/>
                  <a:pt x="610" y="1305"/>
                  <a:pt x="581" y="1303"/>
                </a:cubicBezTo>
                <a:cubicBezTo>
                  <a:pt x="550" y="1301"/>
                  <a:pt x="522" y="1320"/>
                  <a:pt x="520" y="1344"/>
                </a:cubicBezTo>
                <a:cubicBezTo>
                  <a:pt x="517" y="1369"/>
                  <a:pt x="545" y="1404"/>
                  <a:pt x="569" y="1407"/>
                </a:cubicBezTo>
                <a:close/>
                <a:moveTo>
                  <a:pt x="574" y="98"/>
                </a:moveTo>
                <a:cubicBezTo>
                  <a:pt x="592" y="92"/>
                  <a:pt x="598" y="78"/>
                  <a:pt x="596" y="60"/>
                </a:cubicBezTo>
                <a:cubicBezTo>
                  <a:pt x="576" y="40"/>
                  <a:pt x="567" y="38"/>
                  <a:pt x="552" y="48"/>
                </a:cubicBezTo>
                <a:cubicBezTo>
                  <a:pt x="542" y="55"/>
                  <a:pt x="536" y="63"/>
                  <a:pt x="541" y="76"/>
                </a:cubicBezTo>
                <a:cubicBezTo>
                  <a:pt x="546" y="89"/>
                  <a:pt x="562" y="102"/>
                  <a:pt x="574" y="98"/>
                </a:cubicBezTo>
                <a:close/>
                <a:moveTo>
                  <a:pt x="571" y="170"/>
                </a:moveTo>
                <a:cubicBezTo>
                  <a:pt x="550" y="144"/>
                  <a:pt x="542" y="140"/>
                  <a:pt x="530" y="150"/>
                </a:cubicBezTo>
                <a:cubicBezTo>
                  <a:pt x="516" y="161"/>
                  <a:pt x="520" y="174"/>
                  <a:pt x="544" y="201"/>
                </a:cubicBezTo>
                <a:cubicBezTo>
                  <a:pt x="557" y="193"/>
                  <a:pt x="572" y="189"/>
                  <a:pt x="571" y="170"/>
                </a:cubicBezTo>
                <a:close/>
                <a:moveTo>
                  <a:pt x="683" y="363"/>
                </a:moveTo>
                <a:cubicBezTo>
                  <a:pt x="690" y="348"/>
                  <a:pt x="679" y="335"/>
                  <a:pt x="654" y="328"/>
                </a:cubicBezTo>
                <a:cubicBezTo>
                  <a:pt x="640" y="357"/>
                  <a:pt x="641" y="369"/>
                  <a:pt x="656" y="374"/>
                </a:cubicBezTo>
                <a:cubicBezTo>
                  <a:pt x="669" y="379"/>
                  <a:pt x="678" y="373"/>
                  <a:pt x="683" y="363"/>
                </a:cubicBezTo>
                <a:close/>
                <a:moveTo>
                  <a:pt x="844" y="344"/>
                </a:moveTo>
                <a:cubicBezTo>
                  <a:pt x="829" y="340"/>
                  <a:pt x="822" y="347"/>
                  <a:pt x="808" y="377"/>
                </a:cubicBezTo>
                <a:cubicBezTo>
                  <a:pt x="822" y="405"/>
                  <a:pt x="831" y="411"/>
                  <a:pt x="853" y="406"/>
                </a:cubicBezTo>
                <a:cubicBezTo>
                  <a:pt x="867" y="402"/>
                  <a:pt x="874" y="394"/>
                  <a:pt x="874" y="380"/>
                </a:cubicBezTo>
                <a:cubicBezTo>
                  <a:pt x="874" y="365"/>
                  <a:pt x="859" y="347"/>
                  <a:pt x="844" y="344"/>
                </a:cubicBezTo>
                <a:close/>
                <a:moveTo>
                  <a:pt x="286" y="420"/>
                </a:moveTo>
                <a:cubicBezTo>
                  <a:pt x="280" y="427"/>
                  <a:pt x="278" y="441"/>
                  <a:pt x="280" y="449"/>
                </a:cubicBezTo>
                <a:cubicBezTo>
                  <a:pt x="284" y="465"/>
                  <a:pt x="305" y="467"/>
                  <a:pt x="337" y="457"/>
                </a:cubicBezTo>
                <a:cubicBezTo>
                  <a:pt x="347" y="430"/>
                  <a:pt x="346" y="421"/>
                  <a:pt x="331" y="412"/>
                </a:cubicBezTo>
                <a:cubicBezTo>
                  <a:pt x="320" y="405"/>
                  <a:pt x="295" y="407"/>
                  <a:pt x="286" y="420"/>
                </a:cubicBezTo>
                <a:close/>
                <a:moveTo>
                  <a:pt x="666" y="503"/>
                </a:moveTo>
                <a:cubicBezTo>
                  <a:pt x="667" y="487"/>
                  <a:pt x="658" y="482"/>
                  <a:pt x="627" y="481"/>
                </a:cubicBezTo>
                <a:cubicBezTo>
                  <a:pt x="608" y="505"/>
                  <a:pt x="608" y="507"/>
                  <a:pt x="626" y="531"/>
                </a:cubicBezTo>
                <a:cubicBezTo>
                  <a:pt x="654" y="530"/>
                  <a:pt x="665" y="522"/>
                  <a:pt x="666" y="503"/>
                </a:cubicBezTo>
                <a:close/>
                <a:moveTo>
                  <a:pt x="279" y="328"/>
                </a:moveTo>
                <a:cubicBezTo>
                  <a:pt x="264" y="323"/>
                  <a:pt x="254" y="330"/>
                  <a:pt x="247" y="343"/>
                </a:cubicBezTo>
                <a:cubicBezTo>
                  <a:pt x="239" y="355"/>
                  <a:pt x="244" y="365"/>
                  <a:pt x="253" y="377"/>
                </a:cubicBezTo>
                <a:cubicBezTo>
                  <a:pt x="270" y="380"/>
                  <a:pt x="284" y="378"/>
                  <a:pt x="290" y="362"/>
                </a:cubicBezTo>
                <a:cubicBezTo>
                  <a:pt x="296" y="349"/>
                  <a:pt x="289" y="337"/>
                  <a:pt x="279" y="328"/>
                </a:cubicBezTo>
                <a:close/>
                <a:moveTo>
                  <a:pt x="194" y="468"/>
                </a:moveTo>
                <a:cubicBezTo>
                  <a:pt x="171" y="506"/>
                  <a:pt x="177" y="519"/>
                  <a:pt x="222" y="530"/>
                </a:cubicBezTo>
                <a:cubicBezTo>
                  <a:pt x="246" y="513"/>
                  <a:pt x="250" y="506"/>
                  <a:pt x="244" y="488"/>
                </a:cubicBezTo>
                <a:cubicBezTo>
                  <a:pt x="237" y="468"/>
                  <a:pt x="229" y="464"/>
                  <a:pt x="194" y="468"/>
                </a:cubicBezTo>
                <a:close/>
                <a:moveTo>
                  <a:pt x="343" y="172"/>
                </a:moveTo>
                <a:cubicBezTo>
                  <a:pt x="334" y="161"/>
                  <a:pt x="329" y="144"/>
                  <a:pt x="310" y="152"/>
                </a:cubicBezTo>
                <a:cubicBezTo>
                  <a:pt x="300" y="156"/>
                  <a:pt x="291" y="164"/>
                  <a:pt x="294" y="178"/>
                </a:cubicBezTo>
                <a:cubicBezTo>
                  <a:pt x="299" y="195"/>
                  <a:pt x="311" y="199"/>
                  <a:pt x="329" y="197"/>
                </a:cubicBezTo>
                <a:cubicBezTo>
                  <a:pt x="333" y="190"/>
                  <a:pt x="338" y="182"/>
                  <a:pt x="343" y="172"/>
                </a:cubicBezTo>
                <a:close/>
                <a:moveTo>
                  <a:pt x="309" y="583"/>
                </a:moveTo>
                <a:cubicBezTo>
                  <a:pt x="287" y="588"/>
                  <a:pt x="282" y="606"/>
                  <a:pt x="279" y="627"/>
                </a:cubicBezTo>
                <a:cubicBezTo>
                  <a:pt x="291" y="635"/>
                  <a:pt x="302" y="642"/>
                  <a:pt x="314" y="649"/>
                </a:cubicBezTo>
                <a:cubicBezTo>
                  <a:pt x="342" y="629"/>
                  <a:pt x="349" y="619"/>
                  <a:pt x="345" y="606"/>
                </a:cubicBezTo>
                <a:cubicBezTo>
                  <a:pt x="341" y="592"/>
                  <a:pt x="322" y="580"/>
                  <a:pt x="309" y="583"/>
                </a:cubicBezTo>
                <a:close/>
                <a:moveTo>
                  <a:pt x="630" y="273"/>
                </a:moveTo>
                <a:cubicBezTo>
                  <a:pt x="644" y="277"/>
                  <a:pt x="654" y="265"/>
                  <a:pt x="657" y="254"/>
                </a:cubicBezTo>
                <a:cubicBezTo>
                  <a:pt x="662" y="237"/>
                  <a:pt x="652" y="225"/>
                  <a:pt x="634" y="218"/>
                </a:cubicBezTo>
                <a:cubicBezTo>
                  <a:pt x="616" y="226"/>
                  <a:pt x="603" y="237"/>
                  <a:pt x="609" y="256"/>
                </a:cubicBezTo>
                <a:cubicBezTo>
                  <a:pt x="612" y="263"/>
                  <a:pt x="622" y="270"/>
                  <a:pt x="630" y="273"/>
                </a:cubicBezTo>
                <a:close/>
                <a:moveTo>
                  <a:pt x="719" y="279"/>
                </a:moveTo>
                <a:cubicBezTo>
                  <a:pt x="736" y="307"/>
                  <a:pt x="741" y="308"/>
                  <a:pt x="765" y="284"/>
                </a:cubicBezTo>
                <a:cubicBezTo>
                  <a:pt x="763" y="276"/>
                  <a:pt x="760" y="267"/>
                  <a:pt x="758" y="258"/>
                </a:cubicBezTo>
                <a:cubicBezTo>
                  <a:pt x="739" y="255"/>
                  <a:pt x="725" y="258"/>
                  <a:pt x="719" y="279"/>
                </a:cubicBezTo>
                <a:close/>
                <a:moveTo>
                  <a:pt x="744" y="50"/>
                </a:moveTo>
                <a:cubicBezTo>
                  <a:pt x="757" y="46"/>
                  <a:pt x="769" y="27"/>
                  <a:pt x="766" y="14"/>
                </a:cubicBezTo>
                <a:cubicBezTo>
                  <a:pt x="765" y="8"/>
                  <a:pt x="762" y="3"/>
                  <a:pt x="758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01" y="6"/>
                  <a:pt x="700" y="15"/>
                  <a:pt x="704" y="27"/>
                </a:cubicBezTo>
                <a:cubicBezTo>
                  <a:pt x="710" y="43"/>
                  <a:pt x="728" y="54"/>
                  <a:pt x="744" y="50"/>
                </a:cubicBezTo>
                <a:close/>
                <a:moveTo>
                  <a:pt x="595" y="683"/>
                </a:moveTo>
                <a:cubicBezTo>
                  <a:pt x="610" y="677"/>
                  <a:pt x="618" y="658"/>
                  <a:pt x="612" y="642"/>
                </a:cubicBezTo>
                <a:cubicBezTo>
                  <a:pt x="607" y="630"/>
                  <a:pt x="589" y="624"/>
                  <a:pt x="572" y="629"/>
                </a:cubicBezTo>
                <a:cubicBezTo>
                  <a:pt x="557" y="635"/>
                  <a:pt x="549" y="649"/>
                  <a:pt x="555" y="663"/>
                </a:cubicBezTo>
                <a:cubicBezTo>
                  <a:pt x="563" y="680"/>
                  <a:pt x="580" y="689"/>
                  <a:pt x="595" y="683"/>
                </a:cubicBezTo>
                <a:close/>
                <a:moveTo>
                  <a:pt x="691" y="461"/>
                </a:moveTo>
                <a:cubicBezTo>
                  <a:pt x="703" y="469"/>
                  <a:pt x="714" y="479"/>
                  <a:pt x="724" y="466"/>
                </a:cubicBezTo>
                <a:cubicBezTo>
                  <a:pt x="729" y="458"/>
                  <a:pt x="732" y="445"/>
                  <a:pt x="729" y="436"/>
                </a:cubicBezTo>
                <a:cubicBezTo>
                  <a:pt x="725" y="419"/>
                  <a:pt x="710" y="422"/>
                  <a:pt x="692" y="425"/>
                </a:cubicBezTo>
                <a:cubicBezTo>
                  <a:pt x="691" y="439"/>
                  <a:pt x="691" y="450"/>
                  <a:pt x="691" y="461"/>
                </a:cubicBezTo>
                <a:close/>
                <a:moveTo>
                  <a:pt x="832" y="276"/>
                </a:moveTo>
                <a:cubicBezTo>
                  <a:pt x="840" y="288"/>
                  <a:pt x="855" y="291"/>
                  <a:pt x="867" y="284"/>
                </a:cubicBezTo>
                <a:cubicBezTo>
                  <a:pt x="879" y="277"/>
                  <a:pt x="888" y="268"/>
                  <a:pt x="886" y="253"/>
                </a:cubicBezTo>
                <a:cubicBezTo>
                  <a:pt x="884" y="237"/>
                  <a:pt x="875" y="233"/>
                  <a:pt x="842" y="231"/>
                </a:cubicBezTo>
                <a:cubicBezTo>
                  <a:pt x="829" y="245"/>
                  <a:pt x="820" y="258"/>
                  <a:pt x="832" y="276"/>
                </a:cubicBezTo>
                <a:close/>
                <a:moveTo>
                  <a:pt x="841" y="170"/>
                </a:moveTo>
                <a:cubicBezTo>
                  <a:pt x="859" y="164"/>
                  <a:pt x="866" y="142"/>
                  <a:pt x="859" y="120"/>
                </a:cubicBezTo>
                <a:cubicBezTo>
                  <a:pt x="853" y="104"/>
                  <a:pt x="829" y="92"/>
                  <a:pt x="812" y="99"/>
                </a:cubicBezTo>
                <a:cubicBezTo>
                  <a:pt x="797" y="104"/>
                  <a:pt x="786" y="136"/>
                  <a:pt x="793" y="153"/>
                </a:cubicBezTo>
                <a:cubicBezTo>
                  <a:pt x="799" y="168"/>
                  <a:pt x="823" y="177"/>
                  <a:pt x="841" y="170"/>
                </a:cubicBezTo>
                <a:close/>
                <a:moveTo>
                  <a:pt x="736" y="224"/>
                </a:moveTo>
                <a:cubicBezTo>
                  <a:pt x="749" y="217"/>
                  <a:pt x="756" y="199"/>
                  <a:pt x="749" y="184"/>
                </a:cubicBezTo>
                <a:cubicBezTo>
                  <a:pt x="743" y="167"/>
                  <a:pt x="725" y="160"/>
                  <a:pt x="709" y="167"/>
                </a:cubicBezTo>
                <a:cubicBezTo>
                  <a:pt x="693" y="173"/>
                  <a:pt x="684" y="192"/>
                  <a:pt x="691" y="207"/>
                </a:cubicBezTo>
                <a:cubicBezTo>
                  <a:pt x="698" y="223"/>
                  <a:pt x="721" y="231"/>
                  <a:pt x="736" y="224"/>
                </a:cubicBezTo>
                <a:close/>
                <a:moveTo>
                  <a:pt x="577" y="573"/>
                </a:moveTo>
                <a:cubicBezTo>
                  <a:pt x="594" y="545"/>
                  <a:pt x="594" y="543"/>
                  <a:pt x="570" y="525"/>
                </a:cubicBezTo>
                <a:cubicBezTo>
                  <a:pt x="555" y="531"/>
                  <a:pt x="544" y="541"/>
                  <a:pt x="549" y="559"/>
                </a:cubicBezTo>
                <a:cubicBezTo>
                  <a:pt x="552" y="573"/>
                  <a:pt x="563" y="578"/>
                  <a:pt x="577" y="573"/>
                </a:cubicBezTo>
                <a:close/>
                <a:moveTo>
                  <a:pt x="535" y="380"/>
                </a:moveTo>
                <a:cubicBezTo>
                  <a:pt x="543" y="381"/>
                  <a:pt x="554" y="374"/>
                  <a:pt x="557" y="367"/>
                </a:cubicBezTo>
                <a:cubicBezTo>
                  <a:pt x="563" y="356"/>
                  <a:pt x="553" y="348"/>
                  <a:pt x="529" y="343"/>
                </a:cubicBezTo>
                <a:cubicBezTo>
                  <a:pt x="520" y="364"/>
                  <a:pt x="522" y="380"/>
                  <a:pt x="535" y="380"/>
                </a:cubicBezTo>
                <a:close/>
                <a:moveTo>
                  <a:pt x="570" y="445"/>
                </a:moveTo>
                <a:cubicBezTo>
                  <a:pt x="575" y="456"/>
                  <a:pt x="593" y="464"/>
                  <a:pt x="604" y="459"/>
                </a:cubicBezTo>
                <a:cubicBezTo>
                  <a:pt x="615" y="455"/>
                  <a:pt x="620" y="440"/>
                  <a:pt x="615" y="425"/>
                </a:cubicBezTo>
                <a:cubicBezTo>
                  <a:pt x="610" y="412"/>
                  <a:pt x="597" y="407"/>
                  <a:pt x="582" y="412"/>
                </a:cubicBezTo>
                <a:cubicBezTo>
                  <a:pt x="571" y="417"/>
                  <a:pt x="565" y="433"/>
                  <a:pt x="570" y="445"/>
                </a:cubicBezTo>
                <a:close/>
                <a:moveTo>
                  <a:pt x="532" y="290"/>
                </a:moveTo>
                <a:cubicBezTo>
                  <a:pt x="561" y="314"/>
                  <a:pt x="566" y="313"/>
                  <a:pt x="578" y="283"/>
                </a:cubicBezTo>
                <a:cubicBezTo>
                  <a:pt x="570" y="275"/>
                  <a:pt x="561" y="268"/>
                  <a:pt x="550" y="258"/>
                </a:cubicBezTo>
                <a:cubicBezTo>
                  <a:pt x="543" y="271"/>
                  <a:pt x="537" y="281"/>
                  <a:pt x="532" y="290"/>
                </a:cubicBezTo>
                <a:close/>
                <a:moveTo>
                  <a:pt x="670" y="130"/>
                </a:moveTo>
                <a:cubicBezTo>
                  <a:pt x="682" y="126"/>
                  <a:pt x="689" y="110"/>
                  <a:pt x="684" y="98"/>
                </a:cubicBezTo>
                <a:cubicBezTo>
                  <a:pt x="680" y="87"/>
                  <a:pt x="665" y="80"/>
                  <a:pt x="654" y="83"/>
                </a:cubicBezTo>
                <a:cubicBezTo>
                  <a:pt x="642" y="87"/>
                  <a:pt x="633" y="101"/>
                  <a:pt x="636" y="111"/>
                </a:cubicBezTo>
                <a:cubicBezTo>
                  <a:pt x="639" y="125"/>
                  <a:pt x="656" y="135"/>
                  <a:pt x="670" y="130"/>
                </a:cubicBezTo>
                <a:close/>
                <a:moveTo>
                  <a:pt x="1060" y="679"/>
                </a:moveTo>
                <a:cubicBezTo>
                  <a:pt x="1069" y="635"/>
                  <a:pt x="1063" y="621"/>
                  <a:pt x="1034" y="609"/>
                </a:cubicBezTo>
                <a:cubicBezTo>
                  <a:pt x="1016" y="601"/>
                  <a:pt x="1001" y="605"/>
                  <a:pt x="989" y="621"/>
                </a:cubicBezTo>
                <a:cubicBezTo>
                  <a:pt x="977" y="637"/>
                  <a:pt x="978" y="669"/>
                  <a:pt x="992" y="685"/>
                </a:cubicBezTo>
                <a:cubicBezTo>
                  <a:pt x="1007" y="702"/>
                  <a:pt x="1019" y="701"/>
                  <a:pt x="1060" y="679"/>
                </a:cubicBezTo>
                <a:close/>
                <a:moveTo>
                  <a:pt x="2509" y="157"/>
                </a:moveTo>
                <a:cubicBezTo>
                  <a:pt x="2504" y="191"/>
                  <a:pt x="2530" y="205"/>
                  <a:pt x="2558" y="220"/>
                </a:cubicBezTo>
                <a:cubicBezTo>
                  <a:pt x="2583" y="205"/>
                  <a:pt x="2602" y="190"/>
                  <a:pt x="2592" y="162"/>
                </a:cubicBezTo>
                <a:cubicBezTo>
                  <a:pt x="2586" y="144"/>
                  <a:pt x="2573" y="129"/>
                  <a:pt x="2550" y="132"/>
                </a:cubicBezTo>
                <a:cubicBezTo>
                  <a:pt x="2533" y="134"/>
                  <a:pt x="2512" y="135"/>
                  <a:pt x="2509" y="157"/>
                </a:cubicBezTo>
                <a:close/>
                <a:moveTo>
                  <a:pt x="2485" y="93"/>
                </a:moveTo>
                <a:cubicBezTo>
                  <a:pt x="2496" y="84"/>
                  <a:pt x="2507" y="75"/>
                  <a:pt x="2522" y="62"/>
                </a:cubicBezTo>
                <a:cubicBezTo>
                  <a:pt x="2517" y="46"/>
                  <a:pt x="2515" y="26"/>
                  <a:pt x="2505" y="11"/>
                </a:cubicBezTo>
                <a:cubicBezTo>
                  <a:pt x="2503" y="7"/>
                  <a:pt x="2499" y="3"/>
                  <a:pt x="2495" y="0"/>
                </a:cubicBezTo>
                <a:cubicBezTo>
                  <a:pt x="2433" y="0"/>
                  <a:pt x="2433" y="0"/>
                  <a:pt x="2433" y="0"/>
                </a:cubicBezTo>
                <a:cubicBezTo>
                  <a:pt x="2415" y="14"/>
                  <a:pt x="2414" y="45"/>
                  <a:pt x="2432" y="68"/>
                </a:cubicBezTo>
                <a:cubicBezTo>
                  <a:pt x="2445" y="86"/>
                  <a:pt x="2462" y="96"/>
                  <a:pt x="2485" y="93"/>
                </a:cubicBezTo>
                <a:close/>
                <a:moveTo>
                  <a:pt x="2571" y="457"/>
                </a:moveTo>
                <a:cubicBezTo>
                  <a:pt x="2590" y="434"/>
                  <a:pt x="2587" y="412"/>
                  <a:pt x="2570" y="389"/>
                </a:cubicBezTo>
                <a:cubicBezTo>
                  <a:pt x="2525" y="393"/>
                  <a:pt x="2512" y="402"/>
                  <a:pt x="2514" y="425"/>
                </a:cubicBezTo>
                <a:cubicBezTo>
                  <a:pt x="2517" y="450"/>
                  <a:pt x="2533" y="459"/>
                  <a:pt x="2571" y="457"/>
                </a:cubicBezTo>
                <a:close/>
                <a:moveTo>
                  <a:pt x="2547" y="526"/>
                </a:moveTo>
                <a:cubicBezTo>
                  <a:pt x="2529" y="532"/>
                  <a:pt x="2515" y="559"/>
                  <a:pt x="2522" y="576"/>
                </a:cubicBezTo>
                <a:cubicBezTo>
                  <a:pt x="2529" y="595"/>
                  <a:pt x="2561" y="608"/>
                  <a:pt x="2582" y="599"/>
                </a:cubicBezTo>
                <a:cubicBezTo>
                  <a:pt x="2602" y="592"/>
                  <a:pt x="2605" y="578"/>
                  <a:pt x="2595" y="552"/>
                </a:cubicBezTo>
                <a:cubicBezTo>
                  <a:pt x="2585" y="527"/>
                  <a:pt x="2568" y="518"/>
                  <a:pt x="2547" y="526"/>
                </a:cubicBezTo>
                <a:close/>
                <a:moveTo>
                  <a:pt x="2327" y="773"/>
                </a:moveTo>
                <a:cubicBezTo>
                  <a:pt x="2362" y="749"/>
                  <a:pt x="2368" y="740"/>
                  <a:pt x="2359" y="714"/>
                </a:cubicBezTo>
                <a:cubicBezTo>
                  <a:pt x="2349" y="685"/>
                  <a:pt x="2337" y="679"/>
                  <a:pt x="2288" y="685"/>
                </a:cubicBezTo>
                <a:cubicBezTo>
                  <a:pt x="2255" y="740"/>
                  <a:pt x="2263" y="758"/>
                  <a:pt x="2327" y="773"/>
                </a:cubicBezTo>
                <a:close/>
                <a:moveTo>
                  <a:pt x="934" y="2029"/>
                </a:moveTo>
                <a:cubicBezTo>
                  <a:pt x="937" y="2041"/>
                  <a:pt x="951" y="2046"/>
                  <a:pt x="973" y="2044"/>
                </a:cubicBezTo>
                <a:cubicBezTo>
                  <a:pt x="984" y="2019"/>
                  <a:pt x="984" y="2005"/>
                  <a:pt x="972" y="2000"/>
                </a:cubicBezTo>
                <a:cubicBezTo>
                  <a:pt x="963" y="1996"/>
                  <a:pt x="949" y="1997"/>
                  <a:pt x="940" y="2000"/>
                </a:cubicBezTo>
                <a:cubicBezTo>
                  <a:pt x="928" y="2006"/>
                  <a:pt x="931" y="2019"/>
                  <a:pt x="934" y="2029"/>
                </a:cubicBezTo>
                <a:close/>
                <a:moveTo>
                  <a:pt x="2494" y="670"/>
                </a:moveTo>
                <a:cubicBezTo>
                  <a:pt x="2507" y="630"/>
                  <a:pt x="2505" y="618"/>
                  <a:pt x="2485" y="605"/>
                </a:cubicBezTo>
                <a:cubicBezTo>
                  <a:pt x="2469" y="595"/>
                  <a:pt x="2432" y="598"/>
                  <a:pt x="2419" y="616"/>
                </a:cubicBezTo>
                <a:cubicBezTo>
                  <a:pt x="2411" y="626"/>
                  <a:pt x="2408" y="645"/>
                  <a:pt x="2411" y="658"/>
                </a:cubicBezTo>
                <a:cubicBezTo>
                  <a:pt x="2417" y="680"/>
                  <a:pt x="2448" y="683"/>
                  <a:pt x="2494" y="670"/>
                </a:cubicBezTo>
                <a:close/>
                <a:moveTo>
                  <a:pt x="2502" y="260"/>
                </a:moveTo>
                <a:cubicBezTo>
                  <a:pt x="2488" y="244"/>
                  <a:pt x="2481" y="220"/>
                  <a:pt x="2454" y="231"/>
                </a:cubicBezTo>
                <a:cubicBezTo>
                  <a:pt x="2440" y="237"/>
                  <a:pt x="2427" y="249"/>
                  <a:pt x="2432" y="268"/>
                </a:cubicBezTo>
                <a:cubicBezTo>
                  <a:pt x="2438" y="292"/>
                  <a:pt x="2455" y="299"/>
                  <a:pt x="2481" y="296"/>
                </a:cubicBezTo>
                <a:cubicBezTo>
                  <a:pt x="2487" y="285"/>
                  <a:pt x="2494" y="274"/>
                  <a:pt x="2502" y="260"/>
                </a:cubicBezTo>
                <a:close/>
                <a:moveTo>
                  <a:pt x="2699" y="155"/>
                </a:moveTo>
                <a:cubicBezTo>
                  <a:pt x="2710" y="148"/>
                  <a:pt x="2724" y="135"/>
                  <a:pt x="2724" y="124"/>
                </a:cubicBezTo>
                <a:cubicBezTo>
                  <a:pt x="2724" y="97"/>
                  <a:pt x="2704" y="88"/>
                  <a:pt x="2678" y="88"/>
                </a:cubicBezTo>
                <a:cubicBezTo>
                  <a:pt x="2659" y="104"/>
                  <a:pt x="2649" y="122"/>
                  <a:pt x="2662" y="146"/>
                </a:cubicBezTo>
                <a:cubicBezTo>
                  <a:pt x="2671" y="161"/>
                  <a:pt x="2686" y="163"/>
                  <a:pt x="2699" y="155"/>
                </a:cubicBezTo>
                <a:close/>
                <a:moveTo>
                  <a:pt x="2444" y="1262"/>
                </a:moveTo>
                <a:cubicBezTo>
                  <a:pt x="2470" y="1246"/>
                  <a:pt x="2479" y="1214"/>
                  <a:pt x="2466" y="1188"/>
                </a:cubicBezTo>
                <a:cubicBezTo>
                  <a:pt x="2452" y="1162"/>
                  <a:pt x="2434" y="1140"/>
                  <a:pt x="2401" y="1142"/>
                </a:cubicBezTo>
                <a:cubicBezTo>
                  <a:pt x="2368" y="1145"/>
                  <a:pt x="2356" y="1166"/>
                  <a:pt x="2349" y="1235"/>
                </a:cubicBezTo>
                <a:cubicBezTo>
                  <a:pt x="2377" y="1265"/>
                  <a:pt x="2405" y="1286"/>
                  <a:pt x="2444" y="1262"/>
                </a:cubicBezTo>
                <a:close/>
                <a:moveTo>
                  <a:pt x="2294" y="531"/>
                </a:moveTo>
                <a:cubicBezTo>
                  <a:pt x="2286" y="512"/>
                  <a:pt x="2265" y="504"/>
                  <a:pt x="2242" y="514"/>
                </a:cubicBezTo>
                <a:cubicBezTo>
                  <a:pt x="2215" y="525"/>
                  <a:pt x="2205" y="544"/>
                  <a:pt x="2215" y="565"/>
                </a:cubicBezTo>
                <a:cubicBezTo>
                  <a:pt x="2225" y="586"/>
                  <a:pt x="2251" y="598"/>
                  <a:pt x="2270" y="591"/>
                </a:cubicBezTo>
                <a:cubicBezTo>
                  <a:pt x="2291" y="582"/>
                  <a:pt x="2303" y="554"/>
                  <a:pt x="2294" y="531"/>
                </a:cubicBezTo>
                <a:close/>
                <a:moveTo>
                  <a:pt x="2426" y="533"/>
                </a:moveTo>
                <a:cubicBezTo>
                  <a:pt x="2434" y="514"/>
                  <a:pt x="2424" y="497"/>
                  <a:pt x="2410" y="484"/>
                </a:cubicBezTo>
                <a:cubicBezTo>
                  <a:pt x="2388" y="477"/>
                  <a:pt x="2374" y="487"/>
                  <a:pt x="2363" y="505"/>
                </a:cubicBezTo>
                <a:cubicBezTo>
                  <a:pt x="2352" y="523"/>
                  <a:pt x="2359" y="537"/>
                  <a:pt x="2372" y="554"/>
                </a:cubicBezTo>
                <a:cubicBezTo>
                  <a:pt x="2396" y="559"/>
                  <a:pt x="2416" y="555"/>
                  <a:pt x="2426" y="533"/>
                </a:cubicBezTo>
                <a:close/>
                <a:moveTo>
                  <a:pt x="2369" y="410"/>
                </a:moveTo>
                <a:cubicBezTo>
                  <a:pt x="2374" y="430"/>
                  <a:pt x="2397" y="437"/>
                  <a:pt x="2431" y="434"/>
                </a:cubicBezTo>
                <a:cubicBezTo>
                  <a:pt x="2449" y="393"/>
                  <a:pt x="2451" y="371"/>
                  <a:pt x="2430" y="362"/>
                </a:cubicBezTo>
                <a:cubicBezTo>
                  <a:pt x="2415" y="356"/>
                  <a:pt x="2393" y="357"/>
                  <a:pt x="2378" y="363"/>
                </a:cubicBezTo>
                <a:cubicBezTo>
                  <a:pt x="2359" y="371"/>
                  <a:pt x="2364" y="393"/>
                  <a:pt x="2369" y="410"/>
                </a:cubicBezTo>
                <a:close/>
                <a:moveTo>
                  <a:pt x="2799" y="383"/>
                </a:moveTo>
                <a:cubicBezTo>
                  <a:pt x="2789" y="402"/>
                  <a:pt x="2781" y="416"/>
                  <a:pt x="2773" y="430"/>
                </a:cubicBezTo>
                <a:cubicBezTo>
                  <a:pt x="2815" y="464"/>
                  <a:pt x="2821" y="462"/>
                  <a:pt x="2839" y="419"/>
                </a:cubicBezTo>
                <a:cubicBezTo>
                  <a:pt x="2827" y="408"/>
                  <a:pt x="2815" y="397"/>
                  <a:pt x="2799" y="383"/>
                </a:cubicBezTo>
                <a:close/>
                <a:moveTo>
                  <a:pt x="2695" y="753"/>
                </a:moveTo>
                <a:cubicBezTo>
                  <a:pt x="2660" y="771"/>
                  <a:pt x="2651" y="785"/>
                  <a:pt x="2658" y="811"/>
                </a:cubicBezTo>
                <a:cubicBezTo>
                  <a:pt x="2663" y="831"/>
                  <a:pt x="2677" y="840"/>
                  <a:pt x="2696" y="838"/>
                </a:cubicBezTo>
                <a:cubicBezTo>
                  <a:pt x="2720" y="835"/>
                  <a:pt x="2735" y="812"/>
                  <a:pt x="2737" y="776"/>
                </a:cubicBezTo>
                <a:cubicBezTo>
                  <a:pt x="2723" y="769"/>
                  <a:pt x="2708" y="760"/>
                  <a:pt x="2695" y="753"/>
                </a:cubicBezTo>
                <a:close/>
                <a:moveTo>
                  <a:pt x="2828" y="258"/>
                </a:moveTo>
                <a:cubicBezTo>
                  <a:pt x="2798" y="220"/>
                  <a:pt x="2788" y="214"/>
                  <a:pt x="2770" y="228"/>
                </a:cubicBezTo>
                <a:cubicBezTo>
                  <a:pt x="2750" y="243"/>
                  <a:pt x="2755" y="263"/>
                  <a:pt x="2789" y="301"/>
                </a:cubicBezTo>
                <a:cubicBezTo>
                  <a:pt x="2808" y="289"/>
                  <a:pt x="2831" y="284"/>
                  <a:pt x="2828" y="258"/>
                </a:cubicBezTo>
                <a:close/>
                <a:moveTo>
                  <a:pt x="2689" y="630"/>
                </a:moveTo>
                <a:cubicBezTo>
                  <a:pt x="2685" y="643"/>
                  <a:pt x="2682" y="656"/>
                  <a:pt x="2679" y="667"/>
                </a:cubicBezTo>
                <a:cubicBezTo>
                  <a:pt x="2696" y="694"/>
                  <a:pt x="2717" y="694"/>
                  <a:pt x="2737" y="680"/>
                </a:cubicBezTo>
                <a:cubicBezTo>
                  <a:pt x="2751" y="670"/>
                  <a:pt x="2748" y="656"/>
                  <a:pt x="2741" y="642"/>
                </a:cubicBezTo>
                <a:cubicBezTo>
                  <a:pt x="2729" y="616"/>
                  <a:pt x="2711" y="619"/>
                  <a:pt x="2689" y="630"/>
                </a:cubicBezTo>
                <a:close/>
                <a:moveTo>
                  <a:pt x="2838" y="836"/>
                </a:moveTo>
                <a:cubicBezTo>
                  <a:pt x="2862" y="795"/>
                  <a:pt x="2862" y="793"/>
                  <a:pt x="2828" y="766"/>
                </a:cubicBezTo>
                <a:cubicBezTo>
                  <a:pt x="2806" y="776"/>
                  <a:pt x="2791" y="790"/>
                  <a:pt x="2797" y="816"/>
                </a:cubicBezTo>
                <a:cubicBezTo>
                  <a:pt x="2802" y="836"/>
                  <a:pt x="2818" y="842"/>
                  <a:pt x="2838" y="836"/>
                </a:cubicBezTo>
                <a:close/>
                <a:moveTo>
                  <a:pt x="2833" y="154"/>
                </a:moveTo>
                <a:cubicBezTo>
                  <a:pt x="2859" y="145"/>
                  <a:pt x="2868" y="125"/>
                  <a:pt x="2865" y="98"/>
                </a:cubicBezTo>
                <a:cubicBezTo>
                  <a:pt x="2836" y="70"/>
                  <a:pt x="2822" y="67"/>
                  <a:pt x="2801" y="82"/>
                </a:cubicBezTo>
                <a:cubicBezTo>
                  <a:pt x="2787" y="92"/>
                  <a:pt x="2779" y="104"/>
                  <a:pt x="2786" y="122"/>
                </a:cubicBezTo>
                <a:cubicBezTo>
                  <a:pt x="2792" y="141"/>
                  <a:pt x="2816" y="159"/>
                  <a:pt x="2833" y="154"/>
                </a:cubicBezTo>
                <a:close/>
                <a:moveTo>
                  <a:pt x="2769" y="505"/>
                </a:moveTo>
                <a:cubicBezTo>
                  <a:pt x="2755" y="536"/>
                  <a:pt x="2758" y="558"/>
                  <a:pt x="2778" y="559"/>
                </a:cubicBezTo>
                <a:cubicBezTo>
                  <a:pt x="2788" y="559"/>
                  <a:pt x="2804" y="549"/>
                  <a:pt x="2809" y="540"/>
                </a:cubicBezTo>
                <a:cubicBezTo>
                  <a:pt x="2817" y="524"/>
                  <a:pt x="2803" y="512"/>
                  <a:pt x="2769" y="505"/>
                </a:cubicBezTo>
                <a:close/>
                <a:moveTo>
                  <a:pt x="2697" y="415"/>
                </a:moveTo>
                <a:cubicBezTo>
                  <a:pt x="2713" y="412"/>
                  <a:pt x="2720" y="398"/>
                  <a:pt x="2713" y="382"/>
                </a:cubicBezTo>
                <a:cubicBezTo>
                  <a:pt x="2708" y="367"/>
                  <a:pt x="2697" y="360"/>
                  <a:pt x="2684" y="368"/>
                </a:cubicBezTo>
                <a:cubicBezTo>
                  <a:pt x="2675" y="374"/>
                  <a:pt x="2670" y="386"/>
                  <a:pt x="2658" y="401"/>
                </a:cubicBezTo>
                <a:cubicBezTo>
                  <a:pt x="2677" y="408"/>
                  <a:pt x="2688" y="417"/>
                  <a:pt x="2697" y="415"/>
                </a:cubicBezTo>
                <a:close/>
                <a:moveTo>
                  <a:pt x="2627" y="981"/>
                </a:moveTo>
                <a:cubicBezTo>
                  <a:pt x="2643" y="1005"/>
                  <a:pt x="2659" y="1007"/>
                  <a:pt x="2698" y="990"/>
                </a:cubicBezTo>
                <a:cubicBezTo>
                  <a:pt x="2703" y="976"/>
                  <a:pt x="2709" y="961"/>
                  <a:pt x="2715" y="945"/>
                </a:cubicBezTo>
                <a:cubicBezTo>
                  <a:pt x="2679" y="913"/>
                  <a:pt x="2653" y="907"/>
                  <a:pt x="2632" y="925"/>
                </a:cubicBezTo>
                <a:cubicBezTo>
                  <a:pt x="2617" y="937"/>
                  <a:pt x="2615" y="963"/>
                  <a:pt x="2627" y="981"/>
                </a:cubicBezTo>
                <a:close/>
                <a:moveTo>
                  <a:pt x="2658" y="542"/>
                </a:moveTo>
                <a:cubicBezTo>
                  <a:pt x="2666" y="542"/>
                  <a:pt x="2679" y="535"/>
                  <a:pt x="2683" y="527"/>
                </a:cubicBezTo>
                <a:cubicBezTo>
                  <a:pt x="2696" y="504"/>
                  <a:pt x="2681" y="490"/>
                  <a:pt x="2660" y="474"/>
                </a:cubicBezTo>
                <a:cubicBezTo>
                  <a:pt x="2648" y="482"/>
                  <a:pt x="2636" y="490"/>
                  <a:pt x="2626" y="496"/>
                </a:cubicBezTo>
                <a:cubicBezTo>
                  <a:pt x="2630" y="521"/>
                  <a:pt x="2633" y="541"/>
                  <a:pt x="2658" y="542"/>
                </a:cubicBezTo>
                <a:close/>
                <a:moveTo>
                  <a:pt x="2657" y="1324"/>
                </a:moveTo>
                <a:cubicBezTo>
                  <a:pt x="2719" y="1299"/>
                  <a:pt x="2733" y="1280"/>
                  <a:pt x="2724" y="1231"/>
                </a:cubicBezTo>
                <a:cubicBezTo>
                  <a:pt x="2719" y="1202"/>
                  <a:pt x="2700" y="1186"/>
                  <a:pt x="2671" y="1185"/>
                </a:cubicBezTo>
                <a:cubicBezTo>
                  <a:pt x="2639" y="1183"/>
                  <a:pt x="2600" y="1212"/>
                  <a:pt x="2591" y="1244"/>
                </a:cubicBezTo>
                <a:cubicBezTo>
                  <a:pt x="2582" y="1276"/>
                  <a:pt x="2594" y="1291"/>
                  <a:pt x="2657" y="1324"/>
                </a:cubicBezTo>
                <a:close/>
                <a:moveTo>
                  <a:pt x="2574" y="697"/>
                </a:moveTo>
                <a:cubicBezTo>
                  <a:pt x="2536" y="710"/>
                  <a:pt x="2524" y="722"/>
                  <a:pt x="2527" y="746"/>
                </a:cubicBezTo>
                <a:cubicBezTo>
                  <a:pt x="2528" y="762"/>
                  <a:pt x="2535" y="773"/>
                  <a:pt x="2552" y="776"/>
                </a:cubicBezTo>
                <a:cubicBezTo>
                  <a:pt x="2570" y="780"/>
                  <a:pt x="2586" y="777"/>
                  <a:pt x="2595" y="758"/>
                </a:cubicBezTo>
                <a:cubicBezTo>
                  <a:pt x="2606" y="733"/>
                  <a:pt x="2601" y="712"/>
                  <a:pt x="2574" y="697"/>
                </a:cubicBezTo>
                <a:close/>
                <a:moveTo>
                  <a:pt x="2638" y="329"/>
                </a:moveTo>
                <a:cubicBezTo>
                  <a:pt x="2660" y="330"/>
                  <a:pt x="2660" y="308"/>
                  <a:pt x="2663" y="287"/>
                </a:cubicBezTo>
                <a:cubicBezTo>
                  <a:pt x="2647" y="273"/>
                  <a:pt x="2632" y="254"/>
                  <a:pt x="2610" y="273"/>
                </a:cubicBezTo>
                <a:cubicBezTo>
                  <a:pt x="2603" y="279"/>
                  <a:pt x="2599" y="298"/>
                  <a:pt x="2604" y="305"/>
                </a:cubicBezTo>
                <a:cubicBezTo>
                  <a:pt x="2611" y="316"/>
                  <a:pt x="2626" y="329"/>
                  <a:pt x="2638" y="329"/>
                </a:cubicBezTo>
                <a:close/>
                <a:moveTo>
                  <a:pt x="1502" y="547"/>
                </a:moveTo>
                <a:cubicBezTo>
                  <a:pt x="1497" y="565"/>
                  <a:pt x="1512" y="587"/>
                  <a:pt x="1536" y="595"/>
                </a:cubicBezTo>
                <a:cubicBezTo>
                  <a:pt x="1557" y="602"/>
                  <a:pt x="1577" y="592"/>
                  <a:pt x="1582" y="571"/>
                </a:cubicBezTo>
                <a:cubicBezTo>
                  <a:pt x="1588" y="546"/>
                  <a:pt x="1577" y="522"/>
                  <a:pt x="1555" y="516"/>
                </a:cubicBezTo>
                <a:cubicBezTo>
                  <a:pt x="1534" y="510"/>
                  <a:pt x="1508" y="525"/>
                  <a:pt x="1502" y="547"/>
                </a:cubicBezTo>
                <a:close/>
                <a:moveTo>
                  <a:pt x="1391" y="1796"/>
                </a:moveTo>
                <a:cubicBezTo>
                  <a:pt x="1387" y="1780"/>
                  <a:pt x="1369" y="1772"/>
                  <a:pt x="1351" y="1779"/>
                </a:cubicBezTo>
                <a:cubicBezTo>
                  <a:pt x="1336" y="1783"/>
                  <a:pt x="1331" y="1793"/>
                  <a:pt x="1336" y="1808"/>
                </a:cubicBezTo>
                <a:cubicBezTo>
                  <a:pt x="1341" y="1822"/>
                  <a:pt x="1358" y="1832"/>
                  <a:pt x="1371" y="1828"/>
                </a:cubicBezTo>
                <a:cubicBezTo>
                  <a:pt x="1384" y="1825"/>
                  <a:pt x="1394" y="1808"/>
                  <a:pt x="1391" y="1796"/>
                </a:cubicBezTo>
                <a:close/>
                <a:moveTo>
                  <a:pt x="1406" y="261"/>
                </a:moveTo>
                <a:cubicBezTo>
                  <a:pt x="1403" y="296"/>
                  <a:pt x="1418" y="318"/>
                  <a:pt x="1447" y="319"/>
                </a:cubicBezTo>
                <a:cubicBezTo>
                  <a:pt x="1475" y="319"/>
                  <a:pt x="1503" y="297"/>
                  <a:pt x="1505" y="273"/>
                </a:cubicBezTo>
                <a:cubicBezTo>
                  <a:pt x="1508" y="245"/>
                  <a:pt x="1483" y="217"/>
                  <a:pt x="1453" y="214"/>
                </a:cubicBezTo>
                <a:cubicBezTo>
                  <a:pt x="1428" y="212"/>
                  <a:pt x="1408" y="231"/>
                  <a:pt x="1406" y="261"/>
                </a:cubicBezTo>
                <a:close/>
                <a:moveTo>
                  <a:pt x="1522" y="141"/>
                </a:moveTo>
                <a:cubicBezTo>
                  <a:pt x="1541" y="117"/>
                  <a:pt x="1547" y="93"/>
                  <a:pt x="1529" y="70"/>
                </a:cubicBezTo>
                <a:cubicBezTo>
                  <a:pt x="1512" y="51"/>
                  <a:pt x="1489" y="52"/>
                  <a:pt x="1466" y="61"/>
                </a:cubicBezTo>
                <a:cubicBezTo>
                  <a:pt x="1446" y="81"/>
                  <a:pt x="1449" y="101"/>
                  <a:pt x="1463" y="123"/>
                </a:cubicBezTo>
                <a:cubicBezTo>
                  <a:pt x="1476" y="146"/>
                  <a:pt x="1496" y="146"/>
                  <a:pt x="1522" y="141"/>
                </a:cubicBezTo>
                <a:close/>
                <a:moveTo>
                  <a:pt x="2324" y="222"/>
                </a:moveTo>
                <a:cubicBezTo>
                  <a:pt x="2345" y="222"/>
                  <a:pt x="2360" y="212"/>
                  <a:pt x="2366" y="191"/>
                </a:cubicBezTo>
                <a:cubicBezTo>
                  <a:pt x="2374" y="162"/>
                  <a:pt x="2369" y="151"/>
                  <a:pt x="2326" y="125"/>
                </a:cubicBezTo>
                <a:cubicBezTo>
                  <a:pt x="2289" y="142"/>
                  <a:pt x="2281" y="153"/>
                  <a:pt x="2286" y="180"/>
                </a:cubicBezTo>
                <a:cubicBezTo>
                  <a:pt x="2291" y="203"/>
                  <a:pt x="2307" y="223"/>
                  <a:pt x="2324" y="222"/>
                </a:cubicBezTo>
                <a:close/>
                <a:moveTo>
                  <a:pt x="1527" y="1065"/>
                </a:moveTo>
                <a:cubicBezTo>
                  <a:pt x="1545" y="1070"/>
                  <a:pt x="1571" y="1057"/>
                  <a:pt x="1577" y="1040"/>
                </a:cubicBezTo>
                <a:cubicBezTo>
                  <a:pt x="1582" y="1021"/>
                  <a:pt x="1564" y="992"/>
                  <a:pt x="1543" y="986"/>
                </a:cubicBezTo>
                <a:cubicBezTo>
                  <a:pt x="1524" y="981"/>
                  <a:pt x="1513" y="990"/>
                  <a:pt x="1506" y="1016"/>
                </a:cubicBezTo>
                <a:cubicBezTo>
                  <a:pt x="1499" y="1041"/>
                  <a:pt x="1506" y="1058"/>
                  <a:pt x="1527" y="1065"/>
                </a:cubicBezTo>
                <a:close/>
                <a:moveTo>
                  <a:pt x="1201" y="1827"/>
                </a:moveTo>
                <a:cubicBezTo>
                  <a:pt x="1192" y="1833"/>
                  <a:pt x="1188" y="1840"/>
                  <a:pt x="1192" y="1851"/>
                </a:cubicBezTo>
                <a:cubicBezTo>
                  <a:pt x="1196" y="1863"/>
                  <a:pt x="1210" y="1874"/>
                  <a:pt x="1221" y="1871"/>
                </a:cubicBezTo>
                <a:cubicBezTo>
                  <a:pt x="1237" y="1866"/>
                  <a:pt x="1242" y="1853"/>
                  <a:pt x="1240" y="1837"/>
                </a:cubicBezTo>
                <a:cubicBezTo>
                  <a:pt x="1223" y="1819"/>
                  <a:pt x="1214" y="1817"/>
                  <a:pt x="1201" y="1827"/>
                </a:cubicBezTo>
                <a:close/>
                <a:moveTo>
                  <a:pt x="1089" y="1733"/>
                </a:moveTo>
                <a:cubicBezTo>
                  <a:pt x="1085" y="1748"/>
                  <a:pt x="1090" y="1761"/>
                  <a:pt x="1102" y="1765"/>
                </a:cubicBezTo>
                <a:cubicBezTo>
                  <a:pt x="1119" y="1772"/>
                  <a:pt x="1128" y="1768"/>
                  <a:pt x="1142" y="1745"/>
                </a:cubicBezTo>
                <a:cubicBezTo>
                  <a:pt x="1137" y="1737"/>
                  <a:pt x="1133" y="1727"/>
                  <a:pt x="1128" y="1718"/>
                </a:cubicBezTo>
                <a:cubicBezTo>
                  <a:pt x="1104" y="1714"/>
                  <a:pt x="1095" y="1718"/>
                  <a:pt x="1089" y="1733"/>
                </a:cubicBezTo>
                <a:close/>
                <a:moveTo>
                  <a:pt x="1349" y="2032"/>
                </a:moveTo>
                <a:cubicBezTo>
                  <a:pt x="1365" y="2057"/>
                  <a:pt x="1369" y="2057"/>
                  <a:pt x="1390" y="2036"/>
                </a:cubicBezTo>
                <a:cubicBezTo>
                  <a:pt x="1388" y="2028"/>
                  <a:pt x="1386" y="2020"/>
                  <a:pt x="1384" y="2013"/>
                </a:cubicBezTo>
                <a:cubicBezTo>
                  <a:pt x="1367" y="2011"/>
                  <a:pt x="1355" y="2013"/>
                  <a:pt x="1349" y="2032"/>
                </a:cubicBezTo>
                <a:close/>
                <a:moveTo>
                  <a:pt x="1138" y="1432"/>
                </a:moveTo>
                <a:cubicBezTo>
                  <a:pt x="1122" y="1407"/>
                  <a:pt x="1107" y="1404"/>
                  <a:pt x="1069" y="1420"/>
                </a:cubicBezTo>
                <a:cubicBezTo>
                  <a:pt x="1066" y="1434"/>
                  <a:pt x="1063" y="1451"/>
                  <a:pt x="1060" y="1466"/>
                </a:cubicBezTo>
                <a:cubicBezTo>
                  <a:pt x="1086" y="1495"/>
                  <a:pt x="1101" y="1499"/>
                  <a:pt x="1123" y="1484"/>
                </a:cubicBezTo>
                <a:cubicBezTo>
                  <a:pt x="1143" y="1470"/>
                  <a:pt x="1149" y="1449"/>
                  <a:pt x="1138" y="1432"/>
                </a:cubicBezTo>
                <a:close/>
                <a:moveTo>
                  <a:pt x="1430" y="1157"/>
                </a:moveTo>
                <a:cubicBezTo>
                  <a:pt x="1467" y="1180"/>
                  <a:pt x="1482" y="1181"/>
                  <a:pt x="1494" y="1162"/>
                </a:cubicBezTo>
                <a:cubicBezTo>
                  <a:pt x="1507" y="1141"/>
                  <a:pt x="1500" y="1124"/>
                  <a:pt x="1469" y="1104"/>
                </a:cubicBezTo>
                <a:cubicBezTo>
                  <a:pt x="1440" y="1110"/>
                  <a:pt x="1429" y="1129"/>
                  <a:pt x="1430" y="1157"/>
                </a:cubicBezTo>
                <a:close/>
                <a:moveTo>
                  <a:pt x="1271" y="1740"/>
                </a:moveTo>
                <a:cubicBezTo>
                  <a:pt x="1271" y="1727"/>
                  <a:pt x="1261" y="1716"/>
                  <a:pt x="1247" y="1715"/>
                </a:cubicBezTo>
                <a:cubicBezTo>
                  <a:pt x="1233" y="1713"/>
                  <a:pt x="1222" y="1717"/>
                  <a:pt x="1215" y="1730"/>
                </a:cubicBezTo>
                <a:cubicBezTo>
                  <a:pt x="1208" y="1746"/>
                  <a:pt x="1212" y="1755"/>
                  <a:pt x="1236" y="1774"/>
                </a:cubicBezTo>
                <a:cubicBezTo>
                  <a:pt x="1262" y="1765"/>
                  <a:pt x="1272" y="1756"/>
                  <a:pt x="1271" y="1740"/>
                </a:cubicBezTo>
                <a:close/>
                <a:moveTo>
                  <a:pt x="1503" y="692"/>
                </a:moveTo>
                <a:cubicBezTo>
                  <a:pt x="1511" y="674"/>
                  <a:pt x="1502" y="660"/>
                  <a:pt x="1483" y="654"/>
                </a:cubicBezTo>
                <a:cubicBezTo>
                  <a:pt x="1440" y="670"/>
                  <a:pt x="1439" y="672"/>
                  <a:pt x="1450" y="713"/>
                </a:cubicBezTo>
                <a:cubicBezTo>
                  <a:pt x="1472" y="718"/>
                  <a:pt x="1493" y="716"/>
                  <a:pt x="1503" y="692"/>
                </a:cubicBezTo>
                <a:close/>
                <a:moveTo>
                  <a:pt x="2177" y="1330"/>
                </a:moveTo>
                <a:cubicBezTo>
                  <a:pt x="2210" y="1318"/>
                  <a:pt x="2231" y="1269"/>
                  <a:pt x="2219" y="1229"/>
                </a:cubicBezTo>
                <a:cubicBezTo>
                  <a:pt x="2208" y="1191"/>
                  <a:pt x="2161" y="1172"/>
                  <a:pt x="2114" y="1186"/>
                </a:cubicBezTo>
                <a:cubicBezTo>
                  <a:pt x="2078" y="1197"/>
                  <a:pt x="2052" y="1247"/>
                  <a:pt x="2063" y="1282"/>
                </a:cubicBezTo>
                <a:cubicBezTo>
                  <a:pt x="2073" y="1315"/>
                  <a:pt x="2139" y="1342"/>
                  <a:pt x="2177" y="1330"/>
                </a:cubicBezTo>
                <a:close/>
                <a:moveTo>
                  <a:pt x="1791" y="868"/>
                </a:moveTo>
                <a:cubicBezTo>
                  <a:pt x="1819" y="881"/>
                  <a:pt x="1839" y="865"/>
                  <a:pt x="1861" y="843"/>
                </a:cubicBezTo>
                <a:cubicBezTo>
                  <a:pt x="1854" y="825"/>
                  <a:pt x="1847" y="807"/>
                  <a:pt x="1840" y="789"/>
                </a:cubicBezTo>
                <a:cubicBezTo>
                  <a:pt x="1792" y="788"/>
                  <a:pt x="1776" y="794"/>
                  <a:pt x="1770" y="812"/>
                </a:cubicBezTo>
                <a:cubicBezTo>
                  <a:pt x="1763" y="830"/>
                  <a:pt x="1773" y="860"/>
                  <a:pt x="1791" y="868"/>
                </a:cubicBezTo>
                <a:close/>
                <a:moveTo>
                  <a:pt x="1818" y="78"/>
                </a:moveTo>
                <a:cubicBezTo>
                  <a:pt x="1836" y="86"/>
                  <a:pt x="1852" y="83"/>
                  <a:pt x="1865" y="67"/>
                </a:cubicBezTo>
                <a:cubicBezTo>
                  <a:pt x="1879" y="49"/>
                  <a:pt x="1885" y="29"/>
                  <a:pt x="1869" y="10"/>
                </a:cubicBezTo>
                <a:cubicBezTo>
                  <a:pt x="1865" y="6"/>
                  <a:pt x="1862" y="3"/>
                  <a:pt x="1859" y="0"/>
                </a:cubicBezTo>
                <a:cubicBezTo>
                  <a:pt x="1790" y="0"/>
                  <a:pt x="1790" y="0"/>
                  <a:pt x="1790" y="0"/>
                </a:cubicBezTo>
                <a:cubicBezTo>
                  <a:pt x="1784" y="48"/>
                  <a:pt x="1791" y="67"/>
                  <a:pt x="1818" y="78"/>
                </a:cubicBezTo>
                <a:close/>
                <a:moveTo>
                  <a:pt x="1937" y="299"/>
                </a:moveTo>
                <a:cubicBezTo>
                  <a:pt x="1957" y="286"/>
                  <a:pt x="1978" y="274"/>
                  <a:pt x="1999" y="261"/>
                </a:cubicBezTo>
                <a:cubicBezTo>
                  <a:pt x="1990" y="201"/>
                  <a:pt x="1979" y="183"/>
                  <a:pt x="1955" y="178"/>
                </a:cubicBezTo>
                <a:cubicBezTo>
                  <a:pt x="1931" y="174"/>
                  <a:pt x="1896" y="193"/>
                  <a:pt x="1890" y="217"/>
                </a:cubicBezTo>
                <a:cubicBezTo>
                  <a:pt x="1880" y="256"/>
                  <a:pt x="1905" y="277"/>
                  <a:pt x="1937" y="299"/>
                </a:cubicBezTo>
                <a:close/>
                <a:moveTo>
                  <a:pt x="2131" y="98"/>
                </a:moveTo>
                <a:cubicBezTo>
                  <a:pt x="2166" y="94"/>
                  <a:pt x="2176" y="78"/>
                  <a:pt x="2180" y="26"/>
                </a:cubicBezTo>
                <a:cubicBezTo>
                  <a:pt x="2173" y="18"/>
                  <a:pt x="2165" y="9"/>
                  <a:pt x="2157" y="0"/>
                </a:cubicBezTo>
                <a:cubicBezTo>
                  <a:pt x="2103" y="0"/>
                  <a:pt x="2103" y="0"/>
                  <a:pt x="2103" y="0"/>
                </a:cubicBezTo>
                <a:cubicBezTo>
                  <a:pt x="2076" y="18"/>
                  <a:pt x="2067" y="38"/>
                  <a:pt x="2072" y="61"/>
                </a:cubicBezTo>
                <a:cubicBezTo>
                  <a:pt x="2078" y="85"/>
                  <a:pt x="2105" y="101"/>
                  <a:pt x="2131" y="98"/>
                </a:cubicBezTo>
                <a:close/>
                <a:moveTo>
                  <a:pt x="2247" y="423"/>
                </a:moveTo>
                <a:cubicBezTo>
                  <a:pt x="2299" y="400"/>
                  <a:pt x="2302" y="369"/>
                  <a:pt x="2290" y="332"/>
                </a:cubicBezTo>
                <a:cubicBezTo>
                  <a:pt x="2270" y="312"/>
                  <a:pt x="2248" y="313"/>
                  <a:pt x="2226" y="327"/>
                </a:cubicBezTo>
                <a:cubicBezTo>
                  <a:pt x="2198" y="345"/>
                  <a:pt x="2201" y="371"/>
                  <a:pt x="2211" y="410"/>
                </a:cubicBezTo>
                <a:cubicBezTo>
                  <a:pt x="2221" y="413"/>
                  <a:pt x="2237" y="419"/>
                  <a:pt x="2247" y="423"/>
                </a:cubicBezTo>
                <a:close/>
                <a:moveTo>
                  <a:pt x="1619" y="305"/>
                </a:moveTo>
                <a:cubicBezTo>
                  <a:pt x="1660" y="373"/>
                  <a:pt x="1685" y="373"/>
                  <a:pt x="1737" y="311"/>
                </a:cubicBezTo>
                <a:cubicBezTo>
                  <a:pt x="1730" y="260"/>
                  <a:pt x="1723" y="249"/>
                  <a:pt x="1690" y="244"/>
                </a:cubicBezTo>
                <a:cubicBezTo>
                  <a:pt x="1652" y="238"/>
                  <a:pt x="1640" y="248"/>
                  <a:pt x="1619" y="305"/>
                </a:cubicBezTo>
                <a:close/>
                <a:moveTo>
                  <a:pt x="1526" y="759"/>
                </a:moveTo>
                <a:cubicBezTo>
                  <a:pt x="1532" y="773"/>
                  <a:pt x="1539" y="788"/>
                  <a:pt x="1545" y="801"/>
                </a:cubicBezTo>
                <a:cubicBezTo>
                  <a:pt x="1583" y="808"/>
                  <a:pt x="1598" y="802"/>
                  <a:pt x="1608" y="778"/>
                </a:cubicBezTo>
                <a:cubicBezTo>
                  <a:pt x="1616" y="759"/>
                  <a:pt x="1610" y="745"/>
                  <a:pt x="1594" y="735"/>
                </a:cubicBezTo>
                <a:cubicBezTo>
                  <a:pt x="1574" y="723"/>
                  <a:pt x="1549" y="732"/>
                  <a:pt x="1526" y="759"/>
                </a:cubicBezTo>
                <a:close/>
                <a:moveTo>
                  <a:pt x="1657" y="156"/>
                </a:moveTo>
                <a:cubicBezTo>
                  <a:pt x="1685" y="161"/>
                  <a:pt x="1705" y="130"/>
                  <a:pt x="1716" y="72"/>
                </a:cubicBezTo>
                <a:cubicBezTo>
                  <a:pt x="1680" y="35"/>
                  <a:pt x="1666" y="30"/>
                  <a:pt x="1640" y="46"/>
                </a:cubicBezTo>
                <a:cubicBezTo>
                  <a:pt x="1620" y="57"/>
                  <a:pt x="1603" y="99"/>
                  <a:pt x="1615" y="123"/>
                </a:cubicBezTo>
                <a:cubicBezTo>
                  <a:pt x="1623" y="138"/>
                  <a:pt x="1642" y="153"/>
                  <a:pt x="1657" y="156"/>
                </a:cubicBezTo>
                <a:close/>
                <a:moveTo>
                  <a:pt x="1731" y="664"/>
                </a:moveTo>
                <a:cubicBezTo>
                  <a:pt x="1733" y="636"/>
                  <a:pt x="1722" y="625"/>
                  <a:pt x="1682" y="615"/>
                </a:cubicBezTo>
                <a:cubicBezTo>
                  <a:pt x="1669" y="623"/>
                  <a:pt x="1656" y="631"/>
                  <a:pt x="1642" y="640"/>
                </a:cubicBezTo>
                <a:cubicBezTo>
                  <a:pt x="1651" y="686"/>
                  <a:pt x="1668" y="706"/>
                  <a:pt x="1694" y="704"/>
                </a:cubicBezTo>
                <a:cubicBezTo>
                  <a:pt x="1713" y="703"/>
                  <a:pt x="1730" y="685"/>
                  <a:pt x="1731" y="664"/>
                </a:cubicBezTo>
                <a:close/>
                <a:moveTo>
                  <a:pt x="1622" y="1039"/>
                </a:moveTo>
                <a:cubicBezTo>
                  <a:pt x="1629" y="1057"/>
                  <a:pt x="1659" y="1075"/>
                  <a:pt x="1679" y="1069"/>
                </a:cubicBezTo>
                <a:cubicBezTo>
                  <a:pt x="1692" y="1065"/>
                  <a:pt x="1706" y="1053"/>
                  <a:pt x="1710" y="1041"/>
                </a:cubicBezTo>
                <a:cubicBezTo>
                  <a:pt x="1718" y="1020"/>
                  <a:pt x="1697" y="1000"/>
                  <a:pt x="1653" y="984"/>
                </a:cubicBezTo>
                <a:cubicBezTo>
                  <a:pt x="1619" y="1006"/>
                  <a:pt x="1614" y="1017"/>
                  <a:pt x="1622" y="1039"/>
                </a:cubicBezTo>
                <a:close/>
                <a:moveTo>
                  <a:pt x="1470" y="833"/>
                </a:moveTo>
                <a:cubicBezTo>
                  <a:pt x="1453" y="832"/>
                  <a:pt x="1447" y="846"/>
                  <a:pt x="1444" y="861"/>
                </a:cubicBezTo>
                <a:cubicBezTo>
                  <a:pt x="1439" y="887"/>
                  <a:pt x="1454" y="896"/>
                  <a:pt x="1478" y="900"/>
                </a:cubicBezTo>
                <a:cubicBezTo>
                  <a:pt x="1489" y="892"/>
                  <a:pt x="1499" y="884"/>
                  <a:pt x="1508" y="877"/>
                </a:cubicBezTo>
                <a:cubicBezTo>
                  <a:pt x="1510" y="846"/>
                  <a:pt x="1494" y="834"/>
                  <a:pt x="1470" y="833"/>
                </a:cubicBezTo>
                <a:close/>
                <a:moveTo>
                  <a:pt x="2024" y="1991"/>
                </a:moveTo>
                <a:cubicBezTo>
                  <a:pt x="2014" y="1975"/>
                  <a:pt x="1996" y="1953"/>
                  <a:pt x="1980" y="1952"/>
                </a:cubicBezTo>
                <a:cubicBezTo>
                  <a:pt x="1940" y="1950"/>
                  <a:pt x="1924" y="1979"/>
                  <a:pt x="1923" y="2017"/>
                </a:cubicBezTo>
                <a:cubicBezTo>
                  <a:pt x="1945" y="2047"/>
                  <a:pt x="1971" y="2064"/>
                  <a:pt x="2008" y="2046"/>
                </a:cubicBezTo>
                <a:cubicBezTo>
                  <a:pt x="2030" y="2034"/>
                  <a:pt x="2036" y="2011"/>
                  <a:pt x="2024" y="1991"/>
                </a:cubicBezTo>
                <a:close/>
                <a:moveTo>
                  <a:pt x="1461" y="2089"/>
                </a:moveTo>
                <a:cubicBezTo>
                  <a:pt x="1447" y="2086"/>
                  <a:pt x="1441" y="2091"/>
                  <a:pt x="1429" y="2118"/>
                </a:cubicBezTo>
                <a:cubicBezTo>
                  <a:pt x="1441" y="2144"/>
                  <a:pt x="1449" y="2149"/>
                  <a:pt x="1469" y="2144"/>
                </a:cubicBezTo>
                <a:cubicBezTo>
                  <a:pt x="1481" y="2141"/>
                  <a:pt x="1487" y="2133"/>
                  <a:pt x="1487" y="2121"/>
                </a:cubicBezTo>
                <a:cubicBezTo>
                  <a:pt x="1487" y="2107"/>
                  <a:pt x="1474" y="2092"/>
                  <a:pt x="1461" y="2089"/>
                </a:cubicBezTo>
                <a:close/>
                <a:moveTo>
                  <a:pt x="1459" y="1989"/>
                </a:moveTo>
                <a:cubicBezTo>
                  <a:pt x="1447" y="2001"/>
                  <a:pt x="1439" y="2013"/>
                  <a:pt x="1450" y="2029"/>
                </a:cubicBezTo>
                <a:cubicBezTo>
                  <a:pt x="1457" y="2039"/>
                  <a:pt x="1470" y="2042"/>
                  <a:pt x="1481" y="2036"/>
                </a:cubicBezTo>
                <a:cubicBezTo>
                  <a:pt x="1491" y="2030"/>
                  <a:pt x="1500" y="2022"/>
                  <a:pt x="1498" y="2008"/>
                </a:cubicBezTo>
                <a:cubicBezTo>
                  <a:pt x="1496" y="1995"/>
                  <a:pt x="1488" y="1990"/>
                  <a:pt x="1459" y="1989"/>
                </a:cubicBezTo>
                <a:close/>
                <a:moveTo>
                  <a:pt x="1523" y="1430"/>
                </a:moveTo>
                <a:cubicBezTo>
                  <a:pt x="1507" y="1419"/>
                  <a:pt x="1490" y="1417"/>
                  <a:pt x="1472" y="1431"/>
                </a:cubicBezTo>
                <a:cubicBezTo>
                  <a:pt x="1449" y="1448"/>
                  <a:pt x="1447" y="1460"/>
                  <a:pt x="1465" y="1505"/>
                </a:cubicBezTo>
                <a:cubicBezTo>
                  <a:pt x="1504" y="1514"/>
                  <a:pt x="1516" y="1510"/>
                  <a:pt x="1528" y="1485"/>
                </a:cubicBezTo>
                <a:cubicBezTo>
                  <a:pt x="1538" y="1465"/>
                  <a:pt x="1537" y="1440"/>
                  <a:pt x="1523" y="1430"/>
                </a:cubicBezTo>
                <a:close/>
                <a:moveTo>
                  <a:pt x="1458" y="1935"/>
                </a:moveTo>
                <a:cubicBezTo>
                  <a:pt x="1474" y="1929"/>
                  <a:pt x="1480" y="1910"/>
                  <a:pt x="1474" y="1891"/>
                </a:cubicBezTo>
                <a:cubicBezTo>
                  <a:pt x="1468" y="1876"/>
                  <a:pt x="1447" y="1866"/>
                  <a:pt x="1432" y="1871"/>
                </a:cubicBezTo>
                <a:cubicBezTo>
                  <a:pt x="1419" y="1877"/>
                  <a:pt x="1409" y="1904"/>
                  <a:pt x="1416" y="1920"/>
                </a:cubicBezTo>
                <a:cubicBezTo>
                  <a:pt x="1421" y="1933"/>
                  <a:pt x="1442" y="1941"/>
                  <a:pt x="1458" y="1935"/>
                </a:cubicBezTo>
                <a:close/>
                <a:moveTo>
                  <a:pt x="1449" y="1041"/>
                </a:moveTo>
                <a:cubicBezTo>
                  <a:pt x="1460" y="1019"/>
                  <a:pt x="1470" y="1002"/>
                  <a:pt x="1451" y="987"/>
                </a:cubicBezTo>
                <a:cubicBezTo>
                  <a:pt x="1444" y="982"/>
                  <a:pt x="1430" y="980"/>
                  <a:pt x="1422" y="984"/>
                </a:cubicBezTo>
                <a:cubicBezTo>
                  <a:pt x="1399" y="994"/>
                  <a:pt x="1402" y="1014"/>
                  <a:pt x="1410" y="1038"/>
                </a:cubicBezTo>
                <a:cubicBezTo>
                  <a:pt x="1423" y="1039"/>
                  <a:pt x="1437" y="1040"/>
                  <a:pt x="1449" y="1041"/>
                </a:cubicBezTo>
                <a:close/>
                <a:moveTo>
                  <a:pt x="1346" y="2102"/>
                </a:moveTo>
                <a:cubicBezTo>
                  <a:pt x="1343" y="2114"/>
                  <a:pt x="1346" y="2123"/>
                  <a:pt x="1358" y="2129"/>
                </a:cubicBezTo>
                <a:cubicBezTo>
                  <a:pt x="1372" y="2136"/>
                  <a:pt x="1385" y="2130"/>
                  <a:pt x="1398" y="2111"/>
                </a:cubicBezTo>
                <a:cubicBezTo>
                  <a:pt x="1394" y="2103"/>
                  <a:pt x="1390" y="2095"/>
                  <a:pt x="1385" y="2085"/>
                </a:cubicBezTo>
                <a:cubicBezTo>
                  <a:pt x="1355" y="2084"/>
                  <a:pt x="1350" y="2086"/>
                  <a:pt x="1346" y="2102"/>
                </a:cubicBezTo>
                <a:close/>
                <a:moveTo>
                  <a:pt x="1466" y="1332"/>
                </a:moveTo>
                <a:cubicBezTo>
                  <a:pt x="1476" y="1310"/>
                  <a:pt x="1466" y="1294"/>
                  <a:pt x="1444" y="1281"/>
                </a:cubicBezTo>
                <a:cubicBezTo>
                  <a:pt x="1434" y="1286"/>
                  <a:pt x="1421" y="1291"/>
                  <a:pt x="1408" y="1297"/>
                </a:cubicBezTo>
                <a:cubicBezTo>
                  <a:pt x="1409" y="1318"/>
                  <a:pt x="1400" y="1341"/>
                  <a:pt x="1427" y="1348"/>
                </a:cubicBezTo>
                <a:cubicBezTo>
                  <a:pt x="1442" y="1351"/>
                  <a:pt x="1459" y="1350"/>
                  <a:pt x="1466" y="1332"/>
                </a:cubicBezTo>
                <a:close/>
                <a:moveTo>
                  <a:pt x="1720" y="1966"/>
                </a:moveTo>
                <a:cubicBezTo>
                  <a:pt x="1699" y="1975"/>
                  <a:pt x="1675" y="1985"/>
                  <a:pt x="1654" y="1995"/>
                </a:cubicBezTo>
                <a:cubicBezTo>
                  <a:pt x="1639" y="2053"/>
                  <a:pt x="1647" y="2076"/>
                  <a:pt x="1685" y="2090"/>
                </a:cubicBezTo>
                <a:cubicBezTo>
                  <a:pt x="1719" y="2104"/>
                  <a:pt x="1751" y="2093"/>
                  <a:pt x="1763" y="2065"/>
                </a:cubicBezTo>
                <a:cubicBezTo>
                  <a:pt x="1782" y="2023"/>
                  <a:pt x="1773" y="2002"/>
                  <a:pt x="1720" y="1966"/>
                </a:cubicBezTo>
                <a:close/>
                <a:moveTo>
                  <a:pt x="1721" y="1351"/>
                </a:moveTo>
                <a:cubicBezTo>
                  <a:pt x="1715" y="1342"/>
                  <a:pt x="1707" y="1329"/>
                  <a:pt x="1701" y="1320"/>
                </a:cubicBezTo>
                <a:cubicBezTo>
                  <a:pt x="1647" y="1307"/>
                  <a:pt x="1626" y="1329"/>
                  <a:pt x="1614" y="1365"/>
                </a:cubicBezTo>
                <a:cubicBezTo>
                  <a:pt x="1618" y="1393"/>
                  <a:pt x="1636" y="1405"/>
                  <a:pt x="1661" y="1407"/>
                </a:cubicBezTo>
                <a:cubicBezTo>
                  <a:pt x="1693" y="1409"/>
                  <a:pt x="1706" y="1387"/>
                  <a:pt x="1721" y="1351"/>
                </a:cubicBezTo>
                <a:close/>
                <a:moveTo>
                  <a:pt x="1724" y="1653"/>
                </a:moveTo>
                <a:cubicBezTo>
                  <a:pt x="1693" y="1652"/>
                  <a:pt x="1667" y="1675"/>
                  <a:pt x="1660" y="1708"/>
                </a:cubicBezTo>
                <a:cubicBezTo>
                  <a:pt x="1654" y="1742"/>
                  <a:pt x="1663" y="1769"/>
                  <a:pt x="1694" y="1787"/>
                </a:cubicBezTo>
                <a:cubicBezTo>
                  <a:pt x="1731" y="1807"/>
                  <a:pt x="1753" y="1798"/>
                  <a:pt x="1803" y="1743"/>
                </a:cubicBezTo>
                <a:cubicBezTo>
                  <a:pt x="1784" y="1678"/>
                  <a:pt x="1763" y="1654"/>
                  <a:pt x="1724" y="1653"/>
                </a:cubicBezTo>
                <a:close/>
                <a:moveTo>
                  <a:pt x="1658" y="1188"/>
                </a:moveTo>
                <a:cubicBezTo>
                  <a:pt x="1677" y="1181"/>
                  <a:pt x="1681" y="1165"/>
                  <a:pt x="1680" y="1144"/>
                </a:cubicBezTo>
                <a:cubicBezTo>
                  <a:pt x="1664" y="1126"/>
                  <a:pt x="1646" y="1118"/>
                  <a:pt x="1626" y="1129"/>
                </a:cubicBezTo>
                <a:cubicBezTo>
                  <a:pt x="1609" y="1139"/>
                  <a:pt x="1606" y="1158"/>
                  <a:pt x="1610" y="1177"/>
                </a:cubicBezTo>
                <a:cubicBezTo>
                  <a:pt x="1623" y="1196"/>
                  <a:pt x="1639" y="1196"/>
                  <a:pt x="1658" y="1188"/>
                </a:cubicBezTo>
                <a:close/>
                <a:moveTo>
                  <a:pt x="1672" y="905"/>
                </a:moveTo>
                <a:cubicBezTo>
                  <a:pt x="1681" y="892"/>
                  <a:pt x="1681" y="879"/>
                  <a:pt x="1670" y="867"/>
                </a:cubicBezTo>
                <a:cubicBezTo>
                  <a:pt x="1658" y="853"/>
                  <a:pt x="1644" y="846"/>
                  <a:pt x="1626" y="856"/>
                </a:cubicBezTo>
                <a:cubicBezTo>
                  <a:pt x="1603" y="869"/>
                  <a:pt x="1595" y="888"/>
                  <a:pt x="1606" y="916"/>
                </a:cubicBezTo>
                <a:cubicBezTo>
                  <a:pt x="1644" y="928"/>
                  <a:pt x="1660" y="925"/>
                  <a:pt x="1672" y="905"/>
                </a:cubicBezTo>
                <a:close/>
                <a:moveTo>
                  <a:pt x="1564" y="1204"/>
                </a:moveTo>
                <a:cubicBezTo>
                  <a:pt x="1526" y="1225"/>
                  <a:pt x="1512" y="1241"/>
                  <a:pt x="1523" y="1260"/>
                </a:cubicBezTo>
                <a:cubicBezTo>
                  <a:pt x="1531" y="1273"/>
                  <a:pt x="1548" y="1286"/>
                  <a:pt x="1564" y="1289"/>
                </a:cubicBezTo>
                <a:cubicBezTo>
                  <a:pt x="1583" y="1294"/>
                  <a:pt x="1592" y="1274"/>
                  <a:pt x="1598" y="1259"/>
                </a:cubicBezTo>
                <a:cubicBezTo>
                  <a:pt x="1606" y="1240"/>
                  <a:pt x="1592" y="1221"/>
                  <a:pt x="1564" y="1204"/>
                </a:cubicBezTo>
                <a:close/>
                <a:moveTo>
                  <a:pt x="1125" y="1830"/>
                </a:moveTo>
                <a:cubicBezTo>
                  <a:pt x="1114" y="1840"/>
                  <a:pt x="1107" y="1852"/>
                  <a:pt x="1115" y="1866"/>
                </a:cubicBezTo>
                <a:cubicBezTo>
                  <a:pt x="1121" y="1875"/>
                  <a:pt x="1130" y="1877"/>
                  <a:pt x="1138" y="1872"/>
                </a:cubicBezTo>
                <a:cubicBezTo>
                  <a:pt x="1145" y="1867"/>
                  <a:pt x="1154" y="1859"/>
                  <a:pt x="1154" y="1853"/>
                </a:cubicBezTo>
                <a:cubicBezTo>
                  <a:pt x="1153" y="1836"/>
                  <a:pt x="1141" y="1830"/>
                  <a:pt x="1125" y="1830"/>
                </a:cubicBezTo>
                <a:close/>
                <a:moveTo>
                  <a:pt x="1365" y="1982"/>
                </a:moveTo>
                <a:cubicBezTo>
                  <a:pt x="1376" y="1977"/>
                  <a:pt x="1382" y="1960"/>
                  <a:pt x="1377" y="1947"/>
                </a:cubicBezTo>
                <a:cubicBezTo>
                  <a:pt x="1371" y="1932"/>
                  <a:pt x="1355" y="1926"/>
                  <a:pt x="1340" y="1932"/>
                </a:cubicBezTo>
                <a:cubicBezTo>
                  <a:pt x="1326" y="1937"/>
                  <a:pt x="1319" y="1954"/>
                  <a:pt x="1325" y="1968"/>
                </a:cubicBezTo>
                <a:cubicBezTo>
                  <a:pt x="1331" y="1981"/>
                  <a:pt x="1351" y="1989"/>
                  <a:pt x="1365" y="1982"/>
                </a:cubicBezTo>
                <a:close/>
                <a:moveTo>
                  <a:pt x="1218" y="1935"/>
                </a:moveTo>
                <a:cubicBezTo>
                  <a:pt x="1199" y="1912"/>
                  <a:pt x="1193" y="1908"/>
                  <a:pt x="1182" y="1917"/>
                </a:cubicBezTo>
                <a:cubicBezTo>
                  <a:pt x="1170" y="1926"/>
                  <a:pt x="1173" y="1939"/>
                  <a:pt x="1194" y="1962"/>
                </a:cubicBezTo>
                <a:cubicBezTo>
                  <a:pt x="1206" y="1955"/>
                  <a:pt x="1219" y="1952"/>
                  <a:pt x="1218" y="1935"/>
                </a:cubicBezTo>
                <a:close/>
                <a:moveTo>
                  <a:pt x="1128" y="2004"/>
                </a:moveTo>
                <a:cubicBezTo>
                  <a:pt x="1123" y="2007"/>
                  <a:pt x="1120" y="2014"/>
                  <a:pt x="1113" y="2024"/>
                </a:cubicBezTo>
                <a:cubicBezTo>
                  <a:pt x="1124" y="2028"/>
                  <a:pt x="1131" y="2034"/>
                  <a:pt x="1137" y="2033"/>
                </a:cubicBezTo>
                <a:cubicBezTo>
                  <a:pt x="1147" y="2031"/>
                  <a:pt x="1151" y="2022"/>
                  <a:pt x="1147" y="2012"/>
                </a:cubicBezTo>
                <a:cubicBezTo>
                  <a:pt x="1143" y="2003"/>
                  <a:pt x="1137" y="1999"/>
                  <a:pt x="1128" y="2004"/>
                </a:cubicBezTo>
                <a:close/>
                <a:moveTo>
                  <a:pt x="1114" y="2069"/>
                </a:moveTo>
                <a:cubicBezTo>
                  <a:pt x="1107" y="2074"/>
                  <a:pt x="1099" y="2079"/>
                  <a:pt x="1093" y="2083"/>
                </a:cubicBezTo>
                <a:cubicBezTo>
                  <a:pt x="1096" y="2098"/>
                  <a:pt x="1097" y="2110"/>
                  <a:pt x="1112" y="2111"/>
                </a:cubicBezTo>
                <a:cubicBezTo>
                  <a:pt x="1118" y="2111"/>
                  <a:pt x="1126" y="2106"/>
                  <a:pt x="1128" y="2102"/>
                </a:cubicBezTo>
                <a:cubicBezTo>
                  <a:pt x="1136" y="2088"/>
                  <a:pt x="1127" y="2079"/>
                  <a:pt x="1114" y="2069"/>
                </a:cubicBezTo>
                <a:close/>
                <a:moveTo>
                  <a:pt x="1181" y="2088"/>
                </a:moveTo>
                <a:cubicBezTo>
                  <a:pt x="1173" y="2107"/>
                  <a:pt x="1175" y="2121"/>
                  <a:pt x="1187" y="2121"/>
                </a:cubicBezTo>
                <a:cubicBezTo>
                  <a:pt x="1193" y="2122"/>
                  <a:pt x="1203" y="2115"/>
                  <a:pt x="1206" y="2109"/>
                </a:cubicBezTo>
                <a:cubicBezTo>
                  <a:pt x="1211" y="2100"/>
                  <a:pt x="1202" y="2093"/>
                  <a:pt x="1181" y="2088"/>
                </a:cubicBezTo>
                <a:close/>
                <a:moveTo>
                  <a:pt x="1216" y="1292"/>
                </a:moveTo>
                <a:cubicBezTo>
                  <a:pt x="1218" y="1276"/>
                  <a:pt x="1207" y="1265"/>
                  <a:pt x="1192" y="1264"/>
                </a:cubicBezTo>
                <a:cubicBezTo>
                  <a:pt x="1180" y="1263"/>
                  <a:pt x="1161" y="1265"/>
                  <a:pt x="1155" y="1273"/>
                </a:cubicBezTo>
                <a:cubicBezTo>
                  <a:pt x="1139" y="1294"/>
                  <a:pt x="1150" y="1313"/>
                  <a:pt x="1169" y="1328"/>
                </a:cubicBezTo>
                <a:cubicBezTo>
                  <a:pt x="1194" y="1327"/>
                  <a:pt x="1213" y="1319"/>
                  <a:pt x="1216" y="1292"/>
                </a:cubicBezTo>
                <a:close/>
                <a:moveTo>
                  <a:pt x="1292" y="2075"/>
                </a:moveTo>
                <a:cubicBezTo>
                  <a:pt x="1279" y="2101"/>
                  <a:pt x="1280" y="2111"/>
                  <a:pt x="1294" y="2116"/>
                </a:cubicBezTo>
                <a:cubicBezTo>
                  <a:pt x="1305" y="2120"/>
                  <a:pt x="1313" y="2115"/>
                  <a:pt x="1318" y="2106"/>
                </a:cubicBezTo>
                <a:cubicBezTo>
                  <a:pt x="1324" y="2093"/>
                  <a:pt x="1314" y="2081"/>
                  <a:pt x="1292" y="2075"/>
                </a:cubicBezTo>
                <a:close/>
                <a:moveTo>
                  <a:pt x="1292" y="1858"/>
                </a:moveTo>
                <a:cubicBezTo>
                  <a:pt x="1282" y="1861"/>
                  <a:pt x="1274" y="1873"/>
                  <a:pt x="1276" y="1883"/>
                </a:cubicBezTo>
                <a:cubicBezTo>
                  <a:pt x="1279" y="1895"/>
                  <a:pt x="1294" y="1903"/>
                  <a:pt x="1306" y="1899"/>
                </a:cubicBezTo>
                <a:cubicBezTo>
                  <a:pt x="1316" y="1896"/>
                  <a:pt x="1323" y="1881"/>
                  <a:pt x="1319" y="1871"/>
                </a:cubicBezTo>
                <a:cubicBezTo>
                  <a:pt x="1315" y="1861"/>
                  <a:pt x="1302" y="1855"/>
                  <a:pt x="1292" y="1858"/>
                </a:cubicBezTo>
                <a:close/>
                <a:moveTo>
                  <a:pt x="1200" y="2013"/>
                </a:moveTo>
                <a:cubicBezTo>
                  <a:pt x="1193" y="2024"/>
                  <a:pt x="1189" y="2033"/>
                  <a:pt x="1184" y="2042"/>
                </a:cubicBezTo>
                <a:cubicBezTo>
                  <a:pt x="1209" y="2063"/>
                  <a:pt x="1214" y="2062"/>
                  <a:pt x="1225" y="2035"/>
                </a:cubicBezTo>
                <a:cubicBezTo>
                  <a:pt x="1217" y="2028"/>
                  <a:pt x="1210" y="2022"/>
                  <a:pt x="1200" y="2013"/>
                </a:cubicBezTo>
                <a:close/>
                <a:moveTo>
                  <a:pt x="1228" y="2150"/>
                </a:moveTo>
                <a:cubicBezTo>
                  <a:pt x="1224" y="2151"/>
                  <a:pt x="1221" y="2154"/>
                  <a:pt x="1219" y="2158"/>
                </a:cubicBezTo>
                <a:cubicBezTo>
                  <a:pt x="1256" y="2158"/>
                  <a:pt x="1256" y="2158"/>
                  <a:pt x="1256" y="2158"/>
                </a:cubicBezTo>
                <a:cubicBezTo>
                  <a:pt x="1251" y="2149"/>
                  <a:pt x="1240" y="2145"/>
                  <a:pt x="1228" y="2150"/>
                </a:cubicBezTo>
                <a:close/>
                <a:moveTo>
                  <a:pt x="1294" y="2009"/>
                </a:moveTo>
                <a:cubicBezTo>
                  <a:pt x="1299" y="1994"/>
                  <a:pt x="1290" y="1983"/>
                  <a:pt x="1274" y="1977"/>
                </a:cubicBezTo>
                <a:cubicBezTo>
                  <a:pt x="1258" y="1984"/>
                  <a:pt x="1247" y="1994"/>
                  <a:pt x="1252" y="2011"/>
                </a:cubicBezTo>
                <a:cubicBezTo>
                  <a:pt x="1254" y="2018"/>
                  <a:pt x="1264" y="2024"/>
                  <a:pt x="1271" y="2026"/>
                </a:cubicBezTo>
                <a:cubicBezTo>
                  <a:pt x="1283" y="2029"/>
                  <a:pt x="1292" y="2019"/>
                  <a:pt x="1294" y="2009"/>
                </a:cubicBezTo>
                <a:close/>
                <a:moveTo>
                  <a:pt x="1982" y="1860"/>
                </a:moveTo>
                <a:cubicBezTo>
                  <a:pt x="2011" y="1852"/>
                  <a:pt x="2040" y="1817"/>
                  <a:pt x="2034" y="1792"/>
                </a:cubicBezTo>
                <a:cubicBezTo>
                  <a:pt x="2023" y="1752"/>
                  <a:pt x="1993" y="1738"/>
                  <a:pt x="1954" y="1740"/>
                </a:cubicBezTo>
                <a:cubicBezTo>
                  <a:pt x="1910" y="1781"/>
                  <a:pt x="1903" y="1801"/>
                  <a:pt x="1924" y="1834"/>
                </a:cubicBezTo>
                <a:cubicBezTo>
                  <a:pt x="1937" y="1856"/>
                  <a:pt x="1955" y="1868"/>
                  <a:pt x="1982" y="1860"/>
                </a:cubicBezTo>
                <a:close/>
                <a:moveTo>
                  <a:pt x="2752" y="1969"/>
                </a:moveTo>
                <a:cubicBezTo>
                  <a:pt x="2714" y="1985"/>
                  <a:pt x="2716" y="2012"/>
                  <a:pt x="2730" y="2046"/>
                </a:cubicBezTo>
                <a:cubicBezTo>
                  <a:pt x="2750" y="2052"/>
                  <a:pt x="2769" y="2059"/>
                  <a:pt x="2785" y="2064"/>
                </a:cubicBezTo>
                <a:cubicBezTo>
                  <a:pt x="2827" y="2040"/>
                  <a:pt x="2828" y="2010"/>
                  <a:pt x="2809" y="1978"/>
                </a:cubicBezTo>
                <a:cubicBezTo>
                  <a:pt x="2796" y="1956"/>
                  <a:pt x="2774" y="1960"/>
                  <a:pt x="2752" y="1969"/>
                </a:cubicBezTo>
                <a:close/>
                <a:moveTo>
                  <a:pt x="2635" y="1396"/>
                </a:moveTo>
                <a:cubicBezTo>
                  <a:pt x="2616" y="1405"/>
                  <a:pt x="2595" y="1414"/>
                  <a:pt x="2572" y="1424"/>
                </a:cubicBezTo>
                <a:cubicBezTo>
                  <a:pt x="2564" y="1498"/>
                  <a:pt x="2569" y="1511"/>
                  <a:pt x="2607" y="1522"/>
                </a:cubicBezTo>
                <a:cubicBezTo>
                  <a:pt x="2636" y="1531"/>
                  <a:pt x="2658" y="1524"/>
                  <a:pt x="2672" y="1497"/>
                </a:cubicBezTo>
                <a:cubicBezTo>
                  <a:pt x="2691" y="1463"/>
                  <a:pt x="2680" y="1432"/>
                  <a:pt x="2635" y="1396"/>
                </a:cubicBezTo>
                <a:close/>
                <a:moveTo>
                  <a:pt x="2776" y="1841"/>
                </a:moveTo>
                <a:cubicBezTo>
                  <a:pt x="2799" y="1832"/>
                  <a:pt x="2817" y="1795"/>
                  <a:pt x="2809" y="1771"/>
                </a:cubicBezTo>
                <a:cubicBezTo>
                  <a:pt x="2801" y="1747"/>
                  <a:pt x="2769" y="1734"/>
                  <a:pt x="2738" y="1743"/>
                </a:cubicBezTo>
                <a:cubicBezTo>
                  <a:pt x="2710" y="1751"/>
                  <a:pt x="2696" y="1780"/>
                  <a:pt x="2706" y="1811"/>
                </a:cubicBezTo>
                <a:cubicBezTo>
                  <a:pt x="2714" y="1837"/>
                  <a:pt x="2748" y="1851"/>
                  <a:pt x="2776" y="1841"/>
                </a:cubicBezTo>
                <a:close/>
                <a:moveTo>
                  <a:pt x="2612" y="1590"/>
                </a:moveTo>
                <a:cubicBezTo>
                  <a:pt x="2582" y="1574"/>
                  <a:pt x="2553" y="1596"/>
                  <a:pt x="2535" y="1649"/>
                </a:cubicBezTo>
                <a:cubicBezTo>
                  <a:pt x="2595" y="1682"/>
                  <a:pt x="2619" y="1681"/>
                  <a:pt x="2634" y="1649"/>
                </a:cubicBezTo>
                <a:cubicBezTo>
                  <a:pt x="2646" y="1622"/>
                  <a:pt x="2634" y="1603"/>
                  <a:pt x="2612" y="1590"/>
                </a:cubicBezTo>
                <a:close/>
                <a:moveTo>
                  <a:pt x="2577" y="2046"/>
                </a:moveTo>
                <a:cubicBezTo>
                  <a:pt x="2544" y="2025"/>
                  <a:pt x="2521" y="2046"/>
                  <a:pt x="2496" y="2076"/>
                </a:cubicBezTo>
                <a:cubicBezTo>
                  <a:pt x="2507" y="2094"/>
                  <a:pt x="2517" y="2113"/>
                  <a:pt x="2527" y="2129"/>
                </a:cubicBezTo>
                <a:cubicBezTo>
                  <a:pt x="2563" y="2124"/>
                  <a:pt x="2594" y="2122"/>
                  <a:pt x="2596" y="2085"/>
                </a:cubicBezTo>
                <a:cubicBezTo>
                  <a:pt x="2597" y="2072"/>
                  <a:pt x="2588" y="2052"/>
                  <a:pt x="2577" y="2046"/>
                </a:cubicBezTo>
                <a:close/>
                <a:moveTo>
                  <a:pt x="2606" y="1860"/>
                </a:moveTo>
                <a:cubicBezTo>
                  <a:pt x="2583" y="1847"/>
                  <a:pt x="2565" y="1867"/>
                  <a:pt x="2551" y="1916"/>
                </a:cubicBezTo>
                <a:cubicBezTo>
                  <a:pt x="2596" y="1940"/>
                  <a:pt x="2629" y="1936"/>
                  <a:pt x="2632" y="1908"/>
                </a:cubicBezTo>
                <a:cubicBezTo>
                  <a:pt x="2634" y="1892"/>
                  <a:pt x="2620" y="1868"/>
                  <a:pt x="2606" y="1860"/>
                </a:cubicBezTo>
                <a:close/>
                <a:moveTo>
                  <a:pt x="2830" y="917"/>
                </a:moveTo>
                <a:cubicBezTo>
                  <a:pt x="2808" y="924"/>
                  <a:pt x="2798" y="945"/>
                  <a:pt x="2807" y="965"/>
                </a:cubicBezTo>
                <a:cubicBezTo>
                  <a:pt x="2817" y="989"/>
                  <a:pt x="2842" y="1002"/>
                  <a:pt x="2863" y="994"/>
                </a:cubicBezTo>
                <a:cubicBezTo>
                  <a:pt x="2870" y="991"/>
                  <a:pt x="2875" y="987"/>
                  <a:pt x="2880" y="981"/>
                </a:cubicBezTo>
                <a:cubicBezTo>
                  <a:pt x="2880" y="924"/>
                  <a:pt x="2880" y="924"/>
                  <a:pt x="2880" y="924"/>
                </a:cubicBezTo>
                <a:cubicBezTo>
                  <a:pt x="2868" y="914"/>
                  <a:pt x="2849" y="910"/>
                  <a:pt x="2830" y="917"/>
                </a:cubicBezTo>
                <a:close/>
                <a:moveTo>
                  <a:pt x="2845" y="605"/>
                </a:moveTo>
                <a:cubicBezTo>
                  <a:pt x="2828" y="611"/>
                  <a:pt x="2820" y="635"/>
                  <a:pt x="2828" y="653"/>
                </a:cubicBezTo>
                <a:cubicBezTo>
                  <a:pt x="2835" y="668"/>
                  <a:pt x="2860" y="679"/>
                  <a:pt x="2876" y="673"/>
                </a:cubicBezTo>
                <a:cubicBezTo>
                  <a:pt x="2877" y="672"/>
                  <a:pt x="2878" y="671"/>
                  <a:pt x="2880" y="670"/>
                </a:cubicBezTo>
                <a:cubicBezTo>
                  <a:pt x="2880" y="607"/>
                  <a:pt x="2880" y="607"/>
                  <a:pt x="2880" y="607"/>
                </a:cubicBezTo>
                <a:cubicBezTo>
                  <a:pt x="2870" y="601"/>
                  <a:pt x="2858" y="600"/>
                  <a:pt x="2845" y="605"/>
                </a:cubicBezTo>
                <a:close/>
                <a:moveTo>
                  <a:pt x="2504" y="882"/>
                </a:moveTo>
                <a:cubicBezTo>
                  <a:pt x="2498" y="863"/>
                  <a:pt x="2472" y="845"/>
                  <a:pt x="2452" y="850"/>
                </a:cubicBezTo>
                <a:cubicBezTo>
                  <a:pt x="2421" y="857"/>
                  <a:pt x="2414" y="882"/>
                  <a:pt x="2410" y="914"/>
                </a:cubicBezTo>
                <a:cubicBezTo>
                  <a:pt x="2427" y="924"/>
                  <a:pt x="2443" y="935"/>
                  <a:pt x="2460" y="945"/>
                </a:cubicBezTo>
                <a:cubicBezTo>
                  <a:pt x="2501" y="916"/>
                  <a:pt x="2510" y="902"/>
                  <a:pt x="2504" y="882"/>
                </a:cubicBezTo>
                <a:close/>
                <a:moveTo>
                  <a:pt x="2854" y="1386"/>
                </a:moveTo>
                <a:cubicBezTo>
                  <a:pt x="2858" y="1397"/>
                  <a:pt x="2868" y="1408"/>
                  <a:pt x="2880" y="1417"/>
                </a:cubicBezTo>
                <a:cubicBezTo>
                  <a:pt x="2880" y="1323"/>
                  <a:pt x="2880" y="1323"/>
                  <a:pt x="2880" y="1323"/>
                </a:cubicBezTo>
                <a:cubicBezTo>
                  <a:pt x="2858" y="1339"/>
                  <a:pt x="2847" y="1364"/>
                  <a:pt x="2854" y="1386"/>
                </a:cubicBezTo>
                <a:close/>
                <a:moveTo>
                  <a:pt x="2837" y="1515"/>
                </a:moveTo>
                <a:cubicBezTo>
                  <a:pt x="2821" y="1503"/>
                  <a:pt x="2793" y="1495"/>
                  <a:pt x="2774" y="1499"/>
                </a:cubicBezTo>
                <a:cubicBezTo>
                  <a:pt x="2738" y="1507"/>
                  <a:pt x="2742" y="1540"/>
                  <a:pt x="2747" y="1579"/>
                </a:cubicBezTo>
                <a:cubicBezTo>
                  <a:pt x="2775" y="1581"/>
                  <a:pt x="2800" y="1583"/>
                  <a:pt x="2822" y="1585"/>
                </a:cubicBezTo>
                <a:cubicBezTo>
                  <a:pt x="2842" y="1561"/>
                  <a:pt x="2865" y="1538"/>
                  <a:pt x="2837" y="1515"/>
                </a:cubicBezTo>
                <a:close/>
                <a:moveTo>
                  <a:pt x="2859" y="1723"/>
                </a:moveTo>
                <a:cubicBezTo>
                  <a:pt x="2867" y="1731"/>
                  <a:pt x="2874" y="1737"/>
                  <a:pt x="2880" y="1742"/>
                </a:cubicBezTo>
                <a:cubicBezTo>
                  <a:pt x="2880" y="1650"/>
                  <a:pt x="2880" y="1650"/>
                  <a:pt x="2880" y="1650"/>
                </a:cubicBezTo>
                <a:cubicBezTo>
                  <a:pt x="2868" y="1660"/>
                  <a:pt x="2862" y="1682"/>
                  <a:pt x="2859" y="1723"/>
                </a:cubicBezTo>
                <a:close/>
                <a:moveTo>
                  <a:pt x="2321" y="1460"/>
                </a:moveTo>
                <a:cubicBezTo>
                  <a:pt x="2309" y="1431"/>
                  <a:pt x="2270" y="1416"/>
                  <a:pt x="2237" y="1427"/>
                </a:cubicBezTo>
                <a:cubicBezTo>
                  <a:pt x="2202" y="1440"/>
                  <a:pt x="2184" y="1476"/>
                  <a:pt x="2196" y="1513"/>
                </a:cubicBezTo>
                <a:cubicBezTo>
                  <a:pt x="2207" y="1547"/>
                  <a:pt x="2247" y="1567"/>
                  <a:pt x="2281" y="1555"/>
                </a:cubicBezTo>
                <a:cubicBezTo>
                  <a:pt x="2314" y="1542"/>
                  <a:pt x="2335" y="1494"/>
                  <a:pt x="2321" y="1460"/>
                </a:cubicBezTo>
                <a:close/>
                <a:moveTo>
                  <a:pt x="2026" y="2152"/>
                </a:moveTo>
                <a:cubicBezTo>
                  <a:pt x="2021" y="2153"/>
                  <a:pt x="2015" y="2156"/>
                  <a:pt x="2010" y="2158"/>
                </a:cubicBezTo>
                <a:cubicBezTo>
                  <a:pt x="2073" y="2158"/>
                  <a:pt x="2073" y="2158"/>
                  <a:pt x="2073" y="2158"/>
                </a:cubicBezTo>
                <a:cubicBezTo>
                  <a:pt x="2061" y="2149"/>
                  <a:pt x="2046" y="2146"/>
                  <a:pt x="2026" y="2152"/>
                </a:cubicBezTo>
                <a:close/>
                <a:moveTo>
                  <a:pt x="2398" y="1419"/>
                </a:moveTo>
                <a:cubicBezTo>
                  <a:pt x="2389" y="1459"/>
                  <a:pt x="2393" y="1488"/>
                  <a:pt x="2437" y="1504"/>
                </a:cubicBezTo>
                <a:cubicBezTo>
                  <a:pt x="2500" y="1470"/>
                  <a:pt x="2501" y="1461"/>
                  <a:pt x="2453" y="1406"/>
                </a:cubicBezTo>
                <a:cubicBezTo>
                  <a:pt x="2435" y="1410"/>
                  <a:pt x="2415" y="1415"/>
                  <a:pt x="2398" y="1419"/>
                </a:cubicBezTo>
                <a:close/>
                <a:moveTo>
                  <a:pt x="2188" y="1808"/>
                </a:moveTo>
                <a:cubicBezTo>
                  <a:pt x="2129" y="1849"/>
                  <a:pt x="2120" y="1865"/>
                  <a:pt x="2139" y="1892"/>
                </a:cubicBezTo>
                <a:cubicBezTo>
                  <a:pt x="2160" y="1923"/>
                  <a:pt x="2190" y="1917"/>
                  <a:pt x="2249" y="1869"/>
                </a:cubicBezTo>
                <a:cubicBezTo>
                  <a:pt x="2233" y="1840"/>
                  <a:pt x="2228" y="1806"/>
                  <a:pt x="2188" y="1808"/>
                </a:cubicBezTo>
                <a:close/>
                <a:moveTo>
                  <a:pt x="1116" y="1953"/>
                </a:moveTo>
                <a:cubicBezTo>
                  <a:pt x="1106" y="1945"/>
                  <a:pt x="1097" y="1933"/>
                  <a:pt x="1083" y="1945"/>
                </a:cubicBezTo>
                <a:cubicBezTo>
                  <a:pt x="1079" y="1948"/>
                  <a:pt x="1076" y="1960"/>
                  <a:pt x="1079" y="1964"/>
                </a:cubicBezTo>
                <a:cubicBezTo>
                  <a:pt x="1084" y="1971"/>
                  <a:pt x="1093" y="1979"/>
                  <a:pt x="1100" y="1979"/>
                </a:cubicBezTo>
                <a:cubicBezTo>
                  <a:pt x="1114" y="1980"/>
                  <a:pt x="1114" y="1966"/>
                  <a:pt x="1116" y="1953"/>
                </a:cubicBezTo>
                <a:close/>
                <a:moveTo>
                  <a:pt x="1843" y="1000"/>
                </a:moveTo>
                <a:cubicBezTo>
                  <a:pt x="1802" y="998"/>
                  <a:pt x="1792" y="1003"/>
                  <a:pt x="1784" y="1028"/>
                </a:cubicBezTo>
                <a:cubicBezTo>
                  <a:pt x="1774" y="1056"/>
                  <a:pt x="1780" y="1067"/>
                  <a:pt x="1822" y="1092"/>
                </a:cubicBezTo>
                <a:cubicBezTo>
                  <a:pt x="1880" y="1069"/>
                  <a:pt x="1884" y="1049"/>
                  <a:pt x="1843" y="1000"/>
                </a:cubicBezTo>
                <a:close/>
                <a:moveTo>
                  <a:pt x="1950" y="1424"/>
                </a:moveTo>
                <a:cubicBezTo>
                  <a:pt x="1944" y="1394"/>
                  <a:pt x="1904" y="1366"/>
                  <a:pt x="1876" y="1372"/>
                </a:cubicBezTo>
                <a:cubicBezTo>
                  <a:pt x="1837" y="1379"/>
                  <a:pt x="1816" y="1421"/>
                  <a:pt x="1828" y="1467"/>
                </a:cubicBezTo>
                <a:cubicBezTo>
                  <a:pt x="1838" y="1504"/>
                  <a:pt x="1861" y="1517"/>
                  <a:pt x="1898" y="1506"/>
                </a:cubicBezTo>
                <a:cubicBezTo>
                  <a:pt x="1932" y="1495"/>
                  <a:pt x="1957" y="1457"/>
                  <a:pt x="1950" y="1424"/>
                </a:cubicBezTo>
                <a:close/>
                <a:moveTo>
                  <a:pt x="2046" y="1556"/>
                </a:moveTo>
                <a:cubicBezTo>
                  <a:pt x="2022" y="1564"/>
                  <a:pt x="2006" y="1594"/>
                  <a:pt x="2012" y="1619"/>
                </a:cubicBezTo>
                <a:cubicBezTo>
                  <a:pt x="2017" y="1644"/>
                  <a:pt x="2046" y="1666"/>
                  <a:pt x="2069" y="1661"/>
                </a:cubicBezTo>
                <a:cubicBezTo>
                  <a:pt x="2098" y="1656"/>
                  <a:pt x="2121" y="1620"/>
                  <a:pt x="2113" y="1592"/>
                </a:cubicBezTo>
                <a:cubicBezTo>
                  <a:pt x="2106" y="1565"/>
                  <a:pt x="2072" y="1547"/>
                  <a:pt x="2046" y="1556"/>
                </a:cubicBezTo>
                <a:close/>
                <a:moveTo>
                  <a:pt x="2428" y="1805"/>
                </a:moveTo>
                <a:cubicBezTo>
                  <a:pt x="2412" y="1821"/>
                  <a:pt x="2395" y="1839"/>
                  <a:pt x="2372" y="1862"/>
                </a:cubicBezTo>
                <a:cubicBezTo>
                  <a:pt x="2399" y="1879"/>
                  <a:pt x="2420" y="1892"/>
                  <a:pt x="2440" y="1904"/>
                </a:cubicBezTo>
                <a:cubicBezTo>
                  <a:pt x="2493" y="1845"/>
                  <a:pt x="2492" y="1835"/>
                  <a:pt x="2428" y="1805"/>
                </a:cubicBezTo>
                <a:close/>
                <a:moveTo>
                  <a:pt x="2363" y="1989"/>
                </a:moveTo>
                <a:cubicBezTo>
                  <a:pt x="2341" y="1996"/>
                  <a:pt x="2330" y="2012"/>
                  <a:pt x="2341" y="2032"/>
                </a:cubicBezTo>
                <a:cubicBezTo>
                  <a:pt x="2348" y="2046"/>
                  <a:pt x="2365" y="2054"/>
                  <a:pt x="2388" y="2072"/>
                </a:cubicBezTo>
                <a:cubicBezTo>
                  <a:pt x="2400" y="2046"/>
                  <a:pt x="2414" y="2029"/>
                  <a:pt x="2412" y="2015"/>
                </a:cubicBezTo>
                <a:cubicBezTo>
                  <a:pt x="2408" y="1992"/>
                  <a:pt x="2388" y="1981"/>
                  <a:pt x="2363" y="1989"/>
                </a:cubicBezTo>
                <a:close/>
                <a:moveTo>
                  <a:pt x="2218" y="2056"/>
                </a:moveTo>
                <a:cubicBezTo>
                  <a:pt x="2196" y="2080"/>
                  <a:pt x="2165" y="2100"/>
                  <a:pt x="2192" y="2133"/>
                </a:cubicBezTo>
                <a:cubicBezTo>
                  <a:pt x="2201" y="2144"/>
                  <a:pt x="2229" y="2152"/>
                  <a:pt x="2239" y="2146"/>
                </a:cubicBezTo>
                <a:cubicBezTo>
                  <a:pt x="2257" y="2136"/>
                  <a:pt x="2277" y="2115"/>
                  <a:pt x="2279" y="2097"/>
                </a:cubicBezTo>
                <a:cubicBezTo>
                  <a:pt x="2282" y="2063"/>
                  <a:pt x="2249" y="2062"/>
                  <a:pt x="2218" y="2056"/>
                </a:cubicBezTo>
                <a:close/>
                <a:moveTo>
                  <a:pt x="1781" y="1176"/>
                </a:moveTo>
                <a:cubicBezTo>
                  <a:pt x="1759" y="1170"/>
                  <a:pt x="1734" y="1185"/>
                  <a:pt x="1728" y="1208"/>
                </a:cubicBezTo>
                <a:cubicBezTo>
                  <a:pt x="1722" y="1228"/>
                  <a:pt x="1735" y="1246"/>
                  <a:pt x="1758" y="1252"/>
                </a:cubicBezTo>
                <a:cubicBezTo>
                  <a:pt x="1785" y="1259"/>
                  <a:pt x="1804" y="1250"/>
                  <a:pt x="1808" y="1228"/>
                </a:cubicBezTo>
                <a:cubicBezTo>
                  <a:pt x="1813" y="1205"/>
                  <a:pt x="1800" y="1181"/>
                  <a:pt x="1781" y="1176"/>
                </a:cubicBezTo>
                <a:close/>
                <a:moveTo>
                  <a:pt x="2375" y="1735"/>
                </a:moveTo>
                <a:cubicBezTo>
                  <a:pt x="2391" y="1731"/>
                  <a:pt x="2407" y="1709"/>
                  <a:pt x="2413" y="1692"/>
                </a:cubicBezTo>
                <a:cubicBezTo>
                  <a:pt x="2423" y="1662"/>
                  <a:pt x="2400" y="1641"/>
                  <a:pt x="2376" y="1633"/>
                </a:cubicBezTo>
                <a:cubicBezTo>
                  <a:pt x="2340" y="1621"/>
                  <a:pt x="2314" y="1640"/>
                  <a:pt x="2297" y="1678"/>
                </a:cubicBezTo>
                <a:cubicBezTo>
                  <a:pt x="2312" y="1717"/>
                  <a:pt x="2333" y="1746"/>
                  <a:pt x="2375" y="1735"/>
                </a:cubicBezTo>
                <a:close/>
                <a:moveTo>
                  <a:pt x="959" y="2075"/>
                </a:moveTo>
                <a:cubicBezTo>
                  <a:pt x="946" y="2071"/>
                  <a:pt x="937" y="2077"/>
                  <a:pt x="930" y="2088"/>
                </a:cubicBezTo>
                <a:cubicBezTo>
                  <a:pt x="924" y="2099"/>
                  <a:pt x="928" y="2108"/>
                  <a:pt x="936" y="2118"/>
                </a:cubicBezTo>
                <a:cubicBezTo>
                  <a:pt x="951" y="2122"/>
                  <a:pt x="963" y="2119"/>
                  <a:pt x="969" y="2106"/>
                </a:cubicBezTo>
                <a:cubicBezTo>
                  <a:pt x="974" y="2094"/>
                  <a:pt x="968" y="2083"/>
                  <a:pt x="959" y="2075"/>
                </a:cubicBezTo>
                <a:close/>
                <a:moveTo>
                  <a:pt x="438" y="220"/>
                </a:moveTo>
                <a:cubicBezTo>
                  <a:pt x="454" y="221"/>
                  <a:pt x="454" y="206"/>
                  <a:pt x="456" y="191"/>
                </a:cubicBezTo>
                <a:cubicBezTo>
                  <a:pt x="444" y="181"/>
                  <a:pt x="434" y="168"/>
                  <a:pt x="419" y="181"/>
                </a:cubicBezTo>
                <a:cubicBezTo>
                  <a:pt x="414" y="185"/>
                  <a:pt x="411" y="199"/>
                  <a:pt x="414" y="203"/>
                </a:cubicBezTo>
                <a:cubicBezTo>
                  <a:pt x="419" y="211"/>
                  <a:pt x="430" y="220"/>
                  <a:pt x="438" y="220"/>
                </a:cubicBezTo>
                <a:close/>
                <a:moveTo>
                  <a:pt x="331" y="56"/>
                </a:moveTo>
                <a:cubicBezTo>
                  <a:pt x="339" y="50"/>
                  <a:pt x="347" y="43"/>
                  <a:pt x="358" y="34"/>
                </a:cubicBezTo>
                <a:cubicBezTo>
                  <a:pt x="354" y="23"/>
                  <a:pt x="352" y="10"/>
                  <a:pt x="346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83" y="11"/>
                  <a:pt x="285" y="26"/>
                  <a:pt x="294" y="39"/>
                </a:cubicBezTo>
                <a:cubicBezTo>
                  <a:pt x="304" y="51"/>
                  <a:pt x="316" y="58"/>
                  <a:pt x="331" y="56"/>
                </a:cubicBezTo>
                <a:close/>
                <a:moveTo>
                  <a:pt x="220" y="146"/>
                </a:moveTo>
                <a:cubicBezTo>
                  <a:pt x="234" y="145"/>
                  <a:pt x="244" y="139"/>
                  <a:pt x="249" y="124"/>
                </a:cubicBezTo>
                <a:cubicBezTo>
                  <a:pt x="254" y="104"/>
                  <a:pt x="250" y="96"/>
                  <a:pt x="221" y="78"/>
                </a:cubicBezTo>
                <a:cubicBezTo>
                  <a:pt x="195" y="90"/>
                  <a:pt x="190" y="97"/>
                  <a:pt x="193" y="117"/>
                </a:cubicBezTo>
                <a:cubicBezTo>
                  <a:pt x="196" y="133"/>
                  <a:pt x="208" y="146"/>
                  <a:pt x="220" y="146"/>
                </a:cubicBezTo>
                <a:close/>
                <a:moveTo>
                  <a:pt x="375" y="357"/>
                </a:moveTo>
                <a:cubicBezTo>
                  <a:pt x="362" y="361"/>
                  <a:pt x="353" y="380"/>
                  <a:pt x="357" y="392"/>
                </a:cubicBezTo>
                <a:cubicBezTo>
                  <a:pt x="362" y="406"/>
                  <a:pt x="384" y="414"/>
                  <a:pt x="399" y="408"/>
                </a:cubicBezTo>
                <a:cubicBezTo>
                  <a:pt x="413" y="403"/>
                  <a:pt x="415" y="393"/>
                  <a:pt x="408" y="375"/>
                </a:cubicBezTo>
                <a:cubicBezTo>
                  <a:pt x="401" y="358"/>
                  <a:pt x="390" y="352"/>
                  <a:pt x="375" y="357"/>
                </a:cubicBezTo>
                <a:close/>
                <a:moveTo>
                  <a:pt x="166" y="286"/>
                </a:moveTo>
                <a:cubicBezTo>
                  <a:pt x="202" y="269"/>
                  <a:pt x="204" y="248"/>
                  <a:pt x="196" y="222"/>
                </a:cubicBezTo>
                <a:cubicBezTo>
                  <a:pt x="182" y="208"/>
                  <a:pt x="166" y="209"/>
                  <a:pt x="151" y="219"/>
                </a:cubicBezTo>
                <a:cubicBezTo>
                  <a:pt x="131" y="231"/>
                  <a:pt x="134" y="249"/>
                  <a:pt x="141" y="276"/>
                </a:cubicBezTo>
                <a:cubicBezTo>
                  <a:pt x="147" y="279"/>
                  <a:pt x="159" y="283"/>
                  <a:pt x="166" y="286"/>
                </a:cubicBezTo>
                <a:close/>
                <a:moveTo>
                  <a:pt x="348" y="100"/>
                </a:moveTo>
                <a:cubicBezTo>
                  <a:pt x="345" y="124"/>
                  <a:pt x="363" y="134"/>
                  <a:pt x="382" y="144"/>
                </a:cubicBezTo>
                <a:cubicBezTo>
                  <a:pt x="400" y="134"/>
                  <a:pt x="413" y="124"/>
                  <a:pt x="406" y="104"/>
                </a:cubicBezTo>
                <a:cubicBezTo>
                  <a:pt x="402" y="92"/>
                  <a:pt x="393" y="81"/>
                  <a:pt x="377" y="83"/>
                </a:cubicBezTo>
                <a:cubicBezTo>
                  <a:pt x="365" y="85"/>
                  <a:pt x="351" y="85"/>
                  <a:pt x="348" y="100"/>
                </a:cubicBezTo>
                <a:close/>
                <a:moveTo>
                  <a:pt x="250" y="276"/>
                </a:moveTo>
                <a:cubicBezTo>
                  <a:pt x="254" y="290"/>
                  <a:pt x="270" y="295"/>
                  <a:pt x="294" y="293"/>
                </a:cubicBezTo>
                <a:cubicBezTo>
                  <a:pt x="306" y="265"/>
                  <a:pt x="308" y="249"/>
                  <a:pt x="293" y="243"/>
                </a:cubicBezTo>
                <a:cubicBezTo>
                  <a:pt x="283" y="239"/>
                  <a:pt x="268" y="240"/>
                  <a:pt x="257" y="244"/>
                </a:cubicBezTo>
                <a:cubicBezTo>
                  <a:pt x="244" y="250"/>
                  <a:pt x="247" y="265"/>
                  <a:pt x="250" y="276"/>
                </a:cubicBezTo>
                <a:close/>
                <a:moveTo>
                  <a:pt x="60" y="1519"/>
                </a:moveTo>
                <a:cubicBezTo>
                  <a:pt x="42" y="1526"/>
                  <a:pt x="24" y="1533"/>
                  <a:pt x="0" y="154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14" y="1566"/>
                  <a:pt x="25" y="1582"/>
                  <a:pt x="35" y="1597"/>
                </a:cubicBezTo>
                <a:cubicBezTo>
                  <a:pt x="95" y="1571"/>
                  <a:pt x="98" y="1563"/>
                  <a:pt x="60" y="1519"/>
                </a:cubicBezTo>
                <a:close/>
                <a:moveTo>
                  <a:pt x="93" y="1223"/>
                </a:moveTo>
                <a:cubicBezTo>
                  <a:pt x="94" y="1198"/>
                  <a:pt x="69" y="1173"/>
                  <a:pt x="41" y="1171"/>
                </a:cubicBezTo>
                <a:cubicBezTo>
                  <a:pt x="25" y="1170"/>
                  <a:pt x="10" y="1175"/>
                  <a:pt x="0" y="1184"/>
                </a:cubicBezTo>
                <a:cubicBezTo>
                  <a:pt x="0" y="1268"/>
                  <a:pt x="0" y="1268"/>
                  <a:pt x="0" y="1268"/>
                </a:cubicBezTo>
                <a:cubicBezTo>
                  <a:pt x="8" y="1276"/>
                  <a:pt x="19" y="1281"/>
                  <a:pt x="31" y="1281"/>
                </a:cubicBezTo>
                <a:cubicBezTo>
                  <a:pt x="60" y="1283"/>
                  <a:pt x="92" y="1254"/>
                  <a:pt x="93" y="1223"/>
                </a:cubicBezTo>
                <a:close/>
                <a:moveTo>
                  <a:pt x="92" y="1016"/>
                </a:moveTo>
                <a:cubicBezTo>
                  <a:pt x="96" y="983"/>
                  <a:pt x="68" y="953"/>
                  <a:pt x="27" y="948"/>
                </a:cubicBezTo>
                <a:cubicBezTo>
                  <a:pt x="18" y="947"/>
                  <a:pt x="9" y="949"/>
                  <a:pt x="0" y="953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9" y="1073"/>
                  <a:pt x="18" y="1077"/>
                  <a:pt x="27" y="1077"/>
                </a:cubicBezTo>
                <a:cubicBezTo>
                  <a:pt x="56" y="1080"/>
                  <a:pt x="88" y="1050"/>
                  <a:pt x="92" y="1016"/>
                </a:cubicBezTo>
                <a:close/>
                <a:moveTo>
                  <a:pt x="77" y="1372"/>
                </a:moveTo>
                <a:cubicBezTo>
                  <a:pt x="54" y="1351"/>
                  <a:pt x="28" y="1357"/>
                  <a:pt x="2" y="1380"/>
                </a:cubicBezTo>
                <a:cubicBezTo>
                  <a:pt x="1" y="1414"/>
                  <a:pt x="7" y="1443"/>
                  <a:pt x="43" y="1449"/>
                </a:cubicBezTo>
                <a:cubicBezTo>
                  <a:pt x="56" y="1451"/>
                  <a:pt x="75" y="1440"/>
                  <a:pt x="85" y="1429"/>
                </a:cubicBezTo>
                <a:cubicBezTo>
                  <a:pt x="103" y="1410"/>
                  <a:pt x="92" y="1386"/>
                  <a:pt x="77" y="1372"/>
                </a:cubicBezTo>
                <a:close/>
                <a:moveTo>
                  <a:pt x="21" y="1746"/>
                </a:moveTo>
                <a:cubicBezTo>
                  <a:pt x="23" y="1763"/>
                  <a:pt x="25" y="1781"/>
                  <a:pt x="27" y="1796"/>
                </a:cubicBezTo>
                <a:cubicBezTo>
                  <a:pt x="56" y="1805"/>
                  <a:pt x="80" y="1813"/>
                  <a:pt x="94" y="1786"/>
                </a:cubicBezTo>
                <a:cubicBezTo>
                  <a:pt x="99" y="1776"/>
                  <a:pt x="98" y="1758"/>
                  <a:pt x="92" y="1750"/>
                </a:cubicBezTo>
                <a:cubicBezTo>
                  <a:pt x="74" y="1724"/>
                  <a:pt x="50" y="1732"/>
                  <a:pt x="21" y="1746"/>
                </a:cubicBezTo>
                <a:close/>
                <a:moveTo>
                  <a:pt x="251" y="1115"/>
                </a:moveTo>
                <a:cubicBezTo>
                  <a:pt x="276" y="1111"/>
                  <a:pt x="293" y="1090"/>
                  <a:pt x="292" y="1066"/>
                </a:cubicBezTo>
                <a:cubicBezTo>
                  <a:pt x="291" y="1042"/>
                  <a:pt x="284" y="1019"/>
                  <a:pt x="258" y="1010"/>
                </a:cubicBezTo>
                <a:cubicBezTo>
                  <a:pt x="233" y="1001"/>
                  <a:pt x="217" y="1013"/>
                  <a:pt x="189" y="1063"/>
                </a:cubicBezTo>
                <a:cubicBezTo>
                  <a:pt x="200" y="1095"/>
                  <a:pt x="214" y="1120"/>
                  <a:pt x="251" y="1115"/>
                </a:cubicBezTo>
                <a:close/>
                <a:moveTo>
                  <a:pt x="472" y="1184"/>
                </a:moveTo>
                <a:cubicBezTo>
                  <a:pt x="478" y="1160"/>
                  <a:pt x="470" y="1143"/>
                  <a:pt x="448" y="1131"/>
                </a:cubicBezTo>
                <a:cubicBezTo>
                  <a:pt x="424" y="1119"/>
                  <a:pt x="385" y="1128"/>
                  <a:pt x="368" y="1149"/>
                </a:cubicBezTo>
                <a:cubicBezTo>
                  <a:pt x="350" y="1171"/>
                  <a:pt x="354" y="1186"/>
                  <a:pt x="391" y="1232"/>
                </a:cubicBezTo>
                <a:cubicBezTo>
                  <a:pt x="447" y="1234"/>
                  <a:pt x="463" y="1224"/>
                  <a:pt x="472" y="1184"/>
                </a:cubicBezTo>
                <a:close/>
                <a:moveTo>
                  <a:pt x="391" y="310"/>
                </a:moveTo>
                <a:cubicBezTo>
                  <a:pt x="405" y="294"/>
                  <a:pt x="403" y="278"/>
                  <a:pt x="391" y="262"/>
                </a:cubicBezTo>
                <a:cubicBezTo>
                  <a:pt x="359" y="265"/>
                  <a:pt x="350" y="271"/>
                  <a:pt x="352" y="287"/>
                </a:cubicBezTo>
                <a:cubicBezTo>
                  <a:pt x="354" y="304"/>
                  <a:pt x="365" y="311"/>
                  <a:pt x="391" y="310"/>
                </a:cubicBezTo>
                <a:close/>
                <a:moveTo>
                  <a:pt x="378" y="531"/>
                </a:moveTo>
                <a:cubicBezTo>
                  <a:pt x="391" y="534"/>
                  <a:pt x="402" y="532"/>
                  <a:pt x="408" y="519"/>
                </a:cubicBezTo>
                <a:cubicBezTo>
                  <a:pt x="416" y="501"/>
                  <a:pt x="412" y="487"/>
                  <a:pt x="394" y="476"/>
                </a:cubicBezTo>
                <a:cubicBezTo>
                  <a:pt x="367" y="486"/>
                  <a:pt x="359" y="494"/>
                  <a:pt x="360" y="511"/>
                </a:cubicBezTo>
                <a:cubicBezTo>
                  <a:pt x="361" y="522"/>
                  <a:pt x="367" y="529"/>
                  <a:pt x="378" y="531"/>
                </a:cubicBezTo>
                <a:close/>
                <a:moveTo>
                  <a:pt x="452" y="368"/>
                </a:moveTo>
                <a:cubicBezTo>
                  <a:pt x="458" y="368"/>
                  <a:pt x="467" y="363"/>
                  <a:pt x="470" y="358"/>
                </a:cubicBezTo>
                <a:cubicBezTo>
                  <a:pt x="478" y="342"/>
                  <a:pt x="468" y="332"/>
                  <a:pt x="453" y="321"/>
                </a:cubicBezTo>
                <a:cubicBezTo>
                  <a:pt x="445" y="327"/>
                  <a:pt x="437" y="332"/>
                  <a:pt x="430" y="337"/>
                </a:cubicBezTo>
                <a:cubicBezTo>
                  <a:pt x="433" y="354"/>
                  <a:pt x="435" y="368"/>
                  <a:pt x="452" y="368"/>
                </a:cubicBezTo>
                <a:close/>
                <a:moveTo>
                  <a:pt x="115" y="1901"/>
                </a:moveTo>
                <a:cubicBezTo>
                  <a:pt x="118" y="1875"/>
                  <a:pt x="104" y="1864"/>
                  <a:pt x="70" y="1861"/>
                </a:cubicBezTo>
                <a:cubicBezTo>
                  <a:pt x="37" y="1858"/>
                  <a:pt x="18" y="1871"/>
                  <a:pt x="15" y="1898"/>
                </a:cubicBezTo>
                <a:cubicBezTo>
                  <a:pt x="12" y="1922"/>
                  <a:pt x="34" y="1951"/>
                  <a:pt x="56" y="1954"/>
                </a:cubicBezTo>
                <a:cubicBezTo>
                  <a:pt x="81" y="1957"/>
                  <a:pt x="112" y="1929"/>
                  <a:pt x="115" y="1901"/>
                </a:cubicBezTo>
                <a:close/>
                <a:moveTo>
                  <a:pt x="288" y="1365"/>
                </a:moveTo>
                <a:cubicBezTo>
                  <a:pt x="307" y="1381"/>
                  <a:pt x="326" y="1383"/>
                  <a:pt x="346" y="1368"/>
                </a:cubicBezTo>
                <a:cubicBezTo>
                  <a:pt x="371" y="1348"/>
                  <a:pt x="373" y="1321"/>
                  <a:pt x="350" y="1279"/>
                </a:cubicBezTo>
                <a:cubicBezTo>
                  <a:pt x="333" y="1279"/>
                  <a:pt x="314" y="1279"/>
                  <a:pt x="294" y="1280"/>
                </a:cubicBezTo>
                <a:cubicBezTo>
                  <a:pt x="264" y="1333"/>
                  <a:pt x="263" y="1344"/>
                  <a:pt x="288" y="1365"/>
                </a:cubicBezTo>
                <a:close/>
                <a:moveTo>
                  <a:pt x="489" y="1641"/>
                </a:moveTo>
                <a:cubicBezTo>
                  <a:pt x="509" y="1596"/>
                  <a:pt x="506" y="1572"/>
                  <a:pt x="477" y="1556"/>
                </a:cubicBezTo>
                <a:cubicBezTo>
                  <a:pt x="452" y="1542"/>
                  <a:pt x="438" y="1552"/>
                  <a:pt x="411" y="1600"/>
                </a:cubicBezTo>
                <a:cubicBezTo>
                  <a:pt x="433" y="1649"/>
                  <a:pt x="437" y="1651"/>
                  <a:pt x="489" y="1641"/>
                </a:cubicBezTo>
                <a:close/>
                <a:moveTo>
                  <a:pt x="481" y="99"/>
                </a:moveTo>
                <a:cubicBezTo>
                  <a:pt x="488" y="94"/>
                  <a:pt x="498" y="85"/>
                  <a:pt x="498" y="77"/>
                </a:cubicBezTo>
                <a:cubicBezTo>
                  <a:pt x="498" y="59"/>
                  <a:pt x="484" y="52"/>
                  <a:pt x="466" y="52"/>
                </a:cubicBezTo>
                <a:cubicBezTo>
                  <a:pt x="453" y="63"/>
                  <a:pt x="445" y="76"/>
                  <a:pt x="455" y="93"/>
                </a:cubicBezTo>
                <a:cubicBezTo>
                  <a:pt x="461" y="103"/>
                  <a:pt x="472" y="105"/>
                  <a:pt x="481" y="99"/>
                </a:cubicBezTo>
                <a:close/>
                <a:moveTo>
                  <a:pt x="478" y="515"/>
                </a:moveTo>
                <a:cubicBezTo>
                  <a:pt x="453" y="528"/>
                  <a:pt x="447" y="538"/>
                  <a:pt x="452" y="556"/>
                </a:cubicBezTo>
                <a:cubicBezTo>
                  <a:pt x="455" y="570"/>
                  <a:pt x="465" y="576"/>
                  <a:pt x="479" y="574"/>
                </a:cubicBezTo>
                <a:cubicBezTo>
                  <a:pt x="495" y="573"/>
                  <a:pt x="506" y="557"/>
                  <a:pt x="507" y="532"/>
                </a:cubicBezTo>
                <a:cubicBezTo>
                  <a:pt x="497" y="526"/>
                  <a:pt x="487" y="521"/>
                  <a:pt x="478" y="515"/>
                </a:cubicBezTo>
                <a:close/>
                <a:moveTo>
                  <a:pt x="431" y="674"/>
                </a:moveTo>
                <a:cubicBezTo>
                  <a:pt x="442" y="691"/>
                  <a:pt x="452" y="692"/>
                  <a:pt x="480" y="681"/>
                </a:cubicBezTo>
                <a:cubicBezTo>
                  <a:pt x="484" y="671"/>
                  <a:pt x="488" y="661"/>
                  <a:pt x="492" y="649"/>
                </a:cubicBezTo>
                <a:cubicBezTo>
                  <a:pt x="467" y="627"/>
                  <a:pt x="449" y="623"/>
                  <a:pt x="434" y="635"/>
                </a:cubicBezTo>
                <a:cubicBezTo>
                  <a:pt x="424" y="644"/>
                  <a:pt x="422" y="662"/>
                  <a:pt x="431" y="674"/>
                </a:cubicBezTo>
                <a:close/>
                <a:moveTo>
                  <a:pt x="463" y="1436"/>
                </a:moveTo>
                <a:cubicBezTo>
                  <a:pt x="456" y="1421"/>
                  <a:pt x="437" y="1406"/>
                  <a:pt x="421" y="1403"/>
                </a:cubicBezTo>
                <a:cubicBezTo>
                  <a:pt x="392" y="1397"/>
                  <a:pt x="384" y="1423"/>
                  <a:pt x="375" y="1454"/>
                </a:cubicBezTo>
                <a:cubicBezTo>
                  <a:pt x="395" y="1465"/>
                  <a:pt x="413" y="1475"/>
                  <a:pt x="429" y="1484"/>
                </a:cubicBezTo>
                <a:cubicBezTo>
                  <a:pt x="452" y="1472"/>
                  <a:pt x="477" y="1462"/>
                  <a:pt x="463" y="1436"/>
                </a:cubicBezTo>
                <a:close/>
                <a:moveTo>
                  <a:pt x="479" y="280"/>
                </a:moveTo>
                <a:cubicBezTo>
                  <a:pt x="490" y="278"/>
                  <a:pt x="495" y="268"/>
                  <a:pt x="490" y="257"/>
                </a:cubicBezTo>
                <a:cubicBezTo>
                  <a:pt x="487" y="247"/>
                  <a:pt x="479" y="242"/>
                  <a:pt x="470" y="248"/>
                </a:cubicBezTo>
                <a:cubicBezTo>
                  <a:pt x="464" y="251"/>
                  <a:pt x="460" y="260"/>
                  <a:pt x="452" y="270"/>
                </a:cubicBezTo>
                <a:cubicBezTo>
                  <a:pt x="465" y="275"/>
                  <a:pt x="473" y="282"/>
                  <a:pt x="479" y="280"/>
                </a:cubicBezTo>
                <a:close/>
                <a:moveTo>
                  <a:pt x="1006" y="2150"/>
                </a:moveTo>
                <a:cubicBezTo>
                  <a:pt x="996" y="2143"/>
                  <a:pt x="973" y="2145"/>
                  <a:pt x="965" y="2156"/>
                </a:cubicBezTo>
                <a:cubicBezTo>
                  <a:pt x="965" y="2157"/>
                  <a:pt x="964" y="2158"/>
                  <a:pt x="964" y="2158"/>
                </a:cubicBezTo>
                <a:cubicBezTo>
                  <a:pt x="1014" y="2158"/>
                  <a:pt x="1014" y="2158"/>
                  <a:pt x="1014" y="2158"/>
                </a:cubicBezTo>
                <a:cubicBezTo>
                  <a:pt x="1013" y="2155"/>
                  <a:pt x="1010" y="2152"/>
                  <a:pt x="1006" y="2150"/>
                </a:cubicBezTo>
                <a:close/>
                <a:moveTo>
                  <a:pt x="885" y="1981"/>
                </a:moveTo>
                <a:cubicBezTo>
                  <a:pt x="873" y="1969"/>
                  <a:pt x="859" y="1969"/>
                  <a:pt x="846" y="1978"/>
                </a:cubicBezTo>
                <a:cubicBezTo>
                  <a:pt x="828" y="1989"/>
                  <a:pt x="831" y="2005"/>
                  <a:pt x="837" y="2029"/>
                </a:cubicBezTo>
                <a:cubicBezTo>
                  <a:pt x="843" y="2031"/>
                  <a:pt x="852" y="2035"/>
                  <a:pt x="859" y="2037"/>
                </a:cubicBezTo>
                <a:cubicBezTo>
                  <a:pt x="891" y="2023"/>
                  <a:pt x="893" y="2004"/>
                  <a:pt x="885" y="1981"/>
                </a:cubicBezTo>
                <a:close/>
                <a:moveTo>
                  <a:pt x="883" y="1156"/>
                </a:moveTo>
                <a:cubicBezTo>
                  <a:pt x="890" y="1134"/>
                  <a:pt x="878" y="1106"/>
                  <a:pt x="858" y="1098"/>
                </a:cubicBezTo>
                <a:cubicBezTo>
                  <a:pt x="839" y="1090"/>
                  <a:pt x="810" y="1102"/>
                  <a:pt x="802" y="1119"/>
                </a:cubicBezTo>
                <a:cubicBezTo>
                  <a:pt x="793" y="1143"/>
                  <a:pt x="808" y="1170"/>
                  <a:pt x="837" y="1180"/>
                </a:cubicBezTo>
                <a:cubicBezTo>
                  <a:pt x="860" y="1188"/>
                  <a:pt x="876" y="1180"/>
                  <a:pt x="883" y="1156"/>
                </a:cubicBezTo>
                <a:close/>
                <a:moveTo>
                  <a:pt x="908" y="1853"/>
                </a:moveTo>
                <a:cubicBezTo>
                  <a:pt x="884" y="1864"/>
                  <a:pt x="880" y="1870"/>
                  <a:pt x="883" y="1887"/>
                </a:cubicBezTo>
                <a:cubicBezTo>
                  <a:pt x="886" y="1902"/>
                  <a:pt x="896" y="1914"/>
                  <a:pt x="907" y="1913"/>
                </a:cubicBezTo>
                <a:cubicBezTo>
                  <a:pt x="919" y="1913"/>
                  <a:pt x="928" y="1907"/>
                  <a:pt x="932" y="1894"/>
                </a:cubicBezTo>
                <a:cubicBezTo>
                  <a:pt x="937" y="1876"/>
                  <a:pt x="934" y="1869"/>
                  <a:pt x="908" y="1853"/>
                </a:cubicBezTo>
                <a:close/>
                <a:moveTo>
                  <a:pt x="856" y="2094"/>
                </a:moveTo>
                <a:cubicBezTo>
                  <a:pt x="839" y="2100"/>
                  <a:pt x="833" y="2112"/>
                  <a:pt x="839" y="2125"/>
                </a:cubicBezTo>
                <a:cubicBezTo>
                  <a:pt x="845" y="2138"/>
                  <a:pt x="861" y="2146"/>
                  <a:pt x="873" y="2141"/>
                </a:cubicBezTo>
                <a:cubicBezTo>
                  <a:pt x="886" y="2136"/>
                  <a:pt x="893" y="2118"/>
                  <a:pt x="888" y="2104"/>
                </a:cubicBezTo>
                <a:cubicBezTo>
                  <a:pt x="883" y="2092"/>
                  <a:pt x="870" y="2088"/>
                  <a:pt x="856" y="2094"/>
                </a:cubicBezTo>
                <a:close/>
                <a:moveTo>
                  <a:pt x="808" y="527"/>
                </a:moveTo>
                <a:cubicBezTo>
                  <a:pt x="822" y="521"/>
                  <a:pt x="827" y="506"/>
                  <a:pt x="821" y="491"/>
                </a:cubicBezTo>
                <a:cubicBezTo>
                  <a:pt x="814" y="475"/>
                  <a:pt x="797" y="465"/>
                  <a:pt x="785" y="470"/>
                </a:cubicBezTo>
                <a:cubicBezTo>
                  <a:pt x="771" y="476"/>
                  <a:pt x="761" y="499"/>
                  <a:pt x="766" y="512"/>
                </a:cubicBezTo>
                <a:cubicBezTo>
                  <a:pt x="771" y="525"/>
                  <a:pt x="793" y="533"/>
                  <a:pt x="808" y="527"/>
                </a:cubicBezTo>
                <a:close/>
                <a:moveTo>
                  <a:pt x="822" y="986"/>
                </a:moveTo>
                <a:cubicBezTo>
                  <a:pt x="844" y="992"/>
                  <a:pt x="882" y="966"/>
                  <a:pt x="889" y="941"/>
                </a:cubicBezTo>
                <a:cubicBezTo>
                  <a:pt x="895" y="919"/>
                  <a:pt x="876" y="890"/>
                  <a:pt x="850" y="882"/>
                </a:cubicBezTo>
                <a:cubicBezTo>
                  <a:pt x="825" y="874"/>
                  <a:pt x="798" y="892"/>
                  <a:pt x="788" y="923"/>
                </a:cubicBezTo>
                <a:cubicBezTo>
                  <a:pt x="781" y="946"/>
                  <a:pt x="799" y="979"/>
                  <a:pt x="822" y="986"/>
                </a:cubicBezTo>
                <a:close/>
                <a:moveTo>
                  <a:pt x="1059" y="2059"/>
                </a:moveTo>
                <a:cubicBezTo>
                  <a:pt x="1071" y="2044"/>
                  <a:pt x="1069" y="2030"/>
                  <a:pt x="1058" y="2016"/>
                </a:cubicBezTo>
                <a:cubicBezTo>
                  <a:pt x="1030" y="2019"/>
                  <a:pt x="1022" y="2024"/>
                  <a:pt x="1024" y="2038"/>
                </a:cubicBezTo>
                <a:cubicBezTo>
                  <a:pt x="1025" y="2054"/>
                  <a:pt x="1036" y="2060"/>
                  <a:pt x="1059" y="2059"/>
                </a:cubicBezTo>
                <a:close/>
                <a:moveTo>
                  <a:pt x="210" y="1226"/>
                </a:moveTo>
                <a:cubicBezTo>
                  <a:pt x="195" y="1223"/>
                  <a:pt x="179" y="1220"/>
                  <a:pt x="165" y="1218"/>
                </a:cubicBezTo>
                <a:cubicBezTo>
                  <a:pt x="145" y="1245"/>
                  <a:pt x="138" y="1269"/>
                  <a:pt x="166" y="1295"/>
                </a:cubicBezTo>
                <a:cubicBezTo>
                  <a:pt x="225" y="1290"/>
                  <a:pt x="229" y="1284"/>
                  <a:pt x="210" y="1226"/>
                </a:cubicBezTo>
                <a:close/>
                <a:moveTo>
                  <a:pt x="759" y="340"/>
                </a:moveTo>
                <a:cubicBezTo>
                  <a:pt x="725" y="338"/>
                  <a:pt x="719" y="341"/>
                  <a:pt x="715" y="359"/>
                </a:cubicBezTo>
                <a:cubicBezTo>
                  <a:pt x="711" y="372"/>
                  <a:pt x="715" y="382"/>
                  <a:pt x="728" y="389"/>
                </a:cubicBezTo>
                <a:cubicBezTo>
                  <a:pt x="744" y="396"/>
                  <a:pt x="758" y="390"/>
                  <a:pt x="774" y="368"/>
                </a:cubicBezTo>
                <a:cubicBezTo>
                  <a:pt x="770" y="360"/>
                  <a:pt x="765" y="350"/>
                  <a:pt x="759" y="340"/>
                </a:cubicBezTo>
                <a:close/>
                <a:moveTo>
                  <a:pt x="1051" y="1912"/>
                </a:moveTo>
                <a:cubicBezTo>
                  <a:pt x="1066" y="1903"/>
                  <a:pt x="1078" y="1894"/>
                  <a:pt x="1072" y="1876"/>
                </a:cubicBezTo>
                <a:cubicBezTo>
                  <a:pt x="1068" y="1865"/>
                  <a:pt x="1060" y="1856"/>
                  <a:pt x="1046" y="1858"/>
                </a:cubicBezTo>
                <a:cubicBezTo>
                  <a:pt x="1035" y="1859"/>
                  <a:pt x="1023" y="1859"/>
                  <a:pt x="1021" y="1873"/>
                </a:cubicBezTo>
                <a:cubicBezTo>
                  <a:pt x="1018" y="1894"/>
                  <a:pt x="1034" y="1903"/>
                  <a:pt x="1051" y="1912"/>
                </a:cubicBezTo>
                <a:close/>
                <a:moveTo>
                  <a:pt x="1044" y="2101"/>
                </a:moveTo>
                <a:cubicBezTo>
                  <a:pt x="1033" y="2105"/>
                  <a:pt x="1025" y="2121"/>
                  <a:pt x="1028" y="2132"/>
                </a:cubicBezTo>
                <a:cubicBezTo>
                  <a:pt x="1033" y="2144"/>
                  <a:pt x="1053" y="2151"/>
                  <a:pt x="1066" y="2146"/>
                </a:cubicBezTo>
                <a:cubicBezTo>
                  <a:pt x="1078" y="2142"/>
                  <a:pt x="1080" y="2133"/>
                  <a:pt x="1074" y="2117"/>
                </a:cubicBezTo>
                <a:cubicBezTo>
                  <a:pt x="1067" y="2102"/>
                  <a:pt x="1057" y="2096"/>
                  <a:pt x="1044" y="2101"/>
                </a:cubicBezTo>
                <a:close/>
                <a:moveTo>
                  <a:pt x="987" y="1919"/>
                </a:moveTo>
                <a:cubicBezTo>
                  <a:pt x="978" y="1923"/>
                  <a:pt x="970" y="1930"/>
                  <a:pt x="973" y="1941"/>
                </a:cubicBezTo>
                <a:cubicBezTo>
                  <a:pt x="977" y="1957"/>
                  <a:pt x="987" y="1961"/>
                  <a:pt x="1003" y="1959"/>
                </a:cubicBezTo>
                <a:cubicBezTo>
                  <a:pt x="1007" y="1952"/>
                  <a:pt x="1011" y="1945"/>
                  <a:pt x="1016" y="1937"/>
                </a:cubicBezTo>
                <a:cubicBezTo>
                  <a:pt x="1008" y="1927"/>
                  <a:pt x="1004" y="1912"/>
                  <a:pt x="987" y="1919"/>
                </a:cubicBezTo>
                <a:close/>
                <a:moveTo>
                  <a:pt x="395" y="1829"/>
                </a:moveTo>
                <a:cubicBezTo>
                  <a:pt x="379" y="1840"/>
                  <a:pt x="361" y="1852"/>
                  <a:pt x="346" y="1863"/>
                </a:cubicBezTo>
                <a:cubicBezTo>
                  <a:pt x="346" y="1911"/>
                  <a:pt x="357" y="1928"/>
                  <a:pt x="389" y="1935"/>
                </a:cubicBezTo>
                <a:cubicBezTo>
                  <a:pt x="414" y="1941"/>
                  <a:pt x="431" y="1930"/>
                  <a:pt x="439" y="1908"/>
                </a:cubicBezTo>
                <a:cubicBezTo>
                  <a:pt x="450" y="1880"/>
                  <a:pt x="433" y="1851"/>
                  <a:pt x="395" y="1829"/>
                </a:cubicBezTo>
                <a:close/>
                <a:moveTo>
                  <a:pt x="710" y="555"/>
                </a:moveTo>
                <a:cubicBezTo>
                  <a:pt x="699" y="561"/>
                  <a:pt x="693" y="564"/>
                  <a:pt x="687" y="567"/>
                </a:cubicBezTo>
                <a:cubicBezTo>
                  <a:pt x="672" y="574"/>
                  <a:pt x="665" y="588"/>
                  <a:pt x="668" y="602"/>
                </a:cubicBezTo>
                <a:cubicBezTo>
                  <a:pt x="671" y="614"/>
                  <a:pt x="681" y="627"/>
                  <a:pt x="691" y="636"/>
                </a:cubicBezTo>
                <a:cubicBezTo>
                  <a:pt x="700" y="644"/>
                  <a:pt x="724" y="638"/>
                  <a:pt x="734" y="628"/>
                </a:cubicBezTo>
                <a:cubicBezTo>
                  <a:pt x="744" y="617"/>
                  <a:pt x="744" y="606"/>
                  <a:pt x="736" y="595"/>
                </a:cubicBezTo>
                <a:cubicBezTo>
                  <a:pt x="728" y="582"/>
                  <a:pt x="720" y="570"/>
                  <a:pt x="710" y="555"/>
                </a:cubicBezTo>
                <a:close/>
                <a:moveTo>
                  <a:pt x="358" y="1620"/>
                </a:moveTo>
                <a:cubicBezTo>
                  <a:pt x="360" y="1598"/>
                  <a:pt x="340" y="1578"/>
                  <a:pt x="314" y="1575"/>
                </a:cubicBezTo>
                <a:cubicBezTo>
                  <a:pt x="290" y="1572"/>
                  <a:pt x="270" y="1589"/>
                  <a:pt x="267" y="1616"/>
                </a:cubicBezTo>
                <a:cubicBezTo>
                  <a:pt x="265" y="1638"/>
                  <a:pt x="286" y="1660"/>
                  <a:pt x="310" y="1661"/>
                </a:cubicBezTo>
                <a:cubicBezTo>
                  <a:pt x="331" y="1662"/>
                  <a:pt x="356" y="1640"/>
                  <a:pt x="358" y="1620"/>
                </a:cubicBezTo>
                <a:close/>
                <a:moveTo>
                  <a:pt x="290" y="1776"/>
                </a:moveTo>
                <a:cubicBezTo>
                  <a:pt x="287" y="1755"/>
                  <a:pt x="269" y="1750"/>
                  <a:pt x="250" y="1750"/>
                </a:cubicBezTo>
                <a:cubicBezTo>
                  <a:pt x="215" y="1749"/>
                  <a:pt x="208" y="1770"/>
                  <a:pt x="208" y="1801"/>
                </a:cubicBezTo>
                <a:cubicBezTo>
                  <a:pt x="220" y="1812"/>
                  <a:pt x="233" y="1823"/>
                  <a:pt x="243" y="1833"/>
                </a:cubicBezTo>
                <a:cubicBezTo>
                  <a:pt x="282" y="1829"/>
                  <a:pt x="294" y="1806"/>
                  <a:pt x="290" y="1776"/>
                </a:cubicBezTo>
                <a:close/>
                <a:moveTo>
                  <a:pt x="382" y="2144"/>
                </a:moveTo>
                <a:cubicBezTo>
                  <a:pt x="367" y="2141"/>
                  <a:pt x="348" y="2147"/>
                  <a:pt x="334" y="2158"/>
                </a:cubicBezTo>
                <a:cubicBezTo>
                  <a:pt x="406" y="2158"/>
                  <a:pt x="406" y="2158"/>
                  <a:pt x="406" y="2158"/>
                </a:cubicBezTo>
                <a:cubicBezTo>
                  <a:pt x="400" y="2150"/>
                  <a:pt x="392" y="2145"/>
                  <a:pt x="382" y="2144"/>
                </a:cubicBezTo>
                <a:close/>
                <a:moveTo>
                  <a:pt x="266" y="1470"/>
                </a:moveTo>
                <a:cubicBezTo>
                  <a:pt x="284" y="1453"/>
                  <a:pt x="282" y="1435"/>
                  <a:pt x="269" y="1418"/>
                </a:cubicBezTo>
                <a:cubicBezTo>
                  <a:pt x="252" y="1395"/>
                  <a:pt x="223" y="1402"/>
                  <a:pt x="192" y="1437"/>
                </a:cubicBezTo>
                <a:cubicBezTo>
                  <a:pt x="226" y="1481"/>
                  <a:pt x="245" y="1489"/>
                  <a:pt x="266" y="1470"/>
                </a:cubicBezTo>
                <a:close/>
                <a:moveTo>
                  <a:pt x="116" y="1644"/>
                </a:moveTo>
                <a:cubicBezTo>
                  <a:pt x="141" y="1676"/>
                  <a:pt x="167" y="1685"/>
                  <a:pt x="179" y="1664"/>
                </a:cubicBezTo>
                <a:cubicBezTo>
                  <a:pt x="185" y="1653"/>
                  <a:pt x="183" y="1630"/>
                  <a:pt x="175" y="1619"/>
                </a:cubicBezTo>
                <a:cubicBezTo>
                  <a:pt x="163" y="1602"/>
                  <a:pt x="142" y="1611"/>
                  <a:pt x="116" y="1644"/>
                </a:cubicBezTo>
                <a:close/>
                <a:moveTo>
                  <a:pt x="217" y="1964"/>
                </a:moveTo>
                <a:cubicBezTo>
                  <a:pt x="211" y="2013"/>
                  <a:pt x="217" y="2032"/>
                  <a:pt x="245" y="2043"/>
                </a:cubicBezTo>
                <a:cubicBezTo>
                  <a:pt x="263" y="2051"/>
                  <a:pt x="279" y="2048"/>
                  <a:pt x="292" y="2032"/>
                </a:cubicBezTo>
                <a:cubicBezTo>
                  <a:pt x="306" y="2014"/>
                  <a:pt x="312" y="1995"/>
                  <a:pt x="296" y="1975"/>
                </a:cubicBezTo>
                <a:cubicBezTo>
                  <a:pt x="275" y="1949"/>
                  <a:pt x="249" y="1943"/>
                  <a:pt x="217" y="1964"/>
                </a:cubicBezTo>
                <a:close/>
                <a:moveTo>
                  <a:pt x="676" y="1519"/>
                </a:moveTo>
                <a:cubicBezTo>
                  <a:pt x="650" y="1523"/>
                  <a:pt x="624" y="1525"/>
                  <a:pt x="593" y="1528"/>
                </a:cubicBezTo>
                <a:cubicBezTo>
                  <a:pt x="594" y="1551"/>
                  <a:pt x="594" y="1563"/>
                  <a:pt x="594" y="1574"/>
                </a:cubicBezTo>
                <a:cubicBezTo>
                  <a:pt x="593" y="1603"/>
                  <a:pt x="609" y="1626"/>
                  <a:pt x="633" y="1632"/>
                </a:cubicBezTo>
                <a:cubicBezTo>
                  <a:pt x="655" y="1637"/>
                  <a:pt x="683" y="1631"/>
                  <a:pt x="705" y="1622"/>
                </a:cubicBezTo>
                <a:cubicBezTo>
                  <a:pt x="725" y="1615"/>
                  <a:pt x="734" y="1572"/>
                  <a:pt x="726" y="1549"/>
                </a:cubicBezTo>
                <a:cubicBezTo>
                  <a:pt x="718" y="1525"/>
                  <a:pt x="701" y="1516"/>
                  <a:pt x="676" y="1519"/>
                </a:cubicBezTo>
                <a:close/>
                <a:moveTo>
                  <a:pt x="652" y="1752"/>
                </a:moveTo>
                <a:cubicBezTo>
                  <a:pt x="629" y="1750"/>
                  <a:pt x="605" y="1774"/>
                  <a:pt x="600" y="1805"/>
                </a:cubicBezTo>
                <a:cubicBezTo>
                  <a:pt x="596" y="1833"/>
                  <a:pt x="613" y="1856"/>
                  <a:pt x="640" y="1858"/>
                </a:cubicBezTo>
                <a:cubicBezTo>
                  <a:pt x="673" y="1860"/>
                  <a:pt x="700" y="1840"/>
                  <a:pt x="703" y="1812"/>
                </a:cubicBezTo>
                <a:cubicBezTo>
                  <a:pt x="706" y="1783"/>
                  <a:pt x="682" y="1756"/>
                  <a:pt x="652" y="1752"/>
                </a:cubicBezTo>
                <a:close/>
                <a:moveTo>
                  <a:pt x="67" y="2011"/>
                </a:moveTo>
                <a:cubicBezTo>
                  <a:pt x="47" y="2022"/>
                  <a:pt x="30" y="2064"/>
                  <a:pt x="43" y="2088"/>
                </a:cubicBezTo>
                <a:cubicBezTo>
                  <a:pt x="50" y="2103"/>
                  <a:pt x="69" y="2118"/>
                  <a:pt x="85" y="2121"/>
                </a:cubicBezTo>
                <a:cubicBezTo>
                  <a:pt x="112" y="2126"/>
                  <a:pt x="132" y="2095"/>
                  <a:pt x="143" y="2037"/>
                </a:cubicBezTo>
                <a:cubicBezTo>
                  <a:pt x="107" y="2000"/>
                  <a:pt x="93" y="1995"/>
                  <a:pt x="67" y="2011"/>
                </a:cubicBezTo>
                <a:close/>
                <a:moveTo>
                  <a:pt x="516" y="1752"/>
                </a:moveTo>
                <a:cubicBezTo>
                  <a:pt x="485" y="1703"/>
                  <a:pt x="483" y="1702"/>
                  <a:pt x="434" y="1724"/>
                </a:cubicBezTo>
                <a:cubicBezTo>
                  <a:pt x="433" y="1753"/>
                  <a:pt x="440" y="1778"/>
                  <a:pt x="472" y="1785"/>
                </a:cubicBezTo>
                <a:cubicBezTo>
                  <a:pt x="497" y="1791"/>
                  <a:pt x="512" y="1777"/>
                  <a:pt x="516" y="1752"/>
                </a:cubicBezTo>
                <a:close/>
                <a:moveTo>
                  <a:pt x="499" y="2026"/>
                </a:moveTo>
                <a:cubicBezTo>
                  <a:pt x="505" y="2050"/>
                  <a:pt x="532" y="2067"/>
                  <a:pt x="558" y="2063"/>
                </a:cubicBezTo>
                <a:cubicBezTo>
                  <a:pt x="593" y="2059"/>
                  <a:pt x="604" y="2043"/>
                  <a:pt x="607" y="1991"/>
                </a:cubicBezTo>
                <a:cubicBezTo>
                  <a:pt x="595" y="1977"/>
                  <a:pt x="582" y="1963"/>
                  <a:pt x="568" y="1946"/>
                </a:cubicBezTo>
                <a:cubicBezTo>
                  <a:pt x="513" y="1968"/>
                  <a:pt x="492" y="1994"/>
                  <a:pt x="499" y="20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45057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39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9871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4613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94191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9325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541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7086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42228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62628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6037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8564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4959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0958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914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1254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17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208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7092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6802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3933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083927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279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5888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3727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617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1054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99530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44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2680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4941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8819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3647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558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5797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9077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9772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2098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1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127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57237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1505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717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2245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134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68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2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8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59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>
          <p15:clr>
            <a:srgbClr val="F26B43"/>
          </p15:clr>
        </p15:guide>
        <p15:guide id="15" orient="horz" pos="3960">
          <p15:clr>
            <a:srgbClr val="F26B43"/>
          </p15:clr>
        </p15:guide>
        <p15:guide id="16" orient="horz" pos="1536">
          <p15:clr>
            <a:srgbClr val="F26B43"/>
          </p15:clr>
        </p15:guide>
        <p15:guide id="17" orient="horz" pos="3840">
          <p15:clr>
            <a:srgbClr val="F26B43"/>
          </p15:clr>
        </p15:guide>
        <p15:guide id="18" pos="3312">
          <p15:clr>
            <a:srgbClr val="F26B43"/>
          </p15:clr>
        </p15:guide>
        <p15:guide id="19" pos="3600">
          <p15:clr>
            <a:srgbClr val="F26B43"/>
          </p15:clr>
        </p15:guide>
        <p15:guide id="20" orient="horz" pos="360">
          <p15:clr>
            <a:srgbClr val="F26B43"/>
          </p15:clr>
        </p15:guide>
        <p15:guide id="21" pos="5526">
          <p15:clr>
            <a:srgbClr val="F26B43"/>
          </p15:clr>
        </p15:guide>
        <p15:guide id="22" pos="1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74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3185C-0A09-40A5-8FCF-A1BCC674BED3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1A2CE8-86B7-4C2F-BDB1-D1BA9DFDA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164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77AC6C-C476-42BE-A81A-9D87209FC552}"/>
              </a:ext>
            </a:extLst>
          </p:cNvPr>
          <p:cNvSpPr/>
          <p:nvPr/>
        </p:nvSpPr>
        <p:spPr>
          <a:xfrm>
            <a:off x="772891" y="-8991"/>
            <a:ext cx="7754540" cy="1268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sz="2700" b="1" dirty="0">
                <a:ea typeface="Calibri" panose="020F0502020204030204" pitchFamily="34" charset="0"/>
                <a:cs typeface="Calibri" panose="020F0502020204030204" pitchFamily="34" charset="0"/>
              </a:rPr>
              <a:t>MODY UNIVERSITY OF SCIENCE AND TECHNOLOGY</a:t>
            </a:r>
            <a:endParaRPr lang="en-IN" sz="2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OF ENGINEERING AND TECHNOLOGY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D7C24C-CAA2-400F-A09A-2EE5BFC6E26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97" r="3389"/>
          <a:stretch/>
        </p:blipFill>
        <p:spPr bwMode="auto">
          <a:xfrm>
            <a:off x="2730751" y="1546049"/>
            <a:ext cx="3205163" cy="1314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5CB4F4-4848-4B74-9D81-59DF5692B086}"/>
              </a:ext>
            </a:extLst>
          </p:cNvPr>
          <p:cNvSpPr txBox="1"/>
          <p:nvPr/>
        </p:nvSpPr>
        <p:spPr>
          <a:xfrm>
            <a:off x="2286000" y="3061943"/>
            <a:ext cx="61024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u="sng" dirty="0"/>
              <a:t>PROGRAMMING LANGUAGE(CS-16.103)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96BE44-B558-46A9-8700-4840A320CB79}"/>
              </a:ext>
            </a:extLst>
          </p:cNvPr>
          <p:cNvSpPr txBox="1"/>
          <p:nvPr/>
        </p:nvSpPr>
        <p:spPr>
          <a:xfrm>
            <a:off x="0" y="4800600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u="sng" dirty="0">
                <a:latin typeface="Algerian" panose="04020705040A02060702" pitchFamily="82" charset="0"/>
              </a:rPr>
              <a:t>SUBMITTED TO </a:t>
            </a:r>
            <a:r>
              <a:rPr lang="en-IN" sz="2100" b="1" dirty="0">
                <a:latin typeface="Algerian" panose="04020705040A02060702" pitchFamily="82" charset="0"/>
              </a:rPr>
              <a:t>- </a:t>
            </a:r>
            <a:r>
              <a:rPr lang="en-IN" sz="2100" dirty="0"/>
              <a:t>DR.</a:t>
            </a:r>
            <a:r>
              <a:rPr lang="en-IN" sz="2100"/>
              <a:t>ANAND SHARMA</a:t>
            </a:r>
          </a:p>
          <a:p>
            <a:endParaRPr lang="en-IN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0A7A56-546D-4703-8069-B65517D04984}"/>
              </a:ext>
            </a:extLst>
          </p:cNvPr>
          <p:cNvSpPr txBox="1"/>
          <p:nvPr/>
        </p:nvSpPr>
        <p:spPr>
          <a:xfrm rot="10800000" flipV="1">
            <a:off x="2730751" y="3678885"/>
            <a:ext cx="382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BASED LEARNING-PHASE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C3EF6A-CA29-4368-9CCE-88A35EE4D9D4}"/>
              </a:ext>
            </a:extLst>
          </p:cNvPr>
          <p:cNvSpPr txBox="1"/>
          <p:nvPr/>
        </p:nvSpPr>
        <p:spPr>
          <a:xfrm>
            <a:off x="5935914" y="4839907"/>
            <a:ext cx="245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lgerian" panose="04020705040A02060702" pitchFamily="82" charset="0"/>
              </a:rPr>
              <a:t>SUBMITTED BY-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NIDHI CHOUDHARY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YUKTI GOYAL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HIRAL JAIN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AKSHITA KANTHER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SIMRAN JAIN</a:t>
            </a:r>
          </a:p>
        </p:txBody>
      </p:sp>
    </p:spTree>
    <p:extLst>
      <p:ext uri="{BB962C8B-B14F-4D97-AF65-F5344CB8AC3E}">
        <p14:creationId xmlns:p14="http://schemas.microsoft.com/office/powerpoint/2010/main" xmlns="" val="3108205507"/>
      </p:ext>
    </p:extLst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44E71E-7844-40D0-A2CB-48FDD8CFD65C}"/>
              </a:ext>
            </a:extLst>
          </p:cNvPr>
          <p:cNvSpPr/>
          <p:nvPr/>
        </p:nvSpPr>
        <p:spPr>
          <a:xfrm>
            <a:off x="772633" y="1099901"/>
            <a:ext cx="8382000" cy="46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NESTED IF STATEMENT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if statement can be used within another if or else statement .This is called nested if statement.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if(condition 1)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 1;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if(condition 2)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statement 2;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if(condition 3)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 3;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07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CC1EF6-9789-4CB8-AAA2-D88AB9294233}"/>
              </a:ext>
            </a:extLst>
          </p:cNvPr>
          <p:cNvSpPr/>
          <p:nvPr/>
        </p:nvSpPr>
        <p:spPr>
          <a:xfrm>
            <a:off x="1600200" y="388744"/>
            <a:ext cx="6019800" cy="608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2.5 SWITCH STATEMENT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statement provides an alternative to if-else-if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construct.It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multiway branching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statement.The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switch statement uses one or more case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labels.If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matches found ,the default block will be executed.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switch(expression)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case 1: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block 1;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break;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case 2:  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default: statement;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319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C2B1C07-036F-4B6F-853C-AA9437C3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400078"/>
            <a:ext cx="4648668" cy="905482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4FEDE4-CDC8-4683-87C1-139FF40AB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686800" cy="502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Declaration of variable ‘N’  ,  ’a’,   ‘c=0’.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MENU REGARDING THE VARIOUS GENRES IS DISPLAYED.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USER’S CHOICE IS STORED IN VARIABLE ‘N’.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USING THE SWITCH STATEMENT AND VARIABLE ‘N’ AS THE INTEGER EXPRESSION ,THE VALUE OF ‘N’ IS MATCHED AGAINST THE CONSTANT VALUES THAT FOLLOW THE CASE STATEMENT.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9A2FFE-AE6D-4E7B-B83F-8BE94BB9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" t="4001" r="94215" b="88458"/>
          <a:stretch/>
        </p:blipFill>
        <p:spPr>
          <a:xfrm>
            <a:off x="1731460" y="4379334"/>
            <a:ext cx="3145340" cy="14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24013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6798D0-8CD7-4DF2-B7D9-DF66D9CEB439}"/>
              </a:ext>
            </a:extLst>
          </p:cNvPr>
          <p:cNvSpPr/>
          <p:nvPr/>
        </p:nvSpPr>
        <p:spPr>
          <a:xfrm>
            <a:off x="1122680" y="685800"/>
            <a:ext cx="6172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WHEN MATCH IS FOUND ,THE PROGRAM EXECUTES THE STATEMENTS FOLLOWING THAT CASE – questions corresponding to the genre will be displayed. if the match is not found then default will be executed displaying inappropriate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answer of the user will be stored in variable ‘a’.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the if statement answer will be matched if it is a right answer then value of ‘c’ will be incremented.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At the end value of ‘c’ will be printed displaying the number of correct answers.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92DE0A-3B31-4A9F-9A78-D49153C1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519" r="40833" b="41111"/>
          <a:stretch/>
        </p:blipFill>
        <p:spPr>
          <a:xfrm>
            <a:off x="1600200" y="3962400"/>
            <a:ext cx="54102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3546083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7322B19-6D30-4C06-9C5E-381813AE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7773338" cy="1596177"/>
          </a:xfrm>
        </p:spPr>
        <p:txBody>
          <a:bodyPr>
            <a:normAutofit/>
          </a:bodyPr>
          <a:lstStyle/>
          <a:p>
            <a:r>
              <a:rPr lang="en-IN" sz="6600" b="1" u="sng" dirty="0">
                <a:latin typeface="Algerian" panose="04020705040A02060702" pitchFamily="82" charset="0"/>
              </a:rPr>
              <a:t>bibliography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AEA57D-4CDC-481C-96C0-4779BC93AA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Let us c –yashavant kanetkar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Programming in ansi c – e balagurusamy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The complete reference c – Herbert schildt</a:t>
            </a:r>
          </a:p>
          <a:p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92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219200" y="1146536"/>
            <a:ext cx="6683765" cy="960668"/>
          </a:xfrm>
        </p:spPr>
        <p:txBody>
          <a:bodyPr>
            <a:noAutofit/>
          </a:bodyPr>
          <a:lstStyle/>
          <a:p>
            <a:r>
              <a:rPr lang="en-US" sz="6600" b="1" u="sng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334808"/>
            <a:ext cx="3284220" cy="3543300"/>
          </a:xfrm>
        </p:spPr>
        <p:txBody>
          <a:bodyPr>
            <a:normAutofit fontScale="40000" lnSpcReduction="20000"/>
          </a:bodyPr>
          <a:lstStyle/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Introduction</a:t>
            </a:r>
          </a:p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WHY C?</a:t>
            </a:r>
          </a:p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FEATURES</a:t>
            </a:r>
          </a:p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ALGORITHM</a:t>
            </a:r>
          </a:p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SPECIFICATIONS</a:t>
            </a:r>
          </a:p>
          <a:p>
            <a:pPr marL="385763" indent="-385763">
              <a:buAutoNum type="arabicPeriod"/>
            </a:pPr>
            <a:r>
              <a:rPr lang="en-US" sz="6000" dirty="0">
                <a:latin typeface="Algerian" panose="04020705040A02060702" pitchFamily="82" charset="0"/>
              </a:rPr>
              <a:t>BIBLIOGRAPHY</a:t>
            </a:r>
          </a:p>
          <a:p>
            <a:pPr marL="385763" indent="-385763">
              <a:buAutoNum type="arabicPeriod"/>
            </a:pPr>
            <a:endParaRPr lang="en-US" sz="6000" dirty="0">
              <a:latin typeface="Algerian" panose="04020705040A02060702" pitchFamily="82" charset="0"/>
            </a:endParaRPr>
          </a:p>
          <a:p>
            <a:pPr marL="385763" indent="-385763">
              <a:buAutoNum type="arabicPeriod"/>
            </a:pPr>
            <a:endParaRPr lang="en-US" sz="8400" dirty="0"/>
          </a:p>
          <a:p>
            <a:pPr marL="385763" indent="-385763">
              <a:buAutoNum type="arabicPeriod"/>
            </a:pPr>
            <a:endParaRPr lang="en-US" sz="21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357298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 is a programming language that was developed by 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AT&amp;T’s BELL LABORATORIES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of USA in 1972.It was written and designed by 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DENNIS RITCHIE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. It replaced languages like ALGOL because of the close analogy between learning English language and learning C language</a:t>
            </a:r>
            <a:r>
              <a:rPr lang="en-US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FFC000"/>
                </a:solidFill>
              </a:rPr>
              <a:t>INTRODUCTION</a:t>
            </a:r>
            <a:endParaRPr lang="en-US" sz="7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848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Brush Script MT" pitchFamily="66" charset="0"/>
              </a:rPr>
              <a:t>Why C ?</a:t>
            </a:r>
          </a:p>
          <a:p>
            <a:pPr algn="just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We use C due to it’s salient features.</a:t>
            </a:r>
          </a:p>
          <a:p>
            <a:pPr algn="just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And why C seems to be popular is because it is reliable, simple and easy to use. Moreover , when it comes to performance (speed of execution) nothing beats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C.If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tantia" pitchFamily="18" charset="0"/>
              </a:rPr>
              <a:t> one is to extend the operating system to work with new devices one needs to write device driver program which are exclusively written in C.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2743200"/>
            <a:ext cx="2133600" cy="1295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C-Language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00600" y="457200"/>
            <a:ext cx="21336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MID-LEVEL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5600" y="1981200"/>
            <a:ext cx="22860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USER-FRIENDLY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5000" y="457200"/>
            <a:ext cx="22098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4800" y="1981200"/>
            <a:ext cx="22860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STRUCTURED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29400" y="3657600"/>
            <a:ext cx="22860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EXTENSIBLE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733800"/>
            <a:ext cx="22860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FASTER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5334000"/>
            <a:ext cx="21336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POINTERS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81600" y="5334000"/>
            <a:ext cx="2362200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RECURSION</a:t>
            </a:r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rot="16200000" flipV="1">
            <a:off x="2762250" y="1619250"/>
            <a:ext cx="1447800" cy="952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rot="5400000" flipH="1" flipV="1">
            <a:off x="4572000" y="15240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10200" y="2667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590800" y="2667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2514600" y="3733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0"/>
          </p:cNvCxnSpPr>
          <p:nvPr/>
        </p:nvCxnSpPr>
        <p:spPr>
          <a:xfrm rot="5400000">
            <a:off x="2705100" y="42291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762500" y="41529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1"/>
          </p:cNvCxnSpPr>
          <p:nvPr/>
        </p:nvCxnSpPr>
        <p:spPr>
          <a:xfrm>
            <a:off x="5410200" y="3581400"/>
            <a:ext cx="1219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A1AF-26A6-4E5D-97B0-C5232872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0" y="689823"/>
            <a:ext cx="7773338" cy="1596177"/>
          </a:xfrm>
        </p:spPr>
        <p:txBody>
          <a:bodyPr>
            <a:normAutofit/>
          </a:bodyPr>
          <a:lstStyle/>
          <a:p>
            <a:r>
              <a:rPr lang="en-IN" sz="5400" u="sng" dirty="0"/>
              <a:t>Why quiz?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0DECF6-1872-407E-BCB6-0F466CA02F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2286000"/>
            <a:ext cx="7772870" cy="3424107"/>
          </a:xfrm>
        </p:spPr>
        <p:txBody>
          <a:bodyPr>
            <a:normAutofit/>
          </a:bodyPr>
          <a:lstStyle/>
          <a:p>
            <a:r>
              <a:rPr lang="en-IN" dirty="0"/>
              <a:t>In computer system ,it is not necessary to create the manifest but we can directly print it which saves out time.</a:t>
            </a:r>
          </a:p>
          <a:p>
            <a:r>
              <a:rPr lang="en-IN" dirty="0"/>
              <a:t>Easy to understand by the user.</a:t>
            </a:r>
          </a:p>
          <a:p>
            <a:r>
              <a:rPr lang="en-IN" dirty="0"/>
              <a:t>Easy to operate.</a:t>
            </a:r>
          </a:p>
          <a:p>
            <a:r>
              <a:rPr lang="en-IN" dirty="0"/>
              <a:t>Manage the information of questions.</a:t>
            </a:r>
          </a:p>
          <a:p>
            <a:r>
              <a:rPr lang="en-IN" dirty="0"/>
              <a:t>Leads to error free , secure ,reliable and fast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29574424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C6E32-4E26-4F01-9BC3-78D13CE5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8077668" cy="5858482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Bodoni MT" panose="02070603080606020203" pitchFamily="18" charset="0"/>
              </a:rPr>
              <a:t>This quiz includes various genres like Bollywood ,geography , g. k.. etc. on the basis of user’s choice a number of questions are asked and the user is awarded one point for each correct answer . There will be no negative marking .at the end of the quiz the total score of the user will be displayed.</a:t>
            </a:r>
          </a:p>
        </p:txBody>
      </p:sp>
    </p:spTree>
    <p:extLst>
      <p:ext uri="{BB962C8B-B14F-4D97-AF65-F5344CB8AC3E}">
        <p14:creationId xmlns:p14="http://schemas.microsoft.com/office/powerpoint/2010/main" xmlns="" val="13979122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C79268-4E1C-476B-ACF7-64C8111A2882}"/>
              </a:ext>
            </a:extLst>
          </p:cNvPr>
          <p:cNvSpPr txBox="1"/>
          <p:nvPr/>
        </p:nvSpPr>
        <p:spPr>
          <a:xfrm>
            <a:off x="306914" y="651316"/>
            <a:ext cx="66294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SELECTION STATEMENTS</a:t>
            </a:r>
            <a:endParaRPr lang="en-IN" sz="1600" dirty="0"/>
          </a:p>
          <a:p>
            <a:r>
              <a:rPr lang="en-IN" sz="1600" b="1" dirty="0"/>
              <a:t>2.1 if statement</a:t>
            </a:r>
            <a:endParaRPr lang="en-IN" sz="1600" dirty="0"/>
          </a:p>
          <a:p>
            <a:r>
              <a:rPr lang="en-IN" sz="1600" dirty="0"/>
              <a:t>A statement or set of statements are executed when the condition is </a:t>
            </a:r>
            <a:r>
              <a:rPr lang="en-IN" sz="1600" dirty="0" err="1"/>
              <a:t>true,otherwise</a:t>
            </a:r>
            <a:r>
              <a:rPr lang="en-IN" sz="1600" dirty="0"/>
              <a:t> these are skipped.</a:t>
            </a:r>
          </a:p>
          <a:p>
            <a:r>
              <a:rPr lang="en-IN" sz="1600" dirty="0"/>
              <a:t>SYNTAX:</a:t>
            </a:r>
          </a:p>
          <a:p>
            <a:r>
              <a:rPr lang="en-IN" sz="1600" dirty="0"/>
              <a:t>if(condition)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    Statement(s);</a:t>
            </a:r>
          </a:p>
          <a:p>
            <a:r>
              <a:rPr lang="en-IN" sz="1600" dirty="0"/>
              <a:t>}</a:t>
            </a:r>
          </a:p>
          <a:p>
            <a:r>
              <a:rPr lang="en-IN" sz="1600" b="1" dirty="0"/>
              <a:t>2.2 if-else statement</a:t>
            </a:r>
            <a:endParaRPr lang="en-IN" sz="1600" dirty="0"/>
          </a:p>
          <a:p>
            <a:r>
              <a:rPr lang="en-IN" sz="1600" dirty="0"/>
              <a:t>This statement executes one of two alternative </a:t>
            </a:r>
            <a:r>
              <a:rPr lang="en-IN" sz="1600" dirty="0" err="1"/>
              <a:t>statements,according</a:t>
            </a:r>
            <a:r>
              <a:rPr lang="en-IN" sz="1600" dirty="0"/>
              <a:t> to specified condition.</a:t>
            </a:r>
          </a:p>
          <a:p>
            <a:r>
              <a:rPr lang="en-IN" sz="1600" dirty="0"/>
              <a:t>SYNTAX:</a:t>
            </a:r>
          </a:p>
          <a:p>
            <a:r>
              <a:rPr lang="en-IN" sz="1600" dirty="0"/>
              <a:t>if(condition)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 Statement(s);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else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Statement(s);</a:t>
            </a:r>
          </a:p>
          <a:p>
            <a:r>
              <a:rPr lang="en-IN" sz="1600" dirty="0"/>
              <a:t>}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xmlns="" val="685448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048225-A0B1-428E-B050-DF9C6A4536A8}"/>
              </a:ext>
            </a:extLst>
          </p:cNvPr>
          <p:cNvSpPr txBox="1"/>
          <p:nvPr/>
        </p:nvSpPr>
        <p:spPr>
          <a:xfrm>
            <a:off x="609600" y="803344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2.3 if-else-if statement</a:t>
            </a:r>
            <a:endParaRPr lang="en-IN" sz="2400" dirty="0"/>
          </a:p>
          <a:p>
            <a:r>
              <a:rPr lang="en-IN" sz="2400" dirty="0"/>
              <a:t>This statement executes more than two alternative conditional statements according to the specified conditions.</a:t>
            </a:r>
          </a:p>
          <a:p>
            <a:r>
              <a:rPr lang="en-IN" sz="2400" dirty="0"/>
              <a:t>SYNTAX:</a:t>
            </a:r>
          </a:p>
          <a:p>
            <a:r>
              <a:rPr lang="en-IN" sz="2400" dirty="0"/>
              <a:t> if(condition 1)</a:t>
            </a:r>
          </a:p>
          <a:p>
            <a:r>
              <a:rPr lang="en-IN" sz="2400" dirty="0"/>
              <a:t>{  statement(s);}</a:t>
            </a:r>
          </a:p>
          <a:p>
            <a:r>
              <a:rPr lang="en-IN" sz="2400" dirty="0"/>
              <a:t>else if(condition 2)</a:t>
            </a:r>
          </a:p>
          <a:p>
            <a:r>
              <a:rPr lang="en-IN" sz="2400" dirty="0"/>
              <a:t>{  statement(s);}</a:t>
            </a:r>
          </a:p>
          <a:p>
            <a:r>
              <a:rPr lang="en-IN" sz="2400" dirty="0"/>
              <a:t>else if(condition 3)</a:t>
            </a:r>
          </a:p>
          <a:p>
            <a:r>
              <a:rPr lang="en-IN" sz="2400" dirty="0"/>
              <a:t>{ statement(s);}</a:t>
            </a:r>
          </a:p>
          <a:p>
            <a:r>
              <a:rPr lang="en-IN" sz="2400" dirty="0"/>
              <a:t>:</a:t>
            </a:r>
          </a:p>
          <a:p>
            <a:r>
              <a:rPr lang="en-IN" sz="2400" dirty="0"/>
              <a:t>:</a:t>
            </a:r>
          </a:p>
          <a:p>
            <a:r>
              <a:rPr lang="en-IN" sz="2400" dirty="0"/>
              <a:t>else</a:t>
            </a:r>
          </a:p>
          <a:p>
            <a:r>
              <a:rPr lang="en-IN" sz="2400" dirty="0"/>
              <a:t>{  statement(s);} </a:t>
            </a:r>
          </a:p>
        </p:txBody>
      </p:sp>
    </p:spTree>
    <p:extLst>
      <p:ext uri="{BB962C8B-B14F-4D97-AF65-F5344CB8AC3E}">
        <p14:creationId xmlns:p14="http://schemas.microsoft.com/office/powerpoint/2010/main" xmlns="" val="36102058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E2D42CFC-65DC-41E3-8961-A8E5A2991312}"/>
    </a:ext>
  </a:extLst>
</a:theme>
</file>

<file path=ppt/theme/theme4.xml><?xml version="1.0" encoding="utf-8"?>
<a:theme xmlns:a="http://schemas.openxmlformats.org/drawingml/2006/main" name="2_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0DE630C6-BBA0-46FD-9C6B-084D4C5F4F3C}"/>
    </a:ext>
  </a:extLst>
</a:theme>
</file>

<file path=ppt/theme/theme5.xml><?xml version="1.0" encoding="utf-8"?>
<a:theme xmlns:a="http://schemas.openxmlformats.org/drawingml/2006/main" name="2_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ppt/theme/theme6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331</TotalTime>
  <Words>678</Words>
  <Application>Microsoft Office PowerPoint</Application>
  <PresentationFormat>On-screen Show 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Feathered</vt:lpstr>
      <vt:lpstr>Droplet</vt:lpstr>
      <vt:lpstr>1_Feathered</vt:lpstr>
      <vt:lpstr>2_Feathered</vt:lpstr>
      <vt:lpstr>2_Droplet</vt:lpstr>
      <vt:lpstr>1_Droplet</vt:lpstr>
      <vt:lpstr>Slide 1</vt:lpstr>
      <vt:lpstr>CONTENT</vt:lpstr>
      <vt:lpstr>Slide 3</vt:lpstr>
      <vt:lpstr>Slide 4</vt:lpstr>
      <vt:lpstr>Slide 5</vt:lpstr>
      <vt:lpstr>Why quiz?</vt:lpstr>
      <vt:lpstr>This quiz includes various genres like Bollywood ,geography , g. k.. etc. on the basis of user’s choice a number of questions are asked and the user is awarded one point for each correct answer . There will be no negative marking .at the end of the quiz the total score of the user will be displayed.</vt:lpstr>
      <vt:lpstr>Slide 8</vt:lpstr>
      <vt:lpstr>Slide 9</vt:lpstr>
      <vt:lpstr>Slide 10</vt:lpstr>
      <vt:lpstr>Slide 11</vt:lpstr>
      <vt:lpstr>algorithm</vt:lpstr>
      <vt:lpstr>Slide 13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 IN C-Programming language</dc:title>
  <dc:creator>user</dc:creator>
  <cp:lastModifiedBy>Windows User</cp:lastModifiedBy>
  <cp:revision>44</cp:revision>
  <dcterms:created xsi:type="dcterms:W3CDTF">2018-09-25T18:49:17Z</dcterms:created>
  <dcterms:modified xsi:type="dcterms:W3CDTF">2019-01-31T15:10:19Z</dcterms:modified>
</cp:coreProperties>
</file>