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5D0A-F433-4845-AE6A-9ABB4EB34B3C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1843-80E9-4492-953A-749BC402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6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5D0A-F433-4845-AE6A-9ABB4EB34B3C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1843-80E9-4492-953A-749BC402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1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5D0A-F433-4845-AE6A-9ABB4EB34B3C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1843-80E9-4492-953A-749BC402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9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5D0A-F433-4845-AE6A-9ABB4EB34B3C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1843-80E9-4492-953A-749BC402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6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5D0A-F433-4845-AE6A-9ABB4EB34B3C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1843-80E9-4492-953A-749BC402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4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5D0A-F433-4845-AE6A-9ABB4EB34B3C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1843-80E9-4492-953A-749BC402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8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5D0A-F433-4845-AE6A-9ABB4EB34B3C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1843-80E9-4492-953A-749BC402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2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5D0A-F433-4845-AE6A-9ABB4EB34B3C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1843-80E9-4492-953A-749BC402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5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5D0A-F433-4845-AE6A-9ABB4EB34B3C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1843-80E9-4492-953A-749BC402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9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5D0A-F433-4845-AE6A-9ABB4EB34B3C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1843-80E9-4492-953A-749BC402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3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5D0A-F433-4845-AE6A-9ABB4EB34B3C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1843-80E9-4492-953A-749BC402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8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5D0A-F433-4845-AE6A-9ABB4EB34B3C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1843-80E9-4492-953A-749BC402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46915"/>
            <a:ext cx="11818961" cy="107817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Areas for Restaurant Recommendation or for new Restaurant Venture in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Mexico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807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for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Restaurants on the Map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231" y="1771032"/>
            <a:ext cx="9062186" cy="492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3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Prospects of a Lunch Restaurant, types of cuisines, parking spaces in Mexico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Mexico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 the global economic power index and definitely one of the best places to start up a new business.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daytime, especially in the morning and lunch hours, office areas provide huge opportunities for restaurants. Reasonably priced (one lunch meal 8$) shops are usually always full during the lunch hours (11 am — 2 pm) and, given this scenario, we will go through the benefits and pitfalls of opening a breakfast cum lunch restaurant in highly dense office places.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go through each step of this project and address them separately. I first outline the initial data preparation and describe future steps to start the battle of neighborhoods in Mexico.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88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8899"/>
            <a:ext cx="10515600" cy="80858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and cleaning: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5218"/>
            <a:ext cx="10515600" cy="58139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used are Restaurant cuisine, Restaurant Parking, the number of hours and days it is open, etc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9 data files and a README, and are grouped like this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chefmozaccepts.csv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chefmozcuisine.csv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chefmozhours4.csv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chefmozparking.csv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geoplaces2.csv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usercuisine.csv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userpayment.csv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userprofile.csv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User-Item-Rating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rating_final.csv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03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visualize top cuisines offered by the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221" y="1791982"/>
            <a:ext cx="5618257" cy="438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visualize available parking place at the Restaurants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972" y="2001043"/>
            <a:ext cx="7509716" cy="467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5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label encoding to convert char to factors.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7363"/>
            <a:ext cx="11582400" cy="201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0154"/>
            <a:ext cx="61341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9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some variables contains dirty values, we are going to perform data cleaning on those variables.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78" y="1690688"/>
            <a:ext cx="3241485" cy="346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42" y="1356928"/>
            <a:ext cx="10515600" cy="2231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96" y="4214458"/>
            <a:ext cx="53816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4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facilities provided by Restaurants based on city.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464" y="1690688"/>
            <a:ext cx="10628336" cy="471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9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277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Exploring Areas for Restaurant Recommendation or for new Restaurant Venture in Mexico</vt:lpstr>
      <vt:lpstr>Problem Statement: Prospects of a Lunch Restaurant, types of cuisines, parking spaces in Mexico </vt:lpstr>
      <vt:lpstr>Data acquisition and cleaning:</vt:lpstr>
      <vt:lpstr>Data Preprocessing: Plot to visualize top cuisines offered by the Restaurants</vt:lpstr>
      <vt:lpstr>Plot to visualize available parking place at the Restaurants</vt:lpstr>
      <vt:lpstr>Now performing label encoding to convert char to factors.</vt:lpstr>
      <vt:lpstr>Since some variables contains dirty values, we are going to perform data cleaning on those variables. </vt:lpstr>
      <vt:lpstr>Label encoding</vt:lpstr>
      <vt:lpstr>Plot for facilities provided by Restaurants based on city.</vt:lpstr>
      <vt:lpstr>Producing location for the Restaurants on the Map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Areas for Restaurant Recommendation or for new Restaurant Venture in Mexico</dc:title>
  <dc:creator>GHRCE</dc:creator>
  <cp:lastModifiedBy>GHRCE</cp:lastModifiedBy>
  <cp:revision>7</cp:revision>
  <dcterms:created xsi:type="dcterms:W3CDTF">2019-09-09T20:10:08Z</dcterms:created>
  <dcterms:modified xsi:type="dcterms:W3CDTF">2019-09-10T17:53:46Z</dcterms:modified>
</cp:coreProperties>
</file>