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3" r:id="rId10"/>
    <p:sldId id="266" r:id="rId11"/>
    <p:sldId id="268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93615-62B9-41BA-9D49-8E8811AEE08A}" v="436" dt="2025-08-02T18:03:00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4" y="4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a R" userId="81ac7fcdd236d1fa" providerId="LiveId" clId="{1EA93615-62B9-41BA-9D49-8E8811AEE08A}"/>
    <pc:docChg chg="undo redo custSel addSld delSld modSld">
      <pc:chgData name="Akshita R" userId="81ac7fcdd236d1fa" providerId="LiveId" clId="{1EA93615-62B9-41BA-9D49-8E8811AEE08A}" dt="2025-08-02T18:10:42.923" v="2382" actId="404"/>
      <pc:docMkLst>
        <pc:docMk/>
      </pc:docMkLst>
      <pc:sldChg chg="modSp mod">
        <pc:chgData name="Akshita R" userId="81ac7fcdd236d1fa" providerId="LiveId" clId="{1EA93615-62B9-41BA-9D49-8E8811AEE08A}" dt="2025-08-02T17:52:08.956" v="2255" actId="20577"/>
        <pc:sldMkLst>
          <pc:docMk/>
          <pc:sldMk cId="367127615" sldId="256"/>
        </pc:sldMkLst>
        <pc:spChg chg="mod">
          <ac:chgData name="Akshita R" userId="81ac7fcdd236d1fa" providerId="LiveId" clId="{1EA93615-62B9-41BA-9D49-8E8811AEE08A}" dt="2025-08-02T17:52:08.956" v="2255" actId="20577"/>
          <ac:spMkLst>
            <pc:docMk/>
            <pc:sldMk cId="367127615" sldId="256"/>
            <ac:spMk id="5" creationId="{D5067E9C-C7B9-4476-9708-CBB3F66FD892}"/>
          </ac:spMkLst>
        </pc:spChg>
      </pc:sldChg>
      <pc:sldChg chg="modSp mod">
        <pc:chgData name="Akshita R" userId="81ac7fcdd236d1fa" providerId="LiveId" clId="{1EA93615-62B9-41BA-9D49-8E8811AEE08A}" dt="2025-08-02T15:48:34.354" v="1506" actId="14100"/>
        <pc:sldMkLst>
          <pc:docMk/>
          <pc:sldMk cId="2932052481" sldId="257"/>
        </pc:sldMkLst>
        <pc:spChg chg="mod">
          <ac:chgData name="Akshita R" userId="81ac7fcdd236d1fa" providerId="LiveId" clId="{1EA93615-62B9-41BA-9D49-8E8811AEE08A}" dt="2025-08-02T15:48:34.354" v="1506" actId="14100"/>
          <ac:spMkLst>
            <pc:docMk/>
            <pc:sldMk cId="2932052481" sldId="257"/>
            <ac:spMk id="2" creationId="{B094E319-C77C-49E2-964C-6E125D716194}"/>
          </ac:spMkLst>
        </pc:spChg>
        <pc:spChg chg="mod">
          <ac:chgData name="Akshita R" userId="81ac7fcdd236d1fa" providerId="LiveId" clId="{1EA93615-62B9-41BA-9D49-8E8811AEE08A}" dt="2025-08-02T14:17:30.267" v="1332" actId="123"/>
          <ac:spMkLst>
            <pc:docMk/>
            <pc:sldMk cId="2932052481" sldId="257"/>
            <ac:spMk id="8" creationId="{7F27A08A-072F-CC4F-791D-71CE4A6BC10A}"/>
          </ac:spMkLst>
        </pc:spChg>
      </pc:sldChg>
      <pc:sldChg chg="addSp delSp modSp mod">
        <pc:chgData name="Akshita R" userId="81ac7fcdd236d1fa" providerId="LiveId" clId="{1EA93615-62B9-41BA-9D49-8E8811AEE08A}" dt="2025-08-02T17:40:37.535" v="2000" actId="18714"/>
        <pc:sldMkLst>
          <pc:docMk/>
          <pc:sldMk cId="564571264" sldId="258"/>
        </pc:sldMkLst>
        <pc:spChg chg="mod">
          <ac:chgData name="Akshita R" userId="81ac7fcdd236d1fa" providerId="LiveId" clId="{1EA93615-62B9-41BA-9D49-8E8811AEE08A}" dt="2025-08-02T15:48:12.300" v="1504" actId="403"/>
          <ac:spMkLst>
            <pc:docMk/>
            <pc:sldMk cId="564571264" sldId="258"/>
            <ac:spMk id="3" creationId="{2361D872-7EC7-439F-A588-B1D90CB7A92F}"/>
          </ac:spMkLst>
        </pc:spChg>
        <pc:graphicFrameChg chg="del mod">
          <ac:chgData name="Akshita R" userId="81ac7fcdd236d1fa" providerId="LiveId" clId="{1EA93615-62B9-41BA-9D49-8E8811AEE08A}" dt="2025-08-02T05:12:43.138" v="49" actId="478"/>
          <ac:graphicFrameMkLst>
            <pc:docMk/>
            <pc:sldMk cId="564571264" sldId="258"/>
            <ac:graphicFrameMk id="2" creationId="{7CA4D00F-B5AA-49E0-FD26-B13BD3184313}"/>
          </ac:graphicFrameMkLst>
        </pc:graphicFrameChg>
        <pc:graphicFrameChg chg="add del mod modGraphic">
          <ac:chgData name="Akshita R" userId="81ac7fcdd236d1fa" providerId="LiveId" clId="{1EA93615-62B9-41BA-9D49-8E8811AEE08A}" dt="2025-08-02T05:13:38.250" v="52" actId="478"/>
          <ac:graphicFrameMkLst>
            <pc:docMk/>
            <pc:sldMk cId="564571264" sldId="258"/>
            <ac:graphicFrameMk id="4" creationId="{12E4DE29-0AAD-36F2-FC08-B3779BF2B68B}"/>
          </ac:graphicFrameMkLst>
        </pc:graphicFrameChg>
        <pc:graphicFrameChg chg="add del mod modGraphic">
          <ac:chgData name="Akshita R" userId="81ac7fcdd236d1fa" providerId="LiveId" clId="{1EA93615-62B9-41BA-9D49-8E8811AEE08A}" dt="2025-08-02T17:40:37.535" v="2000" actId="18714"/>
          <ac:graphicFrameMkLst>
            <pc:docMk/>
            <pc:sldMk cId="564571264" sldId="258"/>
            <ac:graphicFrameMk id="5" creationId="{52A4A8E4-E468-60F3-C7A4-CB50761E77DC}"/>
          </ac:graphicFrameMkLst>
        </pc:graphicFrameChg>
      </pc:sldChg>
      <pc:sldChg chg="addSp modSp mod">
        <pc:chgData name="Akshita R" userId="81ac7fcdd236d1fa" providerId="LiveId" clId="{1EA93615-62B9-41BA-9D49-8E8811AEE08A}" dt="2025-08-02T15:51:43.358" v="1525" actId="1076"/>
        <pc:sldMkLst>
          <pc:docMk/>
          <pc:sldMk cId="2706790016" sldId="259"/>
        </pc:sldMkLst>
        <pc:spChg chg="add mod">
          <ac:chgData name="Akshita R" userId="81ac7fcdd236d1fa" providerId="LiveId" clId="{1EA93615-62B9-41BA-9D49-8E8811AEE08A}" dt="2025-08-02T15:51:36.296" v="1524" actId="1076"/>
          <ac:spMkLst>
            <pc:docMk/>
            <pc:sldMk cId="2706790016" sldId="259"/>
            <ac:spMk id="2" creationId="{879F1876-5C56-ECEB-8494-1A9CE1A586C7}"/>
          </ac:spMkLst>
        </pc:spChg>
        <pc:spChg chg="mod">
          <ac:chgData name="Akshita R" userId="81ac7fcdd236d1fa" providerId="LiveId" clId="{1EA93615-62B9-41BA-9D49-8E8811AEE08A}" dt="2025-08-02T15:51:43.358" v="1525" actId="1076"/>
          <ac:spMkLst>
            <pc:docMk/>
            <pc:sldMk cId="2706790016" sldId="259"/>
            <ac:spMk id="3" creationId="{2361D872-7EC7-439F-A588-B1D90CB7A92F}"/>
          </ac:spMkLst>
        </pc:spChg>
        <pc:spChg chg="add">
          <ac:chgData name="Akshita R" userId="81ac7fcdd236d1fa" providerId="LiveId" clId="{1EA93615-62B9-41BA-9D49-8E8811AEE08A}" dt="2025-08-02T13:40:10.774" v="646"/>
          <ac:spMkLst>
            <pc:docMk/>
            <pc:sldMk cId="2706790016" sldId="259"/>
            <ac:spMk id="4" creationId="{36F622D3-7C37-99A1-BE87-25DD7D0B3E3B}"/>
          </ac:spMkLst>
        </pc:spChg>
      </pc:sldChg>
      <pc:sldChg chg="addSp delSp modSp mod">
        <pc:chgData name="Akshita R" userId="81ac7fcdd236d1fa" providerId="LiveId" clId="{1EA93615-62B9-41BA-9D49-8E8811AEE08A}" dt="2025-08-02T15:55:39.165" v="1542" actId="113"/>
        <pc:sldMkLst>
          <pc:docMk/>
          <pc:sldMk cId="31965923" sldId="260"/>
        </pc:sldMkLst>
        <pc:spChg chg="add del mod">
          <ac:chgData name="Akshita R" userId="81ac7fcdd236d1fa" providerId="LiveId" clId="{1EA93615-62B9-41BA-9D49-8E8811AEE08A}" dt="2025-08-02T15:55:39.165" v="1542" actId="113"/>
          <ac:spMkLst>
            <pc:docMk/>
            <pc:sldMk cId="31965923" sldId="260"/>
            <ac:spMk id="2" creationId="{A429E88A-460E-1FA4-5BC1-675D4F7E2289}"/>
          </ac:spMkLst>
        </pc:spChg>
        <pc:spChg chg="mod">
          <ac:chgData name="Akshita R" userId="81ac7fcdd236d1fa" providerId="LiveId" clId="{1EA93615-62B9-41BA-9D49-8E8811AEE08A}" dt="2025-08-02T15:53:35.870" v="1531" actId="1076"/>
          <ac:spMkLst>
            <pc:docMk/>
            <pc:sldMk cId="31965923" sldId="260"/>
            <ac:spMk id="3" creationId="{2361D872-7EC7-439F-A588-B1D90CB7A92F}"/>
          </ac:spMkLst>
        </pc:spChg>
        <pc:picChg chg="add del mod">
          <ac:chgData name="Akshita R" userId="81ac7fcdd236d1fa" providerId="LiveId" clId="{1EA93615-62B9-41BA-9D49-8E8811AEE08A}" dt="2025-08-02T13:52:20.935" v="748" actId="478"/>
          <ac:picMkLst>
            <pc:docMk/>
            <pc:sldMk cId="31965923" sldId="260"/>
            <ac:picMk id="3074" creationId="{09B2F094-E36E-B2FF-9018-2511DF473C76}"/>
          </ac:picMkLst>
        </pc:picChg>
        <pc:picChg chg="add mod">
          <ac:chgData name="Akshita R" userId="81ac7fcdd236d1fa" providerId="LiveId" clId="{1EA93615-62B9-41BA-9D49-8E8811AEE08A}" dt="2025-08-02T13:52:51.737" v="754" actId="1440"/>
          <ac:picMkLst>
            <pc:docMk/>
            <pc:sldMk cId="31965923" sldId="260"/>
            <ac:picMk id="3076" creationId="{B66F4A18-2378-3B63-2694-DD3E2E2FC262}"/>
          </ac:picMkLst>
        </pc:picChg>
      </pc:sldChg>
      <pc:sldChg chg="addSp delSp modSp mod">
        <pc:chgData name="Akshita R" userId="81ac7fcdd236d1fa" providerId="LiveId" clId="{1EA93615-62B9-41BA-9D49-8E8811AEE08A}" dt="2025-08-02T18:10:42.923" v="2382" actId="404"/>
        <pc:sldMkLst>
          <pc:docMk/>
          <pc:sldMk cId="3002968868" sldId="261"/>
        </pc:sldMkLst>
        <pc:spChg chg="add mod">
          <ac:chgData name="Akshita R" userId="81ac7fcdd236d1fa" providerId="LiveId" clId="{1EA93615-62B9-41BA-9D49-8E8811AEE08A}" dt="2025-08-02T18:10:42.923" v="2382" actId="404"/>
          <ac:spMkLst>
            <pc:docMk/>
            <pc:sldMk cId="3002968868" sldId="261"/>
            <ac:spMk id="2" creationId="{3BBBCE39-8A6E-9338-9FB0-8868EF52D70B}"/>
          </ac:spMkLst>
        </pc:spChg>
        <pc:spChg chg="mod">
          <ac:chgData name="Akshita R" userId="81ac7fcdd236d1fa" providerId="LiveId" clId="{1EA93615-62B9-41BA-9D49-8E8811AEE08A}" dt="2025-08-02T17:53:34.548" v="2258" actId="1076"/>
          <ac:spMkLst>
            <pc:docMk/>
            <pc:sldMk cId="3002968868" sldId="261"/>
            <ac:spMk id="3" creationId="{2361D872-7EC7-439F-A588-B1D90CB7A92F}"/>
          </ac:spMkLst>
        </pc:spChg>
        <pc:spChg chg="add">
          <ac:chgData name="Akshita R" userId="81ac7fcdd236d1fa" providerId="LiveId" clId="{1EA93615-62B9-41BA-9D49-8E8811AEE08A}" dt="2025-08-02T14:01:11.124" v="1030"/>
          <ac:spMkLst>
            <pc:docMk/>
            <pc:sldMk cId="3002968868" sldId="261"/>
            <ac:spMk id="4" creationId="{CFF8F9E3-4586-1704-A4AC-0947EA44830B}"/>
          </ac:spMkLst>
        </pc:spChg>
        <pc:spChg chg="add del mod">
          <ac:chgData name="Akshita R" userId="81ac7fcdd236d1fa" providerId="LiveId" clId="{1EA93615-62B9-41BA-9D49-8E8811AEE08A}" dt="2025-08-02T18:09:59.746" v="2372"/>
          <ac:spMkLst>
            <pc:docMk/>
            <pc:sldMk cId="3002968868" sldId="261"/>
            <ac:spMk id="5" creationId="{0567DC3B-7791-615F-9BF6-661FC18FCB13}"/>
          </ac:spMkLst>
        </pc:spChg>
      </pc:sldChg>
      <pc:sldChg chg="addSp delSp modSp mod">
        <pc:chgData name="Akshita R" userId="81ac7fcdd236d1fa" providerId="LiveId" clId="{1EA93615-62B9-41BA-9D49-8E8811AEE08A}" dt="2025-08-02T18:01:29.636" v="2338" actId="113"/>
        <pc:sldMkLst>
          <pc:docMk/>
          <pc:sldMk cId="151988358" sldId="262"/>
        </pc:sldMkLst>
        <pc:spChg chg="add del mod">
          <ac:chgData name="Akshita R" userId="81ac7fcdd236d1fa" providerId="LiveId" clId="{1EA93615-62B9-41BA-9D49-8E8811AEE08A}" dt="2025-08-02T18:01:29.636" v="2338" actId="113"/>
          <ac:spMkLst>
            <pc:docMk/>
            <pc:sldMk cId="151988358" sldId="262"/>
            <ac:spMk id="2" creationId="{B2CC0D46-FD69-15C4-1598-2A88F3119FC6}"/>
          </ac:spMkLst>
        </pc:spChg>
        <pc:spChg chg="mod">
          <ac:chgData name="Akshita R" userId="81ac7fcdd236d1fa" providerId="LiveId" clId="{1EA93615-62B9-41BA-9D49-8E8811AEE08A}" dt="2025-08-02T18:00:40.429" v="2333" actId="1076"/>
          <ac:spMkLst>
            <pc:docMk/>
            <pc:sldMk cId="151988358" sldId="262"/>
            <ac:spMk id="3" creationId="{2361D872-7EC7-439F-A588-B1D90CB7A92F}"/>
          </ac:spMkLst>
        </pc:spChg>
        <pc:spChg chg="add mod">
          <ac:chgData name="Akshita R" userId="81ac7fcdd236d1fa" providerId="LiveId" clId="{1EA93615-62B9-41BA-9D49-8E8811AEE08A}" dt="2025-08-02T17:35:15.837" v="1957" actId="1076"/>
          <ac:spMkLst>
            <pc:docMk/>
            <pc:sldMk cId="151988358" sldId="262"/>
            <ac:spMk id="4" creationId="{60CB11C4-F0F0-075F-5159-19DCF9DC6683}"/>
          </ac:spMkLst>
        </pc:spChg>
      </pc:sldChg>
      <pc:sldChg chg="addSp delSp modSp mod">
        <pc:chgData name="Akshita R" userId="81ac7fcdd236d1fa" providerId="LiveId" clId="{1EA93615-62B9-41BA-9D49-8E8811AEE08A}" dt="2025-08-02T17:54:54.796" v="2272" actId="14100"/>
        <pc:sldMkLst>
          <pc:docMk/>
          <pc:sldMk cId="1635949419" sldId="263"/>
        </pc:sldMkLst>
        <pc:spChg chg="add mod">
          <ac:chgData name="Akshita R" userId="81ac7fcdd236d1fa" providerId="LiveId" clId="{1EA93615-62B9-41BA-9D49-8E8811AEE08A}" dt="2025-08-02T16:12:06.373" v="1578" actId="113"/>
          <ac:spMkLst>
            <pc:docMk/>
            <pc:sldMk cId="1635949419" sldId="263"/>
            <ac:spMk id="2" creationId="{9BA25D86-AF10-BB6E-194F-1E4CF12539A9}"/>
          </ac:spMkLst>
        </pc:spChg>
        <pc:spChg chg="mod">
          <ac:chgData name="Akshita R" userId="81ac7fcdd236d1fa" providerId="LiveId" clId="{1EA93615-62B9-41BA-9D49-8E8811AEE08A}" dt="2025-08-02T17:41:27.917" v="2003" actId="1076"/>
          <ac:spMkLst>
            <pc:docMk/>
            <pc:sldMk cId="1635949419" sldId="263"/>
            <ac:spMk id="3" creationId="{2361D872-7EC7-439F-A588-B1D90CB7A92F}"/>
          </ac:spMkLst>
        </pc:spChg>
        <pc:spChg chg="add mod">
          <ac:chgData name="Akshita R" userId="81ac7fcdd236d1fa" providerId="LiveId" clId="{1EA93615-62B9-41BA-9D49-8E8811AEE08A}" dt="2025-08-02T16:12:10.746" v="1579" actId="113"/>
          <ac:spMkLst>
            <pc:docMk/>
            <pc:sldMk cId="1635949419" sldId="263"/>
            <ac:spMk id="7" creationId="{C5911EC3-714B-062A-1F5E-B312DEC09CB5}"/>
          </ac:spMkLst>
        </pc:spChg>
        <pc:picChg chg="add del mod">
          <ac:chgData name="Akshita R" userId="81ac7fcdd236d1fa" providerId="LiveId" clId="{1EA93615-62B9-41BA-9D49-8E8811AEE08A}" dt="2025-08-02T14:02:16.671" v="1082" actId="478"/>
          <ac:picMkLst>
            <pc:docMk/>
            <pc:sldMk cId="1635949419" sldId="263"/>
            <ac:picMk id="4" creationId="{E523633F-B4D9-0854-0BB2-76DA16BDB548}"/>
          </ac:picMkLst>
        </pc:picChg>
        <pc:picChg chg="add mod">
          <ac:chgData name="Akshita R" userId="81ac7fcdd236d1fa" providerId="LiveId" clId="{1EA93615-62B9-41BA-9D49-8E8811AEE08A}" dt="2025-08-02T17:54:54.796" v="2272" actId="14100"/>
          <ac:picMkLst>
            <pc:docMk/>
            <pc:sldMk cId="1635949419" sldId="263"/>
            <ac:picMk id="6" creationId="{A7EC08E5-230E-E50F-0634-86E57EE373F5}"/>
          </ac:picMkLst>
        </pc:picChg>
        <pc:picChg chg="add mod">
          <ac:chgData name="Akshita R" userId="81ac7fcdd236d1fa" providerId="LiveId" clId="{1EA93615-62B9-41BA-9D49-8E8811AEE08A}" dt="2025-08-02T17:54:45.699" v="2271" actId="14100"/>
          <ac:picMkLst>
            <pc:docMk/>
            <pc:sldMk cId="1635949419" sldId="263"/>
            <ac:picMk id="9" creationId="{BE1ED5D2-078C-3449-1869-C83CF942A586}"/>
          </ac:picMkLst>
        </pc:picChg>
      </pc:sldChg>
      <pc:sldChg chg="modSp add mod">
        <pc:chgData name="Akshita R" userId="81ac7fcdd236d1fa" providerId="LiveId" clId="{1EA93615-62B9-41BA-9D49-8E8811AEE08A}" dt="2025-08-02T15:49:24.143" v="1510" actId="255"/>
        <pc:sldMkLst>
          <pc:docMk/>
          <pc:sldMk cId="1139232062" sldId="264"/>
        </pc:sldMkLst>
        <pc:spChg chg="mod">
          <ac:chgData name="Akshita R" userId="81ac7fcdd236d1fa" providerId="LiveId" clId="{1EA93615-62B9-41BA-9D49-8E8811AEE08A}" dt="2025-08-02T15:48:56.658" v="1508" actId="14100"/>
          <ac:spMkLst>
            <pc:docMk/>
            <pc:sldMk cId="1139232062" sldId="264"/>
            <ac:spMk id="2" creationId="{79E08D66-9AC5-EAE7-4176-67B34B52219F}"/>
          </ac:spMkLst>
        </pc:spChg>
        <pc:spChg chg="mod">
          <ac:chgData name="Akshita R" userId="81ac7fcdd236d1fa" providerId="LiveId" clId="{1EA93615-62B9-41BA-9D49-8E8811AEE08A}" dt="2025-08-02T15:49:24.143" v="1510" actId="255"/>
          <ac:spMkLst>
            <pc:docMk/>
            <pc:sldMk cId="1139232062" sldId="264"/>
            <ac:spMk id="8" creationId="{D6D0AA61-C34E-D052-8AB5-D16DC787E66B}"/>
          </ac:spMkLst>
        </pc:spChg>
      </pc:sldChg>
      <pc:sldChg chg="addSp delSp modSp add mod">
        <pc:chgData name="Akshita R" userId="81ac7fcdd236d1fa" providerId="LiveId" clId="{1EA93615-62B9-41BA-9D49-8E8811AEE08A}" dt="2025-08-02T15:50:46.157" v="1518" actId="120"/>
        <pc:sldMkLst>
          <pc:docMk/>
          <pc:sldMk cId="286698305" sldId="265"/>
        </pc:sldMkLst>
        <pc:spChg chg="add mod">
          <ac:chgData name="Akshita R" userId="81ac7fcdd236d1fa" providerId="LiveId" clId="{1EA93615-62B9-41BA-9D49-8E8811AEE08A}" dt="2025-08-02T15:50:46.157" v="1518" actId="120"/>
          <ac:spMkLst>
            <pc:docMk/>
            <pc:sldMk cId="286698305" sldId="265"/>
            <ac:spMk id="2" creationId="{EE59DE1D-7F34-7463-20C3-CD73F5665A5F}"/>
          </ac:spMkLst>
        </pc:spChg>
        <pc:spChg chg="mod">
          <ac:chgData name="Akshita R" userId="81ac7fcdd236d1fa" providerId="LiveId" clId="{1EA93615-62B9-41BA-9D49-8E8811AEE08A}" dt="2025-08-02T15:49:48.392" v="1511" actId="403"/>
          <ac:spMkLst>
            <pc:docMk/>
            <pc:sldMk cId="286698305" sldId="265"/>
            <ac:spMk id="3" creationId="{30DA44E2-DC2D-926C-B1BA-65EC6057C982}"/>
          </ac:spMkLst>
        </pc:spChg>
        <pc:spChg chg="add mod">
          <ac:chgData name="Akshita R" userId="81ac7fcdd236d1fa" providerId="LiveId" clId="{1EA93615-62B9-41BA-9D49-8E8811AEE08A}" dt="2025-08-02T12:40:07.482" v="471" actId="1076"/>
          <ac:spMkLst>
            <pc:docMk/>
            <pc:sldMk cId="286698305" sldId="265"/>
            <ac:spMk id="4" creationId="{6FA1162C-0716-7DF8-B3A9-1C51B9D87056}"/>
          </ac:spMkLst>
        </pc:spChg>
        <pc:spChg chg="add mod">
          <ac:chgData name="Akshita R" userId="81ac7fcdd236d1fa" providerId="LiveId" clId="{1EA93615-62B9-41BA-9D49-8E8811AEE08A}" dt="2025-08-02T12:40:02.349" v="469"/>
          <ac:spMkLst>
            <pc:docMk/>
            <pc:sldMk cId="286698305" sldId="265"/>
            <ac:spMk id="5" creationId="{436045C5-ACA1-A4E0-49C9-20D03CFEE335}"/>
          </ac:spMkLst>
        </pc:spChg>
        <pc:graphicFrameChg chg="del">
          <ac:chgData name="Akshita R" userId="81ac7fcdd236d1fa" providerId="LiveId" clId="{1EA93615-62B9-41BA-9D49-8E8811AEE08A}" dt="2025-08-02T05:20:35.597" v="352" actId="478"/>
          <ac:graphicFrameMkLst>
            <pc:docMk/>
            <pc:sldMk cId="286698305" sldId="265"/>
            <ac:graphicFrameMk id="5" creationId="{B4E71D61-6C01-FCF3-C2EF-A7BDB0191386}"/>
          </ac:graphicFrameMkLst>
        </pc:graphicFrameChg>
        <pc:picChg chg="add del">
          <ac:chgData name="Akshita R" userId="81ac7fcdd236d1fa" providerId="LiveId" clId="{1EA93615-62B9-41BA-9D49-8E8811AEE08A}" dt="2025-08-02T15:40:23.898" v="1354" actId="22"/>
          <ac:picMkLst>
            <pc:docMk/>
            <pc:sldMk cId="286698305" sldId="265"/>
            <ac:picMk id="7" creationId="{D836FADE-523C-2961-CD81-1E375E2D4591}"/>
          </ac:picMkLst>
        </pc:picChg>
      </pc:sldChg>
      <pc:sldChg chg="addSp delSp modSp add mod">
        <pc:chgData name="Akshita R" userId="81ac7fcdd236d1fa" providerId="LiveId" clId="{1EA93615-62B9-41BA-9D49-8E8811AEE08A}" dt="2025-08-02T17:56:09.217" v="2287" actId="14100"/>
        <pc:sldMkLst>
          <pc:docMk/>
          <pc:sldMk cId="1649476018" sldId="266"/>
        </pc:sldMkLst>
        <pc:spChg chg="add mod">
          <ac:chgData name="Akshita R" userId="81ac7fcdd236d1fa" providerId="LiveId" clId="{1EA93615-62B9-41BA-9D49-8E8811AEE08A}" dt="2025-08-02T16:12:43.120" v="1580" actId="113"/>
          <ac:spMkLst>
            <pc:docMk/>
            <pc:sldMk cId="1649476018" sldId="266"/>
            <ac:spMk id="2" creationId="{FF1D1BED-CBB9-86E9-B1A6-BE5E21D36967}"/>
          </ac:spMkLst>
        </pc:spChg>
        <pc:spChg chg="mod">
          <ac:chgData name="Akshita R" userId="81ac7fcdd236d1fa" providerId="LiveId" clId="{1EA93615-62B9-41BA-9D49-8E8811AEE08A}" dt="2025-08-02T17:41:36.541" v="2004" actId="403"/>
          <ac:spMkLst>
            <pc:docMk/>
            <pc:sldMk cId="1649476018" sldId="266"/>
            <ac:spMk id="3" creationId="{B2E97280-673F-059F-997D-06573B3D48AC}"/>
          </ac:spMkLst>
        </pc:spChg>
        <pc:spChg chg="add del mod">
          <ac:chgData name="Akshita R" userId="81ac7fcdd236d1fa" providerId="LiveId" clId="{1EA93615-62B9-41BA-9D49-8E8811AEE08A}" dt="2025-08-02T17:22:02.199" v="1586"/>
          <ac:spMkLst>
            <pc:docMk/>
            <pc:sldMk cId="1649476018" sldId="266"/>
            <ac:spMk id="9" creationId="{E63827D6-21C5-E017-1015-E6677D7490F2}"/>
          </ac:spMkLst>
        </pc:spChg>
        <pc:spChg chg="add mod">
          <ac:chgData name="Akshita R" userId="81ac7fcdd236d1fa" providerId="LiveId" clId="{1EA93615-62B9-41BA-9D49-8E8811AEE08A}" dt="2025-08-02T17:55:42.595" v="2282" actId="1076"/>
          <ac:spMkLst>
            <pc:docMk/>
            <pc:sldMk cId="1649476018" sldId="266"/>
            <ac:spMk id="10" creationId="{02CFF7D8-52D8-9D5F-8158-73A218E9F326}"/>
          </ac:spMkLst>
        </pc:spChg>
        <pc:picChg chg="del">
          <ac:chgData name="Akshita R" userId="81ac7fcdd236d1fa" providerId="LiveId" clId="{1EA93615-62B9-41BA-9D49-8E8811AEE08A}" dt="2025-08-02T06:12:36.588" v="406" actId="478"/>
          <ac:picMkLst>
            <pc:docMk/>
            <pc:sldMk cId="1649476018" sldId="266"/>
            <ac:picMk id="4" creationId="{4168F0D7-614D-49E8-B764-819FE9AAD697}"/>
          </ac:picMkLst>
        </pc:picChg>
        <pc:picChg chg="add del">
          <ac:chgData name="Akshita R" userId="81ac7fcdd236d1fa" providerId="LiveId" clId="{1EA93615-62B9-41BA-9D49-8E8811AEE08A}" dt="2025-08-02T14:06:10.780" v="1169" actId="478"/>
          <ac:picMkLst>
            <pc:docMk/>
            <pc:sldMk cId="1649476018" sldId="266"/>
            <ac:picMk id="5" creationId="{58633B31-3F0C-DED6-101A-66C87D6887D6}"/>
          </ac:picMkLst>
        </pc:picChg>
        <pc:picChg chg="add mod">
          <ac:chgData name="Akshita R" userId="81ac7fcdd236d1fa" providerId="LiveId" clId="{1EA93615-62B9-41BA-9D49-8E8811AEE08A}" dt="2025-08-02T17:56:09.217" v="2287" actId="14100"/>
          <ac:picMkLst>
            <pc:docMk/>
            <pc:sldMk cId="1649476018" sldId="266"/>
            <ac:picMk id="6" creationId="{FDFFBAE9-0308-3B37-1137-1689BB18FAAE}"/>
          </ac:picMkLst>
        </pc:picChg>
        <pc:picChg chg="add mod">
          <ac:chgData name="Akshita R" userId="81ac7fcdd236d1fa" providerId="LiveId" clId="{1EA93615-62B9-41BA-9D49-8E8811AEE08A}" dt="2025-08-02T17:56:04.697" v="2286" actId="14100"/>
          <ac:picMkLst>
            <pc:docMk/>
            <pc:sldMk cId="1649476018" sldId="266"/>
            <ac:picMk id="8" creationId="{B8367781-97B0-2D5F-C77D-19FC2C84F13E}"/>
          </ac:picMkLst>
        </pc:picChg>
      </pc:sldChg>
      <pc:sldChg chg="addSp delSp modSp add del mod">
        <pc:chgData name="Akshita R" userId="81ac7fcdd236d1fa" providerId="LiveId" clId="{1EA93615-62B9-41BA-9D49-8E8811AEE08A}" dt="2025-08-02T17:33:50.087" v="1951" actId="2696"/>
        <pc:sldMkLst>
          <pc:docMk/>
          <pc:sldMk cId="788400071" sldId="267"/>
        </pc:sldMkLst>
        <pc:picChg chg="add del mod">
          <ac:chgData name="Akshita R" userId="81ac7fcdd236d1fa" providerId="LiveId" clId="{1EA93615-62B9-41BA-9D49-8E8811AEE08A}" dt="2025-08-02T17:32:31.270" v="1924" actId="21"/>
          <ac:picMkLst>
            <pc:docMk/>
            <pc:sldMk cId="788400071" sldId="267"/>
            <ac:picMk id="4" creationId="{E3F9BBE9-DDA0-97CD-4238-95385EAC7420}"/>
          </ac:picMkLst>
        </pc:picChg>
        <pc:picChg chg="del">
          <ac:chgData name="Akshita R" userId="81ac7fcdd236d1fa" providerId="LiveId" clId="{1EA93615-62B9-41BA-9D49-8E8811AEE08A}" dt="2025-08-02T06:13:54.726" v="409" actId="478"/>
          <ac:picMkLst>
            <pc:docMk/>
            <pc:sldMk cId="788400071" sldId="267"/>
            <ac:picMk id="5" creationId="{8C2E16D5-227A-6979-E11E-A6F7B4EF2A5E}"/>
          </ac:picMkLst>
        </pc:picChg>
      </pc:sldChg>
      <pc:sldChg chg="addSp delSp modSp add mod">
        <pc:chgData name="Akshita R" userId="81ac7fcdd236d1fa" providerId="LiveId" clId="{1EA93615-62B9-41BA-9D49-8E8811AEE08A}" dt="2025-08-02T17:57:35.509" v="2300" actId="14100"/>
        <pc:sldMkLst>
          <pc:docMk/>
          <pc:sldMk cId="2390153246" sldId="268"/>
        </pc:sldMkLst>
        <pc:spChg chg="mod">
          <ac:chgData name="Akshita R" userId="81ac7fcdd236d1fa" providerId="LiveId" clId="{1EA93615-62B9-41BA-9D49-8E8811AEE08A}" dt="2025-08-02T17:24:27.177" v="1715" actId="20577"/>
          <ac:spMkLst>
            <pc:docMk/>
            <pc:sldMk cId="2390153246" sldId="268"/>
            <ac:spMk id="2" creationId="{8789F2F2-23D3-3D4F-49E0-6B07D1412F0B}"/>
          </ac:spMkLst>
        </pc:spChg>
        <pc:spChg chg="mod">
          <ac:chgData name="Akshita R" userId="81ac7fcdd236d1fa" providerId="LiveId" clId="{1EA93615-62B9-41BA-9D49-8E8811AEE08A}" dt="2025-08-02T17:41:48.052" v="2005" actId="403"/>
          <ac:spMkLst>
            <pc:docMk/>
            <pc:sldMk cId="2390153246" sldId="268"/>
            <ac:spMk id="3" creationId="{3C78F301-3893-BF43-BD0D-025761D2F31E}"/>
          </ac:spMkLst>
        </pc:spChg>
        <pc:spChg chg="mod">
          <ac:chgData name="Akshita R" userId="81ac7fcdd236d1fa" providerId="LiveId" clId="{1EA93615-62B9-41BA-9D49-8E8811AEE08A}" dt="2025-08-02T17:56:41.039" v="2290" actId="113"/>
          <ac:spMkLst>
            <pc:docMk/>
            <pc:sldMk cId="2390153246" sldId="268"/>
            <ac:spMk id="10" creationId="{8347647C-F356-9529-EE3C-D41F19BA98B8}"/>
          </ac:spMkLst>
        </pc:spChg>
        <pc:picChg chg="add mod">
          <ac:chgData name="Akshita R" userId="81ac7fcdd236d1fa" providerId="LiveId" clId="{1EA93615-62B9-41BA-9D49-8E8811AEE08A}" dt="2025-08-02T17:57:23.521" v="2298" actId="14100"/>
          <ac:picMkLst>
            <pc:docMk/>
            <pc:sldMk cId="2390153246" sldId="268"/>
            <ac:picMk id="5" creationId="{2F4B915B-A878-29A5-1966-E7FA4DD4DF86}"/>
          </ac:picMkLst>
        </pc:picChg>
        <pc:picChg chg="del">
          <ac:chgData name="Akshita R" userId="81ac7fcdd236d1fa" providerId="LiveId" clId="{1EA93615-62B9-41BA-9D49-8E8811AEE08A}" dt="2025-08-02T17:23:44.423" v="1650" actId="478"/>
          <ac:picMkLst>
            <pc:docMk/>
            <pc:sldMk cId="2390153246" sldId="268"/>
            <ac:picMk id="6" creationId="{3971C730-B732-F4D7-E6AB-A744F652FF4E}"/>
          </ac:picMkLst>
        </pc:picChg>
        <pc:picChg chg="del">
          <ac:chgData name="Akshita R" userId="81ac7fcdd236d1fa" providerId="LiveId" clId="{1EA93615-62B9-41BA-9D49-8E8811AEE08A}" dt="2025-08-02T17:23:46.288" v="1651" actId="478"/>
          <ac:picMkLst>
            <pc:docMk/>
            <pc:sldMk cId="2390153246" sldId="268"/>
            <ac:picMk id="8" creationId="{E68567FF-02F8-4144-F10D-637CF08028B9}"/>
          </ac:picMkLst>
        </pc:picChg>
        <pc:picChg chg="add mod">
          <ac:chgData name="Akshita R" userId="81ac7fcdd236d1fa" providerId="LiveId" clId="{1EA93615-62B9-41BA-9D49-8E8811AEE08A}" dt="2025-08-02T17:57:35.509" v="2300" actId="14100"/>
          <ac:picMkLst>
            <pc:docMk/>
            <pc:sldMk cId="2390153246" sldId="268"/>
            <ac:picMk id="9" creationId="{21DF6133-F97B-063F-0139-88FB03A50419}"/>
          </ac:picMkLst>
        </pc:picChg>
      </pc:sldChg>
      <pc:sldChg chg="addSp delSp modSp add mod">
        <pc:chgData name="Akshita R" userId="81ac7fcdd236d1fa" providerId="LiveId" clId="{1EA93615-62B9-41BA-9D49-8E8811AEE08A}" dt="2025-08-02T17:58:48.099" v="2316" actId="1076"/>
        <pc:sldMkLst>
          <pc:docMk/>
          <pc:sldMk cId="1873141141" sldId="269"/>
        </pc:sldMkLst>
        <pc:spChg chg="mod">
          <ac:chgData name="Akshita R" userId="81ac7fcdd236d1fa" providerId="LiveId" clId="{1EA93615-62B9-41BA-9D49-8E8811AEE08A}" dt="2025-08-02T17:27:38.671" v="1811" actId="20577"/>
          <ac:spMkLst>
            <pc:docMk/>
            <pc:sldMk cId="1873141141" sldId="269"/>
            <ac:spMk id="2" creationId="{AD9DEC84-78B3-97D2-DC4F-222484C6DB69}"/>
          </ac:spMkLst>
        </pc:spChg>
        <pc:spChg chg="mod">
          <ac:chgData name="Akshita R" userId="81ac7fcdd236d1fa" providerId="LiveId" clId="{1EA93615-62B9-41BA-9D49-8E8811AEE08A}" dt="2025-08-02T17:41:57.665" v="2006" actId="403"/>
          <ac:spMkLst>
            <pc:docMk/>
            <pc:sldMk cId="1873141141" sldId="269"/>
            <ac:spMk id="3" creationId="{0143B738-3248-0502-03A1-6B18D56B0A72}"/>
          </ac:spMkLst>
        </pc:spChg>
        <pc:spChg chg="mod">
          <ac:chgData name="Akshita R" userId="81ac7fcdd236d1fa" providerId="LiveId" clId="{1EA93615-62B9-41BA-9D49-8E8811AEE08A}" dt="2025-08-02T17:57:57.844" v="2306" actId="113"/>
          <ac:spMkLst>
            <pc:docMk/>
            <pc:sldMk cId="1873141141" sldId="269"/>
            <ac:spMk id="10" creationId="{670BFD27-954E-5F12-C555-82F83DDD4EAE}"/>
          </ac:spMkLst>
        </pc:spChg>
        <pc:picChg chg="del">
          <ac:chgData name="Akshita R" userId="81ac7fcdd236d1fa" providerId="LiveId" clId="{1EA93615-62B9-41BA-9D49-8E8811AEE08A}" dt="2025-08-02T17:26:29.532" v="1763" actId="478"/>
          <ac:picMkLst>
            <pc:docMk/>
            <pc:sldMk cId="1873141141" sldId="269"/>
            <ac:picMk id="5" creationId="{D4A778BE-B144-6718-8325-B3E328A1FDCF}"/>
          </ac:picMkLst>
        </pc:picChg>
        <pc:picChg chg="add mod">
          <ac:chgData name="Akshita R" userId="81ac7fcdd236d1fa" providerId="LiveId" clId="{1EA93615-62B9-41BA-9D49-8E8811AEE08A}" dt="2025-08-02T17:58:46.263" v="2315" actId="1076"/>
          <ac:picMkLst>
            <pc:docMk/>
            <pc:sldMk cId="1873141141" sldId="269"/>
            <ac:picMk id="6" creationId="{BC384210-3D8B-051F-3208-F1C6A8CD8A63}"/>
          </ac:picMkLst>
        </pc:picChg>
        <pc:picChg chg="add mod">
          <ac:chgData name="Akshita R" userId="81ac7fcdd236d1fa" providerId="LiveId" clId="{1EA93615-62B9-41BA-9D49-8E8811AEE08A}" dt="2025-08-02T17:58:48.099" v="2316" actId="1076"/>
          <ac:picMkLst>
            <pc:docMk/>
            <pc:sldMk cId="1873141141" sldId="269"/>
            <ac:picMk id="8" creationId="{02AB532D-DB01-6FBB-0607-86E2AC7ED759}"/>
          </ac:picMkLst>
        </pc:picChg>
        <pc:picChg chg="del">
          <ac:chgData name="Akshita R" userId="81ac7fcdd236d1fa" providerId="LiveId" clId="{1EA93615-62B9-41BA-9D49-8E8811AEE08A}" dt="2025-08-02T17:26:31.218" v="1764" actId="478"/>
          <ac:picMkLst>
            <pc:docMk/>
            <pc:sldMk cId="1873141141" sldId="269"/>
            <ac:picMk id="9" creationId="{39940DB6-1A49-5F94-4660-49F0ECC4FC9C}"/>
          </ac:picMkLst>
        </pc:picChg>
      </pc:sldChg>
      <pc:sldChg chg="addSp delSp modSp add mod">
        <pc:chgData name="Akshita R" userId="81ac7fcdd236d1fa" providerId="LiveId" clId="{1EA93615-62B9-41BA-9D49-8E8811AEE08A}" dt="2025-08-02T17:59:41.354" v="2325" actId="113"/>
        <pc:sldMkLst>
          <pc:docMk/>
          <pc:sldMk cId="522477428" sldId="270"/>
        </pc:sldMkLst>
        <pc:spChg chg="mod">
          <ac:chgData name="Akshita R" userId="81ac7fcdd236d1fa" providerId="LiveId" clId="{1EA93615-62B9-41BA-9D49-8E8811AEE08A}" dt="2025-08-02T17:29:48.533" v="1861" actId="20577"/>
          <ac:spMkLst>
            <pc:docMk/>
            <pc:sldMk cId="522477428" sldId="270"/>
            <ac:spMk id="2" creationId="{F9748F5B-2E05-DA1F-65AB-3380D964E445}"/>
          </ac:spMkLst>
        </pc:spChg>
        <pc:spChg chg="mod">
          <ac:chgData name="Akshita R" userId="81ac7fcdd236d1fa" providerId="LiveId" clId="{1EA93615-62B9-41BA-9D49-8E8811AEE08A}" dt="2025-08-02T17:42:06.163" v="2007" actId="403"/>
          <ac:spMkLst>
            <pc:docMk/>
            <pc:sldMk cId="522477428" sldId="270"/>
            <ac:spMk id="3" creationId="{D94CE110-5E88-CB71-6D41-FB2157E1481F}"/>
          </ac:spMkLst>
        </pc:spChg>
        <pc:spChg chg="mod">
          <ac:chgData name="Akshita R" userId="81ac7fcdd236d1fa" providerId="LiveId" clId="{1EA93615-62B9-41BA-9D49-8E8811AEE08A}" dt="2025-08-02T17:59:41.354" v="2325" actId="113"/>
          <ac:spMkLst>
            <pc:docMk/>
            <pc:sldMk cId="522477428" sldId="270"/>
            <ac:spMk id="10" creationId="{6D968603-876C-CC4D-1498-67F7963DC0FF}"/>
          </ac:spMkLst>
        </pc:spChg>
        <pc:picChg chg="add mod">
          <ac:chgData name="Akshita R" userId="81ac7fcdd236d1fa" providerId="LiveId" clId="{1EA93615-62B9-41BA-9D49-8E8811AEE08A}" dt="2025-08-02T17:59:35.202" v="2324" actId="14100"/>
          <ac:picMkLst>
            <pc:docMk/>
            <pc:sldMk cId="522477428" sldId="270"/>
            <ac:picMk id="5" creationId="{AABF9E98-8A9E-CF2C-239D-E51ADFA4A52F}"/>
          </ac:picMkLst>
        </pc:picChg>
        <pc:picChg chg="del">
          <ac:chgData name="Akshita R" userId="81ac7fcdd236d1fa" providerId="LiveId" clId="{1EA93615-62B9-41BA-9D49-8E8811AEE08A}" dt="2025-08-02T17:29:06.659" v="1833" actId="478"/>
          <ac:picMkLst>
            <pc:docMk/>
            <pc:sldMk cId="522477428" sldId="270"/>
            <ac:picMk id="6" creationId="{AC11755A-357B-7748-2D6F-98067506206F}"/>
          </ac:picMkLst>
        </pc:picChg>
        <pc:picChg chg="del">
          <ac:chgData name="Akshita R" userId="81ac7fcdd236d1fa" providerId="LiveId" clId="{1EA93615-62B9-41BA-9D49-8E8811AEE08A}" dt="2025-08-02T17:29:08.320" v="1834" actId="478"/>
          <ac:picMkLst>
            <pc:docMk/>
            <pc:sldMk cId="522477428" sldId="270"/>
            <ac:picMk id="8" creationId="{20434A31-D383-9FF4-27CD-042CE40617A0}"/>
          </ac:picMkLst>
        </pc:picChg>
        <pc:picChg chg="add mod">
          <ac:chgData name="Akshita R" userId="81ac7fcdd236d1fa" providerId="LiveId" clId="{1EA93615-62B9-41BA-9D49-8E8811AEE08A}" dt="2025-08-02T17:59:27.189" v="2323" actId="14100"/>
          <ac:picMkLst>
            <pc:docMk/>
            <pc:sldMk cId="522477428" sldId="270"/>
            <ac:picMk id="9" creationId="{BF6B7D77-9426-4427-6FE7-5325EBBC4A84}"/>
          </ac:picMkLst>
        </pc:picChg>
      </pc:sldChg>
      <pc:sldChg chg="addSp delSp modSp add mod">
        <pc:chgData name="Akshita R" userId="81ac7fcdd236d1fa" providerId="LiveId" clId="{1EA93615-62B9-41BA-9D49-8E8811AEE08A}" dt="2025-08-02T18:00:21.814" v="2332" actId="14100"/>
        <pc:sldMkLst>
          <pc:docMk/>
          <pc:sldMk cId="2397172682" sldId="271"/>
        </pc:sldMkLst>
        <pc:spChg chg="mod">
          <ac:chgData name="Akshita R" userId="81ac7fcdd236d1fa" providerId="LiveId" clId="{1EA93615-62B9-41BA-9D49-8E8811AEE08A}" dt="2025-08-02T17:32:16.967" v="1911" actId="20577"/>
          <ac:spMkLst>
            <pc:docMk/>
            <pc:sldMk cId="2397172682" sldId="271"/>
            <ac:spMk id="2" creationId="{31CA75C3-83AB-E129-DDF6-FF2C7E9656A3}"/>
          </ac:spMkLst>
        </pc:spChg>
        <pc:spChg chg="mod">
          <ac:chgData name="Akshita R" userId="81ac7fcdd236d1fa" providerId="LiveId" clId="{1EA93615-62B9-41BA-9D49-8E8811AEE08A}" dt="2025-08-02T17:42:15.027" v="2008" actId="403"/>
          <ac:spMkLst>
            <pc:docMk/>
            <pc:sldMk cId="2397172682" sldId="271"/>
            <ac:spMk id="3" creationId="{579587B5-13E6-854E-474F-9859337D0C9A}"/>
          </ac:spMkLst>
        </pc:spChg>
        <pc:spChg chg="add mod">
          <ac:chgData name="Akshita R" userId="81ac7fcdd236d1fa" providerId="LiveId" clId="{1EA93615-62B9-41BA-9D49-8E8811AEE08A}" dt="2025-08-02T18:00:05.179" v="2328" actId="113"/>
          <ac:spMkLst>
            <pc:docMk/>
            <pc:sldMk cId="2397172682" sldId="271"/>
            <ac:spMk id="8" creationId="{DDD842CF-1B5D-23EA-2998-42C7AB2EDD37}"/>
          </ac:spMkLst>
        </pc:spChg>
        <pc:spChg chg="del mod">
          <ac:chgData name="Akshita R" userId="81ac7fcdd236d1fa" providerId="LiveId" clId="{1EA93615-62B9-41BA-9D49-8E8811AEE08A}" dt="2025-08-02T17:32:29.082" v="1923"/>
          <ac:spMkLst>
            <pc:docMk/>
            <pc:sldMk cId="2397172682" sldId="271"/>
            <ac:spMk id="10" creationId="{A42C0464-43F8-4F22-096B-93A54FAFCC00}"/>
          </ac:spMkLst>
        </pc:spChg>
        <pc:picChg chg="del">
          <ac:chgData name="Akshita R" userId="81ac7fcdd236d1fa" providerId="LiveId" clId="{1EA93615-62B9-41BA-9D49-8E8811AEE08A}" dt="2025-08-02T17:31:41.698" v="1891" actId="478"/>
          <ac:picMkLst>
            <pc:docMk/>
            <pc:sldMk cId="2397172682" sldId="271"/>
            <ac:picMk id="5" creationId="{D5874319-7327-2966-D3D5-63E59502B9FE}"/>
          </ac:picMkLst>
        </pc:picChg>
        <pc:picChg chg="add mod">
          <ac:chgData name="Akshita R" userId="81ac7fcdd236d1fa" providerId="LiveId" clId="{1EA93615-62B9-41BA-9D49-8E8811AEE08A}" dt="2025-08-02T18:00:01.369" v="2327" actId="14100"/>
          <ac:picMkLst>
            <pc:docMk/>
            <pc:sldMk cId="2397172682" sldId="271"/>
            <ac:picMk id="6" creationId="{D858BCA1-B754-7C39-94E6-7EA87DE983A3}"/>
          </ac:picMkLst>
        </pc:picChg>
        <pc:picChg chg="add mod">
          <ac:chgData name="Akshita R" userId="81ac7fcdd236d1fa" providerId="LiveId" clId="{1EA93615-62B9-41BA-9D49-8E8811AEE08A}" dt="2025-08-02T18:00:21.814" v="2332" actId="14100"/>
          <ac:picMkLst>
            <pc:docMk/>
            <pc:sldMk cId="2397172682" sldId="271"/>
            <ac:picMk id="7" creationId="{E3F9BBE9-DDA0-97CD-4238-95385EAC7420}"/>
          </ac:picMkLst>
        </pc:picChg>
        <pc:picChg chg="del">
          <ac:chgData name="Akshita R" userId="81ac7fcdd236d1fa" providerId="LiveId" clId="{1EA93615-62B9-41BA-9D49-8E8811AEE08A}" dt="2025-08-02T17:31:43.330" v="1892" actId="478"/>
          <ac:picMkLst>
            <pc:docMk/>
            <pc:sldMk cId="2397172682" sldId="271"/>
            <ac:picMk id="9" creationId="{3A19A7B1-1FDE-23D7-432F-C0549DDBEC5C}"/>
          </ac:picMkLst>
        </pc:picChg>
      </pc:sldChg>
      <pc:sldChg chg="delSp modSp add del mod">
        <pc:chgData name="Akshita R" userId="81ac7fcdd236d1fa" providerId="LiveId" clId="{1EA93615-62B9-41BA-9D49-8E8811AEE08A}" dt="2025-08-02T17:43:24.120" v="2053" actId="2696"/>
        <pc:sldMkLst>
          <pc:docMk/>
          <pc:sldMk cId="145892477" sldId="272"/>
        </pc:sldMkLst>
        <pc:spChg chg="del mod">
          <ac:chgData name="Akshita R" userId="81ac7fcdd236d1fa" providerId="LiveId" clId="{1EA93615-62B9-41BA-9D49-8E8811AEE08A}" dt="2025-08-02T17:43:17.159" v="2049"/>
          <ac:spMkLst>
            <pc:docMk/>
            <pc:sldMk cId="145892477" sldId="272"/>
            <ac:spMk id="2" creationId="{D91F68F0-D09E-E820-5E48-7CEB8027C48F}"/>
          </ac:spMkLst>
        </pc:spChg>
        <pc:spChg chg="del mod">
          <ac:chgData name="Akshita R" userId="81ac7fcdd236d1fa" providerId="LiveId" clId="{1EA93615-62B9-41BA-9D49-8E8811AEE08A}" dt="2025-08-02T17:43:22.331" v="2052"/>
          <ac:spMkLst>
            <pc:docMk/>
            <pc:sldMk cId="145892477" sldId="272"/>
            <ac:spMk id="3" creationId="{F5DFC56D-A4DC-ECB9-E2EC-2FF4105FDA4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BE020-1FA6-4CF4-A4A4-AB8D8021B49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FDDD62D-40D5-49CC-9D1C-180C5C6E35CC}">
      <dgm:prSet phldrT="[Text]" custT="1"/>
      <dgm:spPr/>
      <dgm:t>
        <a:bodyPr/>
        <a:lstStyle/>
        <a:p>
          <a:r>
            <a:rPr lang="en-US" sz="1700" b="1" dirty="0">
              <a:solidFill>
                <a:schemeClr val="tx1"/>
              </a:solidFill>
              <a:latin typeface="+mn-lt"/>
            </a:rPr>
            <a:t>Programming Language </a:t>
          </a:r>
          <a:r>
            <a:rPr lang="en-US" sz="1700" dirty="0">
              <a:solidFill>
                <a:schemeClr val="tx1"/>
              </a:solidFill>
              <a:latin typeface="+mn-lt"/>
            </a:rPr>
            <a:t>: Python</a:t>
          </a:r>
          <a:endParaRPr lang="en-IN" sz="1700" dirty="0">
            <a:solidFill>
              <a:schemeClr val="tx1"/>
            </a:solidFill>
            <a:latin typeface="+mn-lt"/>
          </a:endParaRPr>
        </a:p>
      </dgm:t>
    </dgm:pt>
    <dgm:pt modelId="{35FFD51C-7DCC-48A3-B36E-A9FF0528E87F}" type="parTrans" cxnId="{60F48A98-BDD9-4DBD-8BAC-A31F6A849332}">
      <dgm:prSet/>
      <dgm:spPr/>
      <dgm:t>
        <a:bodyPr/>
        <a:lstStyle/>
        <a:p>
          <a:endParaRPr lang="en-IN"/>
        </a:p>
      </dgm:t>
    </dgm:pt>
    <dgm:pt modelId="{93961744-06DB-493F-BFED-5422776CC07C}" type="sibTrans" cxnId="{60F48A98-BDD9-4DBD-8BAC-A31F6A849332}">
      <dgm:prSet/>
      <dgm:spPr/>
      <dgm:t>
        <a:bodyPr/>
        <a:lstStyle/>
        <a:p>
          <a:endParaRPr lang="en-IN"/>
        </a:p>
      </dgm:t>
    </dgm:pt>
    <dgm:pt modelId="{E9AAD590-F4A9-470F-8042-4C719C8BF5B0}">
      <dgm:prSet phldrT="[Text]" custT="1"/>
      <dgm:spPr/>
      <dgm:t>
        <a:bodyPr/>
        <a:lstStyle/>
        <a:p>
          <a:pPr algn="ctr"/>
          <a:r>
            <a:rPr lang="en-US" sz="1700" b="1" dirty="0">
              <a:solidFill>
                <a:schemeClr val="tx1"/>
              </a:solidFill>
              <a:latin typeface="+mn-lt"/>
            </a:rPr>
            <a:t>Machine Learning Libraries </a:t>
          </a:r>
          <a:r>
            <a:rPr lang="en-US" sz="1700" dirty="0">
              <a:solidFill>
                <a:schemeClr val="tx1"/>
              </a:solidFill>
              <a:latin typeface="+mn-lt"/>
            </a:rPr>
            <a:t>: scikit-learn , </a:t>
          </a:r>
          <a:r>
            <a:rPr lang="en-US" sz="1700" dirty="0" err="1">
              <a:solidFill>
                <a:schemeClr val="tx1"/>
              </a:solidFill>
              <a:latin typeface="+mn-lt"/>
            </a:rPr>
            <a:t>joblib</a:t>
          </a:r>
          <a:r>
            <a:rPr lang="en-US" sz="1700" dirty="0">
              <a:solidFill>
                <a:schemeClr val="tx1"/>
              </a:solidFill>
              <a:latin typeface="+mn-lt"/>
            </a:rPr>
            <a:t> , </a:t>
          </a:r>
          <a:r>
            <a:rPr lang="en-US" sz="1700" dirty="0" err="1">
              <a:solidFill>
                <a:schemeClr val="tx1"/>
              </a:solidFill>
              <a:latin typeface="+mn-lt"/>
            </a:rPr>
            <a:t>Numpy</a:t>
          </a:r>
          <a:endParaRPr lang="en-IN" sz="1700" dirty="0">
            <a:solidFill>
              <a:schemeClr val="tx1"/>
            </a:solidFill>
            <a:latin typeface="+mn-lt"/>
          </a:endParaRPr>
        </a:p>
      </dgm:t>
    </dgm:pt>
    <dgm:pt modelId="{DFC10E9E-0734-45E4-87CE-3804B29F4740}" type="parTrans" cxnId="{3C3FBDF4-577E-4186-9E9F-B5CAC5ED7049}">
      <dgm:prSet/>
      <dgm:spPr/>
      <dgm:t>
        <a:bodyPr/>
        <a:lstStyle/>
        <a:p>
          <a:endParaRPr lang="en-IN"/>
        </a:p>
      </dgm:t>
    </dgm:pt>
    <dgm:pt modelId="{4FB387B7-6B49-493E-9FB7-BAB5869CC7FB}" type="sibTrans" cxnId="{3C3FBDF4-577E-4186-9E9F-B5CAC5ED7049}">
      <dgm:prSet/>
      <dgm:spPr/>
      <dgm:t>
        <a:bodyPr/>
        <a:lstStyle/>
        <a:p>
          <a:endParaRPr lang="en-IN"/>
        </a:p>
      </dgm:t>
    </dgm:pt>
    <dgm:pt modelId="{D40B2A64-CE5B-4105-B678-A00DC6AC2A21}">
      <dgm:prSet phldrT="[Text]" custT="1"/>
      <dgm:spPr/>
      <dgm:t>
        <a:bodyPr/>
        <a:lstStyle/>
        <a:p>
          <a:r>
            <a:rPr lang="en-US" sz="1700" b="1" dirty="0">
              <a:solidFill>
                <a:schemeClr val="tx1"/>
              </a:solidFill>
              <a:latin typeface="+mn-lt"/>
            </a:rPr>
            <a:t>Model Deployment Tools : </a:t>
          </a:r>
          <a:r>
            <a:rPr lang="en-US" sz="1700" dirty="0" err="1">
              <a:solidFill>
                <a:schemeClr val="tx1"/>
              </a:solidFill>
              <a:latin typeface="+mn-lt"/>
            </a:rPr>
            <a:t>Streamlit</a:t>
          </a:r>
          <a:r>
            <a:rPr lang="en-US" sz="1700" dirty="0">
              <a:solidFill>
                <a:schemeClr val="tx1"/>
              </a:solidFill>
              <a:latin typeface="+mn-lt"/>
            </a:rPr>
            <a:t> , </a:t>
          </a:r>
          <a:r>
            <a:rPr lang="en-US" sz="1700" dirty="0" err="1">
              <a:solidFill>
                <a:schemeClr val="tx1"/>
              </a:solidFill>
              <a:latin typeface="+mn-lt"/>
            </a:rPr>
            <a:t>Gradio</a:t>
          </a:r>
          <a:endParaRPr lang="en-IN" sz="1700" dirty="0">
            <a:solidFill>
              <a:schemeClr val="tx1"/>
            </a:solidFill>
            <a:latin typeface="+mn-lt"/>
          </a:endParaRPr>
        </a:p>
      </dgm:t>
    </dgm:pt>
    <dgm:pt modelId="{6C969249-18F3-4B93-8301-293547C6634F}" type="parTrans" cxnId="{50DE7939-29E0-4CE1-A926-45B7C2C35D21}">
      <dgm:prSet/>
      <dgm:spPr/>
      <dgm:t>
        <a:bodyPr/>
        <a:lstStyle/>
        <a:p>
          <a:endParaRPr lang="en-IN"/>
        </a:p>
      </dgm:t>
    </dgm:pt>
    <dgm:pt modelId="{16CCCB33-62D6-4076-AC35-FB01FA48C341}" type="sibTrans" cxnId="{50DE7939-29E0-4CE1-A926-45B7C2C35D21}">
      <dgm:prSet/>
      <dgm:spPr/>
      <dgm:t>
        <a:bodyPr/>
        <a:lstStyle/>
        <a:p>
          <a:endParaRPr lang="en-IN"/>
        </a:p>
      </dgm:t>
    </dgm:pt>
    <dgm:pt modelId="{00058D91-8073-43E5-ABB2-8E6280A775F8}">
      <dgm:prSet phldrT="[Text]" custT="1"/>
      <dgm:spPr/>
      <dgm:t>
        <a:bodyPr/>
        <a:lstStyle/>
        <a:p>
          <a:r>
            <a:rPr lang="en-US" sz="1700" b="1" dirty="0">
              <a:solidFill>
                <a:schemeClr val="tx1"/>
              </a:solidFill>
              <a:latin typeface="+mn-lt"/>
            </a:rPr>
            <a:t>Model Input Data : </a:t>
          </a:r>
          <a:r>
            <a:rPr lang="en-US" sz="1700" dirty="0">
              <a:solidFill>
                <a:schemeClr val="tx1"/>
              </a:solidFill>
              <a:latin typeface="+mn-lt"/>
            </a:rPr>
            <a:t>MODIS Satellite Data</a:t>
          </a:r>
          <a:endParaRPr lang="en-IN" sz="1700" dirty="0">
            <a:solidFill>
              <a:schemeClr val="tx1"/>
            </a:solidFill>
            <a:latin typeface="+mn-lt"/>
          </a:endParaRPr>
        </a:p>
      </dgm:t>
    </dgm:pt>
    <dgm:pt modelId="{5DE56E4D-CB72-4031-B1EB-58B4098DE5A5}" type="parTrans" cxnId="{F43CD6AC-17CF-4679-9110-D5B737ECD343}">
      <dgm:prSet/>
      <dgm:spPr/>
      <dgm:t>
        <a:bodyPr/>
        <a:lstStyle/>
        <a:p>
          <a:endParaRPr lang="en-IN"/>
        </a:p>
      </dgm:t>
    </dgm:pt>
    <dgm:pt modelId="{5A4A03F8-4FCF-45FE-85CA-C20325AB21B3}" type="sibTrans" cxnId="{F43CD6AC-17CF-4679-9110-D5B737ECD343}">
      <dgm:prSet/>
      <dgm:spPr/>
      <dgm:t>
        <a:bodyPr/>
        <a:lstStyle/>
        <a:p>
          <a:endParaRPr lang="en-IN"/>
        </a:p>
      </dgm:t>
    </dgm:pt>
    <dgm:pt modelId="{7B3F91C9-0EF8-447B-9314-E2BACB4DA7BB}">
      <dgm:prSet phldrT="[Text]" custT="1"/>
      <dgm:spPr/>
      <dgm:t>
        <a:bodyPr/>
        <a:lstStyle/>
        <a:p>
          <a:r>
            <a:rPr lang="en-US" sz="1700" b="1" dirty="0">
              <a:solidFill>
                <a:schemeClr val="tx1"/>
              </a:solidFill>
              <a:latin typeface="+mn-lt"/>
            </a:rPr>
            <a:t>Deployment Environment </a:t>
          </a:r>
          <a:r>
            <a:rPr lang="en-US" sz="1700" dirty="0">
              <a:solidFill>
                <a:schemeClr val="tx1"/>
              </a:solidFill>
              <a:latin typeface="+mn-lt"/>
            </a:rPr>
            <a:t>: Google Collab , Python IDE</a:t>
          </a:r>
          <a:endParaRPr lang="en-IN" sz="1700" dirty="0">
            <a:solidFill>
              <a:schemeClr val="tx1"/>
            </a:solidFill>
            <a:latin typeface="+mn-lt"/>
          </a:endParaRPr>
        </a:p>
      </dgm:t>
    </dgm:pt>
    <dgm:pt modelId="{48F98691-CF0E-4E06-B937-31B2674E15AC}" type="parTrans" cxnId="{0CB005D1-13DF-41CB-BFD4-2CEC38600887}">
      <dgm:prSet/>
      <dgm:spPr/>
      <dgm:t>
        <a:bodyPr/>
        <a:lstStyle/>
        <a:p>
          <a:endParaRPr lang="en-IN"/>
        </a:p>
      </dgm:t>
    </dgm:pt>
    <dgm:pt modelId="{9A3376B3-BD9A-43B6-BF93-60201045CDE2}" type="sibTrans" cxnId="{0CB005D1-13DF-41CB-BFD4-2CEC38600887}">
      <dgm:prSet/>
      <dgm:spPr/>
      <dgm:t>
        <a:bodyPr/>
        <a:lstStyle/>
        <a:p>
          <a:endParaRPr lang="en-IN"/>
        </a:p>
      </dgm:t>
    </dgm:pt>
    <dgm:pt modelId="{3F1F40FD-59AD-4819-A11B-A331AAF43DB2}">
      <dgm:prSet phldrT="[Text]" custT="1"/>
      <dgm:spPr/>
      <dgm:t>
        <a:bodyPr/>
        <a:lstStyle/>
        <a:p>
          <a:r>
            <a:rPr lang="en-US" sz="1700" b="1" dirty="0">
              <a:solidFill>
                <a:schemeClr val="tx1"/>
              </a:solidFill>
              <a:latin typeface="+mn-lt"/>
            </a:rPr>
            <a:t>GitHub :</a:t>
          </a:r>
          <a:r>
            <a:rPr lang="en-US" sz="1700" dirty="0">
              <a:solidFill>
                <a:schemeClr val="tx1"/>
              </a:solidFill>
              <a:latin typeface="+mn-lt"/>
            </a:rPr>
            <a:t> For documentation</a:t>
          </a:r>
          <a:endParaRPr lang="en-IN" sz="1700" dirty="0">
            <a:solidFill>
              <a:schemeClr val="tx1"/>
            </a:solidFill>
            <a:latin typeface="+mn-lt"/>
          </a:endParaRPr>
        </a:p>
      </dgm:t>
    </dgm:pt>
    <dgm:pt modelId="{E0DB0212-05E8-42F0-9B0A-A9622B8A5993}" type="parTrans" cxnId="{43BFE243-82D5-40B2-A259-69599CA47A4B}">
      <dgm:prSet/>
      <dgm:spPr/>
      <dgm:t>
        <a:bodyPr/>
        <a:lstStyle/>
        <a:p>
          <a:endParaRPr lang="en-IN"/>
        </a:p>
      </dgm:t>
    </dgm:pt>
    <dgm:pt modelId="{E76EEDD4-5F3B-48A2-A47E-84F19354FBA3}" type="sibTrans" cxnId="{43BFE243-82D5-40B2-A259-69599CA47A4B}">
      <dgm:prSet/>
      <dgm:spPr/>
      <dgm:t>
        <a:bodyPr/>
        <a:lstStyle/>
        <a:p>
          <a:endParaRPr lang="en-IN"/>
        </a:p>
      </dgm:t>
    </dgm:pt>
    <dgm:pt modelId="{EEBBAB15-504B-4BC5-9AA9-19A6BDF96C70}">
      <dgm:prSet phldrT="[Text]" custT="1"/>
      <dgm:spPr/>
      <dgm:t>
        <a:bodyPr/>
        <a:lstStyle/>
        <a:p>
          <a:r>
            <a:rPr lang="en-US" sz="1700" b="1" dirty="0" err="1">
              <a:solidFill>
                <a:schemeClr val="tx1"/>
              </a:solidFill>
              <a:latin typeface="+mn-lt"/>
            </a:rPr>
            <a:t>Mathplotlib</a:t>
          </a:r>
          <a:r>
            <a:rPr lang="en-US" sz="1700" b="1" dirty="0">
              <a:solidFill>
                <a:schemeClr val="tx1"/>
              </a:solidFill>
              <a:latin typeface="+mn-lt"/>
            </a:rPr>
            <a:t> ,</a:t>
          </a:r>
          <a:r>
            <a:rPr lang="en-US" sz="1700" dirty="0">
              <a:solidFill>
                <a:schemeClr val="tx1"/>
              </a:solidFill>
              <a:latin typeface="+mn-lt"/>
            </a:rPr>
            <a:t> Seaborn </a:t>
          </a:r>
          <a:endParaRPr lang="en-IN" sz="1700" dirty="0">
            <a:solidFill>
              <a:schemeClr val="tx1"/>
            </a:solidFill>
            <a:latin typeface="+mn-lt"/>
          </a:endParaRPr>
        </a:p>
      </dgm:t>
    </dgm:pt>
    <dgm:pt modelId="{599EFEF0-7C79-4AE3-96D0-F5A81CCDED96}" type="parTrans" cxnId="{A6C6A008-8A3C-4189-B9FC-EEB8230F2C0B}">
      <dgm:prSet/>
      <dgm:spPr/>
      <dgm:t>
        <a:bodyPr/>
        <a:lstStyle/>
        <a:p>
          <a:endParaRPr lang="en-IN"/>
        </a:p>
      </dgm:t>
    </dgm:pt>
    <dgm:pt modelId="{69BACCFD-69BB-4246-ACE2-97EAC3A1F8F4}" type="sibTrans" cxnId="{A6C6A008-8A3C-4189-B9FC-EEB8230F2C0B}">
      <dgm:prSet/>
      <dgm:spPr/>
      <dgm:t>
        <a:bodyPr/>
        <a:lstStyle/>
        <a:p>
          <a:endParaRPr lang="en-IN"/>
        </a:p>
      </dgm:t>
    </dgm:pt>
    <dgm:pt modelId="{522242F8-D36F-4DAE-B54D-40506FA8DDD6}" type="pres">
      <dgm:prSet presAssocID="{DDEBE020-1FA6-4CF4-A4A4-AB8D8021B49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145954E-34DA-4A80-A014-2C2846E06A8F}" type="pres">
      <dgm:prSet presAssocID="{BFDDD62D-40D5-49CC-9D1C-180C5C6E35CC}" presName="Parent" presStyleLbl="node0" presStyleIdx="0" presStyleCnt="1">
        <dgm:presLayoutVars>
          <dgm:chMax val="6"/>
          <dgm:chPref val="6"/>
        </dgm:presLayoutVars>
      </dgm:prSet>
      <dgm:spPr/>
    </dgm:pt>
    <dgm:pt modelId="{7422A476-AC38-4B37-AFBA-8D2EAA2E7ED6}" type="pres">
      <dgm:prSet presAssocID="{E9AAD590-F4A9-470F-8042-4C719C8BF5B0}" presName="Accent1" presStyleCnt="0"/>
      <dgm:spPr/>
    </dgm:pt>
    <dgm:pt modelId="{5A4FB956-4F6F-488F-A486-360E70BFA73B}" type="pres">
      <dgm:prSet presAssocID="{E9AAD590-F4A9-470F-8042-4C719C8BF5B0}" presName="Accent" presStyleLbl="bgShp" presStyleIdx="0" presStyleCnt="6"/>
      <dgm:spPr/>
    </dgm:pt>
    <dgm:pt modelId="{A1F2742B-15FF-47D4-A704-8C283D46FBA4}" type="pres">
      <dgm:prSet presAssocID="{E9AAD590-F4A9-470F-8042-4C719C8BF5B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200C1A8-75D5-420F-BD37-2BE25711EE4E}" type="pres">
      <dgm:prSet presAssocID="{D40B2A64-CE5B-4105-B678-A00DC6AC2A21}" presName="Accent2" presStyleCnt="0"/>
      <dgm:spPr/>
    </dgm:pt>
    <dgm:pt modelId="{492A1C7D-E4FF-480B-B7F6-CF10BBB4F81F}" type="pres">
      <dgm:prSet presAssocID="{D40B2A64-CE5B-4105-B678-A00DC6AC2A21}" presName="Accent" presStyleLbl="bgShp" presStyleIdx="1" presStyleCnt="6"/>
      <dgm:spPr/>
    </dgm:pt>
    <dgm:pt modelId="{9032646D-8D3C-48E0-8AA5-6ECD5DF3F407}" type="pres">
      <dgm:prSet presAssocID="{D40B2A64-CE5B-4105-B678-A00DC6AC2A2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32AF9C7-1932-4A8B-846F-6874BB443D9A}" type="pres">
      <dgm:prSet presAssocID="{00058D91-8073-43E5-ABB2-8E6280A775F8}" presName="Accent3" presStyleCnt="0"/>
      <dgm:spPr/>
    </dgm:pt>
    <dgm:pt modelId="{5D78CB9F-245C-43D4-8A40-D180ADB2FCE2}" type="pres">
      <dgm:prSet presAssocID="{00058D91-8073-43E5-ABB2-8E6280A775F8}" presName="Accent" presStyleLbl="bgShp" presStyleIdx="2" presStyleCnt="6"/>
      <dgm:spPr/>
    </dgm:pt>
    <dgm:pt modelId="{40AF00ED-4662-446F-95C6-52102477B069}" type="pres">
      <dgm:prSet presAssocID="{00058D91-8073-43E5-ABB2-8E6280A775F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E12600F-05BB-4758-B7E4-F2B60CF7871D}" type="pres">
      <dgm:prSet presAssocID="{7B3F91C9-0EF8-447B-9314-E2BACB4DA7BB}" presName="Accent4" presStyleCnt="0"/>
      <dgm:spPr/>
    </dgm:pt>
    <dgm:pt modelId="{E40ADD28-10B5-47C6-AEF8-816319A1A388}" type="pres">
      <dgm:prSet presAssocID="{7B3F91C9-0EF8-447B-9314-E2BACB4DA7BB}" presName="Accent" presStyleLbl="bgShp" presStyleIdx="3" presStyleCnt="6"/>
      <dgm:spPr/>
    </dgm:pt>
    <dgm:pt modelId="{B9F2D6C0-3AB1-4C23-9401-FA4A4A435F56}" type="pres">
      <dgm:prSet presAssocID="{7B3F91C9-0EF8-447B-9314-E2BACB4DA7B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0147DAE-76DD-43CF-9979-043B83F028B1}" type="pres">
      <dgm:prSet presAssocID="{3F1F40FD-59AD-4819-A11B-A331AAF43DB2}" presName="Accent5" presStyleCnt="0"/>
      <dgm:spPr/>
    </dgm:pt>
    <dgm:pt modelId="{31341632-D301-4498-BC9F-EEE6B48F392D}" type="pres">
      <dgm:prSet presAssocID="{3F1F40FD-59AD-4819-A11B-A331AAF43DB2}" presName="Accent" presStyleLbl="bgShp" presStyleIdx="4" presStyleCnt="6"/>
      <dgm:spPr/>
    </dgm:pt>
    <dgm:pt modelId="{FFA9881F-49BC-4C42-B54E-BD41333AEA99}" type="pres">
      <dgm:prSet presAssocID="{3F1F40FD-59AD-4819-A11B-A331AAF43DB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593F2A9-E1D0-495C-BD3E-3C795CB6C592}" type="pres">
      <dgm:prSet presAssocID="{EEBBAB15-504B-4BC5-9AA9-19A6BDF96C70}" presName="Accent6" presStyleCnt="0"/>
      <dgm:spPr/>
    </dgm:pt>
    <dgm:pt modelId="{99E96354-9347-465F-A2AE-B6A0425A98DA}" type="pres">
      <dgm:prSet presAssocID="{EEBBAB15-504B-4BC5-9AA9-19A6BDF96C70}" presName="Accent" presStyleLbl="bgShp" presStyleIdx="5" presStyleCnt="6"/>
      <dgm:spPr/>
    </dgm:pt>
    <dgm:pt modelId="{9BC0EE7B-82E9-4DB1-8210-95957C690386}" type="pres">
      <dgm:prSet presAssocID="{EEBBAB15-504B-4BC5-9AA9-19A6BDF96C7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6C6A008-8A3C-4189-B9FC-EEB8230F2C0B}" srcId="{BFDDD62D-40D5-49CC-9D1C-180C5C6E35CC}" destId="{EEBBAB15-504B-4BC5-9AA9-19A6BDF96C70}" srcOrd="5" destOrd="0" parTransId="{599EFEF0-7C79-4AE3-96D0-F5A81CCDED96}" sibTransId="{69BACCFD-69BB-4246-ACE2-97EAC3A1F8F4}"/>
    <dgm:cxn modelId="{0456CF14-883B-4BF3-927A-7F0CEC40AC29}" type="presOf" srcId="{EEBBAB15-504B-4BC5-9AA9-19A6BDF96C70}" destId="{9BC0EE7B-82E9-4DB1-8210-95957C690386}" srcOrd="0" destOrd="0" presId="urn:microsoft.com/office/officeart/2011/layout/HexagonRadial"/>
    <dgm:cxn modelId="{685BBC36-08CA-4A9F-A770-7607B8E7B44F}" type="presOf" srcId="{DDEBE020-1FA6-4CF4-A4A4-AB8D8021B494}" destId="{522242F8-D36F-4DAE-B54D-40506FA8DDD6}" srcOrd="0" destOrd="0" presId="urn:microsoft.com/office/officeart/2011/layout/HexagonRadial"/>
    <dgm:cxn modelId="{50DE7939-29E0-4CE1-A926-45B7C2C35D21}" srcId="{BFDDD62D-40D5-49CC-9D1C-180C5C6E35CC}" destId="{D40B2A64-CE5B-4105-B678-A00DC6AC2A21}" srcOrd="1" destOrd="0" parTransId="{6C969249-18F3-4B93-8301-293547C6634F}" sibTransId="{16CCCB33-62D6-4076-AC35-FB01FA48C341}"/>
    <dgm:cxn modelId="{43BFE243-82D5-40B2-A259-69599CA47A4B}" srcId="{BFDDD62D-40D5-49CC-9D1C-180C5C6E35CC}" destId="{3F1F40FD-59AD-4819-A11B-A331AAF43DB2}" srcOrd="4" destOrd="0" parTransId="{E0DB0212-05E8-42F0-9B0A-A9622B8A5993}" sibTransId="{E76EEDD4-5F3B-48A2-A47E-84F19354FBA3}"/>
    <dgm:cxn modelId="{F440B16A-38FC-4D8A-8AC9-0AF182648350}" type="presOf" srcId="{E9AAD590-F4A9-470F-8042-4C719C8BF5B0}" destId="{A1F2742B-15FF-47D4-A704-8C283D46FBA4}" srcOrd="0" destOrd="0" presId="urn:microsoft.com/office/officeart/2011/layout/HexagonRadial"/>
    <dgm:cxn modelId="{616BDF7E-8A96-443C-9B6A-0A76230C4836}" type="presOf" srcId="{D40B2A64-CE5B-4105-B678-A00DC6AC2A21}" destId="{9032646D-8D3C-48E0-8AA5-6ECD5DF3F407}" srcOrd="0" destOrd="0" presId="urn:microsoft.com/office/officeart/2011/layout/HexagonRadial"/>
    <dgm:cxn modelId="{A537BF8B-842D-40C2-BC53-BCDF5FE67029}" type="presOf" srcId="{BFDDD62D-40D5-49CC-9D1C-180C5C6E35CC}" destId="{A145954E-34DA-4A80-A014-2C2846E06A8F}" srcOrd="0" destOrd="0" presId="urn:microsoft.com/office/officeart/2011/layout/HexagonRadial"/>
    <dgm:cxn modelId="{7671D98B-AFDD-4885-8F19-07EA1C630228}" type="presOf" srcId="{00058D91-8073-43E5-ABB2-8E6280A775F8}" destId="{40AF00ED-4662-446F-95C6-52102477B069}" srcOrd="0" destOrd="0" presId="urn:microsoft.com/office/officeart/2011/layout/HexagonRadial"/>
    <dgm:cxn modelId="{AF390E93-6AA6-4B0E-A13C-0D9023D540CC}" type="presOf" srcId="{3F1F40FD-59AD-4819-A11B-A331AAF43DB2}" destId="{FFA9881F-49BC-4C42-B54E-BD41333AEA99}" srcOrd="0" destOrd="0" presId="urn:microsoft.com/office/officeart/2011/layout/HexagonRadial"/>
    <dgm:cxn modelId="{60F48A98-BDD9-4DBD-8BAC-A31F6A849332}" srcId="{DDEBE020-1FA6-4CF4-A4A4-AB8D8021B494}" destId="{BFDDD62D-40D5-49CC-9D1C-180C5C6E35CC}" srcOrd="0" destOrd="0" parTransId="{35FFD51C-7DCC-48A3-B36E-A9FF0528E87F}" sibTransId="{93961744-06DB-493F-BFED-5422776CC07C}"/>
    <dgm:cxn modelId="{6084EC98-BF57-4C8D-BB54-EFB077BA970D}" type="presOf" srcId="{7B3F91C9-0EF8-447B-9314-E2BACB4DA7BB}" destId="{B9F2D6C0-3AB1-4C23-9401-FA4A4A435F56}" srcOrd="0" destOrd="0" presId="urn:microsoft.com/office/officeart/2011/layout/HexagonRadial"/>
    <dgm:cxn modelId="{F43CD6AC-17CF-4679-9110-D5B737ECD343}" srcId="{BFDDD62D-40D5-49CC-9D1C-180C5C6E35CC}" destId="{00058D91-8073-43E5-ABB2-8E6280A775F8}" srcOrd="2" destOrd="0" parTransId="{5DE56E4D-CB72-4031-B1EB-58B4098DE5A5}" sibTransId="{5A4A03F8-4FCF-45FE-85CA-C20325AB21B3}"/>
    <dgm:cxn modelId="{0CB005D1-13DF-41CB-BFD4-2CEC38600887}" srcId="{BFDDD62D-40D5-49CC-9D1C-180C5C6E35CC}" destId="{7B3F91C9-0EF8-447B-9314-E2BACB4DA7BB}" srcOrd="3" destOrd="0" parTransId="{48F98691-CF0E-4E06-B937-31B2674E15AC}" sibTransId="{9A3376B3-BD9A-43B6-BF93-60201045CDE2}"/>
    <dgm:cxn modelId="{3C3FBDF4-577E-4186-9E9F-B5CAC5ED7049}" srcId="{BFDDD62D-40D5-49CC-9D1C-180C5C6E35CC}" destId="{E9AAD590-F4A9-470F-8042-4C719C8BF5B0}" srcOrd="0" destOrd="0" parTransId="{DFC10E9E-0734-45E4-87CE-3804B29F4740}" sibTransId="{4FB387B7-6B49-493E-9FB7-BAB5869CC7FB}"/>
    <dgm:cxn modelId="{47C37FAA-5ADC-4E66-8C8F-EFEE51BE5743}" type="presParOf" srcId="{522242F8-D36F-4DAE-B54D-40506FA8DDD6}" destId="{A145954E-34DA-4A80-A014-2C2846E06A8F}" srcOrd="0" destOrd="0" presId="urn:microsoft.com/office/officeart/2011/layout/HexagonRadial"/>
    <dgm:cxn modelId="{7D6C4CA1-A35A-4B2F-8B71-FB6C40A5F291}" type="presParOf" srcId="{522242F8-D36F-4DAE-B54D-40506FA8DDD6}" destId="{7422A476-AC38-4B37-AFBA-8D2EAA2E7ED6}" srcOrd="1" destOrd="0" presId="urn:microsoft.com/office/officeart/2011/layout/HexagonRadial"/>
    <dgm:cxn modelId="{FECDBE99-E4D7-4AA2-9912-0BE569A8C3C0}" type="presParOf" srcId="{7422A476-AC38-4B37-AFBA-8D2EAA2E7ED6}" destId="{5A4FB956-4F6F-488F-A486-360E70BFA73B}" srcOrd="0" destOrd="0" presId="urn:microsoft.com/office/officeart/2011/layout/HexagonRadial"/>
    <dgm:cxn modelId="{759D4838-8F86-44BC-9328-1F2E67BFD18F}" type="presParOf" srcId="{522242F8-D36F-4DAE-B54D-40506FA8DDD6}" destId="{A1F2742B-15FF-47D4-A704-8C283D46FBA4}" srcOrd="2" destOrd="0" presId="urn:microsoft.com/office/officeart/2011/layout/HexagonRadial"/>
    <dgm:cxn modelId="{31C8880B-E566-4555-8430-8E257802DF96}" type="presParOf" srcId="{522242F8-D36F-4DAE-B54D-40506FA8DDD6}" destId="{4200C1A8-75D5-420F-BD37-2BE25711EE4E}" srcOrd="3" destOrd="0" presId="urn:microsoft.com/office/officeart/2011/layout/HexagonRadial"/>
    <dgm:cxn modelId="{0594AAE5-042C-4C3B-9413-8012CD334276}" type="presParOf" srcId="{4200C1A8-75D5-420F-BD37-2BE25711EE4E}" destId="{492A1C7D-E4FF-480B-B7F6-CF10BBB4F81F}" srcOrd="0" destOrd="0" presId="urn:microsoft.com/office/officeart/2011/layout/HexagonRadial"/>
    <dgm:cxn modelId="{40156382-8551-452E-A291-E0549B1E9C76}" type="presParOf" srcId="{522242F8-D36F-4DAE-B54D-40506FA8DDD6}" destId="{9032646D-8D3C-48E0-8AA5-6ECD5DF3F407}" srcOrd="4" destOrd="0" presId="urn:microsoft.com/office/officeart/2011/layout/HexagonRadial"/>
    <dgm:cxn modelId="{4D1CE43D-45AB-4190-A77E-D4298FAF234A}" type="presParOf" srcId="{522242F8-D36F-4DAE-B54D-40506FA8DDD6}" destId="{832AF9C7-1932-4A8B-846F-6874BB443D9A}" srcOrd="5" destOrd="0" presId="urn:microsoft.com/office/officeart/2011/layout/HexagonRadial"/>
    <dgm:cxn modelId="{43CBBAC6-3A41-4FCF-9DBD-7CA18DB118D6}" type="presParOf" srcId="{832AF9C7-1932-4A8B-846F-6874BB443D9A}" destId="{5D78CB9F-245C-43D4-8A40-D180ADB2FCE2}" srcOrd="0" destOrd="0" presId="urn:microsoft.com/office/officeart/2011/layout/HexagonRadial"/>
    <dgm:cxn modelId="{9642CDF6-7164-4B90-BDA4-8C69BAF371FA}" type="presParOf" srcId="{522242F8-D36F-4DAE-B54D-40506FA8DDD6}" destId="{40AF00ED-4662-446F-95C6-52102477B069}" srcOrd="6" destOrd="0" presId="urn:microsoft.com/office/officeart/2011/layout/HexagonRadial"/>
    <dgm:cxn modelId="{D042080E-542E-41A0-904A-1544323B44C8}" type="presParOf" srcId="{522242F8-D36F-4DAE-B54D-40506FA8DDD6}" destId="{EE12600F-05BB-4758-B7E4-F2B60CF7871D}" srcOrd="7" destOrd="0" presId="urn:microsoft.com/office/officeart/2011/layout/HexagonRadial"/>
    <dgm:cxn modelId="{AE9603B8-689F-4207-A3D2-6111E821385F}" type="presParOf" srcId="{EE12600F-05BB-4758-B7E4-F2B60CF7871D}" destId="{E40ADD28-10B5-47C6-AEF8-816319A1A388}" srcOrd="0" destOrd="0" presId="urn:microsoft.com/office/officeart/2011/layout/HexagonRadial"/>
    <dgm:cxn modelId="{C127195E-F61F-4B37-B401-E2A2EEB1F3DF}" type="presParOf" srcId="{522242F8-D36F-4DAE-B54D-40506FA8DDD6}" destId="{B9F2D6C0-3AB1-4C23-9401-FA4A4A435F56}" srcOrd="8" destOrd="0" presId="urn:microsoft.com/office/officeart/2011/layout/HexagonRadial"/>
    <dgm:cxn modelId="{D55A0213-0D47-4713-AB5B-118A46174B6C}" type="presParOf" srcId="{522242F8-D36F-4DAE-B54D-40506FA8DDD6}" destId="{D0147DAE-76DD-43CF-9979-043B83F028B1}" srcOrd="9" destOrd="0" presId="urn:microsoft.com/office/officeart/2011/layout/HexagonRadial"/>
    <dgm:cxn modelId="{9B776179-25FD-4EEB-82C1-3C842BB8466A}" type="presParOf" srcId="{D0147DAE-76DD-43CF-9979-043B83F028B1}" destId="{31341632-D301-4498-BC9F-EEE6B48F392D}" srcOrd="0" destOrd="0" presId="urn:microsoft.com/office/officeart/2011/layout/HexagonRadial"/>
    <dgm:cxn modelId="{8C28E0FD-7944-4DE0-BA08-F82F2456A4F5}" type="presParOf" srcId="{522242F8-D36F-4DAE-B54D-40506FA8DDD6}" destId="{FFA9881F-49BC-4C42-B54E-BD41333AEA99}" srcOrd="10" destOrd="0" presId="urn:microsoft.com/office/officeart/2011/layout/HexagonRadial"/>
    <dgm:cxn modelId="{BE5D8BB6-21DA-474C-8F88-5FD8D41E627B}" type="presParOf" srcId="{522242F8-D36F-4DAE-B54D-40506FA8DDD6}" destId="{6593F2A9-E1D0-495C-BD3E-3C795CB6C592}" srcOrd="11" destOrd="0" presId="urn:microsoft.com/office/officeart/2011/layout/HexagonRadial"/>
    <dgm:cxn modelId="{4C7ADDBD-F2DE-45E5-9E5C-5ABA1BBC6AEE}" type="presParOf" srcId="{6593F2A9-E1D0-495C-BD3E-3C795CB6C592}" destId="{99E96354-9347-465F-A2AE-B6A0425A98DA}" srcOrd="0" destOrd="0" presId="urn:microsoft.com/office/officeart/2011/layout/HexagonRadial"/>
    <dgm:cxn modelId="{B0C0C0EB-FE76-4A2B-8C0D-7510CF608185}" type="presParOf" srcId="{522242F8-D36F-4DAE-B54D-40506FA8DDD6}" destId="{9BC0EE7B-82E9-4DB1-8210-95957C69038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5954E-34DA-4A80-A014-2C2846E06A8F}">
      <dsp:nvSpPr>
        <dsp:cNvPr id="0" name=""/>
        <dsp:cNvSpPr/>
      </dsp:nvSpPr>
      <dsp:spPr>
        <a:xfrm>
          <a:off x="4197795" y="1808820"/>
          <a:ext cx="2299089" cy="198880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+mn-lt"/>
            </a:rPr>
            <a:t>Programming Language </a:t>
          </a:r>
          <a:r>
            <a:rPr lang="en-US" sz="1700" kern="1200" dirty="0">
              <a:solidFill>
                <a:schemeClr val="tx1"/>
              </a:solidFill>
              <a:latin typeface="+mn-lt"/>
            </a:rPr>
            <a:t>: Python</a:t>
          </a:r>
          <a:endParaRPr lang="en-IN" sz="1700" kern="1200" dirty="0">
            <a:solidFill>
              <a:schemeClr val="tx1"/>
            </a:solidFill>
            <a:latin typeface="+mn-lt"/>
          </a:endParaRPr>
        </a:p>
      </dsp:txBody>
      <dsp:txXfrm>
        <a:off x="4578786" y="2138393"/>
        <a:ext cx="1537107" cy="1329659"/>
      </dsp:txXfrm>
    </dsp:sp>
    <dsp:sp modelId="{492A1C7D-E4FF-480B-B7F6-CF10BBB4F81F}">
      <dsp:nvSpPr>
        <dsp:cNvPr id="0" name=""/>
        <dsp:cNvSpPr/>
      </dsp:nvSpPr>
      <dsp:spPr>
        <a:xfrm>
          <a:off x="5637467" y="857311"/>
          <a:ext cx="867439" cy="74741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2742B-15FF-47D4-A704-8C283D46FBA4}">
      <dsp:nvSpPr>
        <dsp:cNvPr id="0" name=""/>
        <dsp:cNvSpPr/>
      </dsp:nvSpPr>
      <dsp:spPr>
        <a:xfrm>
          <a:off x="4409574" y="0"/>
          <a:ext cx="1884087" cy="16299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+mn-lt"/>
            </a:rPr>
            <a:t>Machine Learning Libraries </a:t>
          </a:r>
          <a:r>
            <a:rPr lang="en-US" sz="1700" kern="1200" dirty="0">
              <a:solidFill>
                <a:schemeClr val="tx1"/>
              </a:solidFill>
              <a:latin typeface="+mn-lt"/>
            </a:rPr>
            <a:t>: scikit-learn , </a:t>
          </a:r>
          <a:r>
            <a:rPr lang="en-US" sz="1700" kern="1200" dirty="0" err="1">
              <a:solidFill>
                <a:schemeClr val="tx1"/>
              </a:solidFill>
              <a:latin typeface="+mn-lt"/>
            </a:rPr>
            <a:t>joblib</a:t>
          </a:r>
          <a:r>
            <a:rPr lang="en-US" sz="1700" kern="1200" dirty="0">
              <a:solidFill>
                <a:schemeClr val="tx1"/>
              </a:solidFill>
              <a:latin typeface="+mn-lt"/>
            </a:rPr>
            <a:t> , </a:t>
          </a:r>
          <a:r>
            <a:rPr lang="en-US" sz="1700" kern="1200" dirty="0" err="1">
              <a:solidFill>
                <a:schemeClr val="tx1"/>
              </a:solidFill>
              <a:latin typeface="+mn-lt"/>
            </a:rPr>
            <a:t>Numpy</a:t>
          </a:r>
          <a:endParaRPr lang="en-IN" sz="1700" kern="1200" dirty="0">
            <a:solidFill>
              <a:schemeClr val="tx1"/>
            </a:solidFill>
            <a:latin typeface="+mn-lt"/>
          </a:endParaRPr>
        </a:p>
      </dsp:txBody>
      <dsp:txXfrm>
        <a:off x="4721807" y="270118"/>
        <a:ext cx="1259621" cy="1089720"/>
      </dsp:txXfrm>
    </dsp:sp>
    <dsp:sp modelId="{5D78CB9F-245C-43D4-8A40-D180ADB2FCE2}">
      <dsp:nvSpPr>
        <dsp:cNvPr id="0" name=""/>
        <dsp:cNvSpPr/>
      </dsp:nvSpPr>
      <dsp:spPr>
        <a:xfrm>
          <a:off x="6649836" y="2254577"/>
          <a:ext cx="867439" cy="74741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2646D-8D3C-48E0-8AA5-6ECD5DF3F407}">
      <dsp:nvSpPr>
        <dsp:cNvPr id="0" name=""/>
        <dsp:cNvSpPr/>
      </dsp:nvSpPr>
      <dsp:spPr>
        <a:xfrm>
          <a:off x="6137501" y="1002532"/>
          <a:ext cx="1884087" cy="16299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+mn-lt"/>
            </a:rPr>
            <a:t>Model Deployment Tools : </a:t>
          </a:r>
          <a:r>
            <a:rPr lang="en-US" sz="1700" kern="1200" dirty="0" err="1">
              <a:solidFill>
                <a:schemeClr val="tx1"/>
              </a:solidFill>
              <a:latin typeface="+mn-lt"/>
            </a:rPr>
            <a:t>Streamlit</a:t>
          </a:r>
          <a:r>
            <a:rPr lang="en-US" sz="1700" kern="1200" dirty="0">
              <a:solidFill>
                <a:schemeClr val="tx1"/>
              </a:solidFill>
              <a:latin typeface="+mn-lt"/>
            </a:rPr>
            <a:t> , </a:t>
          </a:r>
          <a:r>
            <a:rPr lang="en-US" sz="1700" kern="1200" dirty="0" err="1">
              <a:solidFill>
                <a:schemeClr val="tx1"/>
              </a:solidFill>
              <a:latin typeface="+mn-lt"/>
            </a:rPr>
            <a:t>Gradio</a:t>
          </a:r>
          <a:endParaRPr lang="en-IN" sz="1700" kern="1200" dirty="0">
            <a:solidFill>
              <a:schemeClr val="tx1"/>
            </a:solidFill>
            <a:latin typeface="+mn-lt"/>
          </a:endParaRPr>
        </a:p>
      </dsp:txBody>
      <dsp:txXfrm>
        <a:off x="6449734" y="1272650"/>
        <a:ext cx="1259621" cy="1089720"/>
      </dsp:txXfrm>
    </dsp:sp>
    <dsp:sp modelId="{E40ADD28-10B5-47C6-AEF8-816319A1A388}">
      <dsp:nvSpPr>
        <dsp:cNvPr id="0" name=""/>
        <dsp:cNvSpPr/>
      </dsp:nvSpPr>
      <dsp:spPr>
        <a:xfrm>
          <a:off x="5946579" y="3831827"/>
          <a:ext cx="867439" cy="74741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F00ED-4662-446F-95C6-52102477B069}">
      <dsp:nvSpPr>
        <dsp:cNvPr id="0" name=""/>
        <dsp:cNvSpPr/>
      </dsp:nvSpPr>
      <dsp:spPr>
        <a:xfrm>
          <a:off x="6137501" y="2973395"/>
          <a:ext cx="1884087" cy="16299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+mn-lt"/>
            </a:rPr>
            <a:t>Model Input Data : </a:t>
          </a:r>
          <a:r>
            <a:rPr lang="en-US" sz="1700" kern="1200" dirty="0">
              <a:solidFill>
                <a:schemeClr val="tx1"/>
              </a:solidFill>
              <a:latin typeface="+mn-lt"/>
            </a:rPr>
            <a:t>MODIS Satellite Data</a:t>
          </a:r>
          <a:endParaRPr lang="en-IN" sz="1700" kern="1200" dirty="0">
            <a:solidFill>
              <a:schemeClr val="tx1"/>
            </a:solidFill>
            <a:latin typeface="+mn-lt"/>
          </a:endParaRPr>
        </a:p>
      </dsp:txBody>
      <dsp:txXfrm>
        <a:off x="6449734" y="3243513"/>
        <a:ext cx="1259621" cy="1089720"/>
      </dsp:txXfrm>
    </dsp:sp>
    <dsp:sp modelId="{31341632-D301-4498-BC9F-EEE6B48F392D}">
      <dsp:nvSpPr>
        <dsp:cNvPr id="0" name=""/>
        <dsp:cNvSpPr/>
      </dsp:nvSpPr>
      <dsp:spPr>
        <a:xfrm>
          <a:off x="4202073" y="3995552"/>
          <a:ext cx="867439" cy="74741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2D6C0-3AB1-4C23-9401-FA4A4A435F56}">
      <dsp:nvSpPr>
        <dsp:cNvPr id="0" name=""/>
        <dsp:cNvSpPr/>
      </dsp:nvSpPr>
      <dsp:spPr>
        <a:xfrm>
          <a:off x="4409574" y="3977049"/>
          <a:ext cx="1884087" cy="16299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+mn-lt"/>
            </a:rPr>
            <a:t>Deployment Environment </a:t>
          </a:r>
          <a:r>
            <a:rPr lang="en-US" sz="1700" kern="1200" dirty="0">
              <a:solidFill>
                <a:schemeClr val="tx1"/>
              </a:solidFill>
              <a:latin typeface="+mn-lt"/>
            </a:rPr>
            <a:t>: Google Collab , Python IDE</a:t>
          </a:r>
          <a:endParaRPr lang="en-IN" sz="1700" kern="1200" dirty="0">
            <a:solidFill>
              <a:schemeClr val="tx1"/>
            </a:solidFill>
            <a:latin typeface="+mn-lt"/>
          </a:endParaRPr>
        </a:p>
      </dsp:txBody>
      <dsp:txXfrm>
        <a:off x="4721807" y="4247167"/>
        <a:ext cx="1259621" cy="1089720"/>
      </dsp:txXfrm>
    </dsp:sp>
    <dsp:sp modelId="{99E96354-9347-465F-A2AE-B6A0425A98DA}">
      <dsp:nvSpPr>
        <dsp:cNvPr id="0" name=""/>
        <dsp:cNvSpPr/>
      </dsp:nvSpPr>
      <dsp:spPr>
        <a:xfrm>
          <a:off x="3173126" y="2598847"/>
          <a:ext cx="867439" cy="74741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9881F-49BC-4C42-B54E-BD41333AEA99}">
      <dsp:nvSpPr>
        <dsp:cNvPr id="0" name=""/>
        <dsp:cNvSpPr/>
      </dsp:nvSpPr>
      <dsp:spPr>
        <a:xfrm>
          <a:off x="2673626" y="2974516"/>
          <a:ext cx="1884087" cy="16299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+mn-lt"/>
            </a:rPr>
            <a:t>GitHub :</a:t>
          </a:r>
          <a:r>
            <a:rPr lang="en-US" sz="1700" kern="1200" dirty="0">
              <a:solidFill>
                <a:schemeClr val="tx1"/>
              </a:solidFill>
              <a:latin typeface="+mn-lt"/>
            </a:rPr>
            <a:t> For documentation</a:t>
          </a:r>
          <a:endParaRPr lang="en-IN" sz="1700" kern="1200" dirty="0">
            <a:solidFill>
              <a:schemeClr val="tx1"/>
            </a:solidFill>
            <a:latin typeface="+mn-lt"/>
          </a:endParaRPr>
        </a:p>
      </dsp:txBody>
      <dsp:txXfrm>
        <a:off x="2985859" y="3244634"/>
        <a:ext cx="1259621" cy="1089720"/>
      </dsp:txXfrm>
    </dsp:sp>
    <dsp:sp modelId="{9BC0EE7B-82E9-4DB1-8210-95957C690386}">
      <dsp:nvSpPr>
        <dsp:cNvPr id="0" name=""/>
        <dsp:cNvSpPr/>
      </dsp:nvSpPr>
      <dsp:spPr>
        <a:xfrm>
          <a:off x="2673626" y="1000289"/>
          <a:ext cx="1884087" cy="16299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tx1"/>
              </a:solidFill>
              <a:latin typeface="+mn-lt"/>
            </a:rPr>
            <a:t>Mathplotlib</a:t>
          </a:r>
          <a:r>
            <a:rPr lang="en-US" sz="1700" b="1" kern="1200" dirty="0">
              <a:solidFill>
                <a:schemeClr val="tx1"/>
              </a:solidFill>
              <a:latin typeface="+mn-lt"/>
            </a:rPr>
            <a:t> ,</a:t>
          </a:r>
          <a:r>
            <a:rPr lang="en-US" sz="1700" kern="1200" dirty="0">
              <a:solidFill>
                <a:schemeClr val="tx1"/>
              </a:solidFill>
              <a:latin typeface="+mn-lt"/>
            </a:rPr>
            <a:t> Seaborn </a:t>
          </a:r>
          <a:endParaRPr lang="en-IN" sz="1700" kern="1200" dirty="0">
            <a:solidFill>
              <a:schemeClr val="tx1"/>
            </a:solidFill>
            <a:latin typeface="+mn-lt"/>
          </a:endParaRPr>
        </a:p>
      </dsp:txBody>
      <dsp:txXfrm>
        <a:off x="2985859" y="1270407"/>
        <a:ext cx="1259621" cy="108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18929" y="2178957"/>
            <a:ext cx="7336950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Deforestation Detection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(Fire Classification)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              :   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Akshita.R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Student ID      :    STU66a11e7277d6e1721835122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AICTE ID         :    INTERNSHIP_175040797468551b2636342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College            :    M. S. Ramaiah University of Applied Sciences</a:t>
            </a: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4476-3C9C-8687-05E5-2A51EC331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97280-673F-059F-997D-06573B3D48AC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D1BED-CBB9-86E9-B1A6-BE5E21D36967}"/>
              </a:ext>
            </a:extLst>
          </p:cNvPr>
          <p:cNvSpPr txBox="1"/>
          <p:nvPr/>
        </p:nvSpPr>
        <p:spPr>
          <a:xfrm>
            <a:off x="255103" y="1588255"/>
            <a:ext cx="45929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Plot for Confidence by Fire Type :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FBAE9-0308-3B37-1137-1689BB18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5" y="2467138"/>
            <a:ext cx="4708474" cy="3657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67781-97B0-2D5F-C77D-19FC2C84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7138"/>
            <a:ext cx="5749395" cy="3657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CFF7D8-52D8-9D5F-8158-73A218E9F326}"/>
              </a:ext>
            </a:extLst>
          </p:cNvPr>
          <p:cNvSpPr txBox="1"/>
          <p:nvPr/>
        </p:nvSpPr>
        <p:spPr>
          <a:xfrm>
            <a:off x="5914845" y="1588255"/>
            <a:ext cx="636917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 for visualizing fire detections over months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947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96044-F5B4-AFDD-DC8D-06FC8CEAC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78F301-3893-BF43-BD0D-025761D2F31E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9F2F2-23D3-3D4F-49E0-6B07D1412F0B}"/>
              </a:ext>
            </a:extLst>
          </p:cNvPr>
          <p:cNvSpPr txBox="1"/>
          <p:nvPr/>
        </p:nvSpPr>
        <p:spPr>
          <a:xfrm>
            <a:off x="255103" y="1588255"/>
            <a:ext cx="459294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 for visualizing fire detections over day of the week :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7647C-F356-9529-EE3C-D41F19BA98B8}"/>
              </a:ext>
            </a:extLst>
          </p:cNvPr>
          <p:cNvSpPr txBox="1"/>
          <p:nvPr/>
        </p:nvSpPr>
        <p:spPr>
          <a:xfrm>
            <a:off x="6261207" y="1588255"/>
            <a:ext cx="587903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Folium visualization of India map 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B915B-A878-29A5-1966-E7FA4DD4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33" y="2557935"/>
            <a:ext cx="4500112" cy="364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F6133-F97B-063F-0139-88FB03A5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28" y="2557934"/>
            <a:ext cx="5486339" cy="364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15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95AFD-0166-93D8-0809-7433EDA7F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43B738-3248-0502-03A1-6B18D56B0A72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EC84-78B3-97D2-DC4F-222484C6DB69}"/>
              </a:ext>
            </a:extLst>
          </p:cNvPr>
          <p:cNvSpPr txBox="1"/>
          <p:nvPr/>
        </p:nvSpPr>
        <p:spPr>
          <a:xfrm>
            <a:off x="255103" y="1588255"/>
            <a:ext cx="459294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Correlation Heatmap of numerical features :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BFD27-954E-5F12-C555-82F83DDD4EAE}"/>
              </a:ext>
            </a:extLst>
          </p:cNvPr>
          <p:cNvSpPr txBox="1"/>
          <p:nvPr/>
        </p:nvSpPr>
        <p:spPr>
          <a:xfrm>
            <a:off x="6261207" y="1588255"/>
            <a:ext cx="587903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SMOTE values :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84210-3D8B-051F-3208-F1C6A8CD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4" y="2535614"/>
            <a:ext cx="4338680" cy="3839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B532D-DB01-6FBB-0607-86E2AC7E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07" y="2535614"/>
            <a:ext cx="5324905" cy="2131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14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5047-D411-085B-C2B7-FB3EDB1FB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CE110-5E88-CB71-6D41-FB2157E1481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48F5B-2E05-DA1F-65AB-3380D964E445}"/>
              </a:ext>
            </a:extLst>
          </p:cNvPr>
          <p:cNvSpPr txBox="1"/>
          <p:nvPr/>
        </p:nvSpPr>
        <p:spPr>
          <a:xfrm>
            <a:off x="255103" y="1588255"/>
            <a:ext cx="45929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Best model selection :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8603-876C-CC4D-1498-67F7963DC0FF}"/>
              </a:ext>
            </a:extLst>
          </p:cNvPr>
          <p:cNvSpPr txBox="1"/>
          <p:nvPr/>
        </p:nvSpPr>
        <p:spPr>
          <a:xfrm>
            <a:off x="6261207" y="1588255"/>
            <a:ext cx="587903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Model Performances :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F9E98-8A9E-CF2C-239D-E51ADFA4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2" y="2311342"/>
            <a:ext cx="3968150" cy="366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B7D77-9426-4427-6FE7-5325EBBC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07" y="2311342"/>
            <a:ext cx="5304919" cy="366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47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6E6E2-BE09-8528-6C31-F55E6205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587B5-13E6-854E-474F-9859337D0C9A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A75C3-83AB-E129-DDF6-FF2C7E9656A3}"/>
              </a:ext>
            </a:extLst>
          </p:cNvPr>
          <p:cNvSpPr txBox="1"/>
          <p:nvPr/>
        </p:nvSpPr>
        <p:spPr>
          <a:xfrm>
            <a:off x="255103" y="1588255"/>
            <a:ext cx="45929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Model Comparisons :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8BCA1-B754-7C39-94E6-7EA87DE9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8" y="2223240"/>
            <a:ext cx="4660192" cy="4216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9BBE9-DDA0-97CD-4238-95385EAC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38" y="2223240"/>
            <a:ext cx="5905277" cy="4216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D842CF-1B5D-23EA-2998-42C7AB2EDD37}"/>
              </a:ext>
            </a:extLst>
          </p:cNvPr>
          <p:cNvSpPr txBox="1"/>
          <p:nvPr/>
        </p:nvSpPr>
        <p:spPr>
          <a:xfrm>
            <a:off x="6867728" y="1588255"/>
            <a:ext cx="40077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Model Deployment :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717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83287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Conclusion:</a:t>
            </a:r>
            <a:r>
              <a:rPr lang="en-US" sz="2400" b="1" dirty="0">
                <a:solidFill>
                  <a:srgbClr val="213163"/>
                </a:solidFill>
              </a:rPr>
              <a:t> 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C0D46-FD69-15C4-1598-2A88F3119FC6}"/>
              </a:ext>
            </a:extLst>
          </p:cNvPr>
          <p:cNvSpPr txBox="1"/>
          <p:nvPr/>
        </p:nvSpPr>
        <p:spPr>
          <a:xfrm>
            <a:off x="149087" y="1356096"/>
            <a:ext cx="109533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Developed a </a:t>
            </a:r>
            <a:r>
              <a:rPr lang="en-US" sz="2000" b="1" dirty="0">
                <a:latin typeface="+mn-lt"/>
              </a:rPr>
              <a:t>machine learning model </a:t>
            </a:r>
            <a:r>
              <a:rPr lang="en-US" sz="2000" dirty="0">
                <a:latin typeface="+mn-lt"/>
              </a:rPr>
              <a:t>to classify fire types using </a:t>
            </a:r>
            <a:r>
              <a:rPr lang="en-US" sz="2000" b="1" dirty="0">
                <a:latin typeface="+mn-lt"/>
              </a:rPr>
              <a:t>MODIS satellite data</a:t>
            </a:r>
            <a:r>
              <a:rPr lang="en-US" sz="2000" dirty="0">
                <a:latin typeface="+mn-lt"/>
              </a:rPr>
              <a:t>.</a:t>
            </a:r>
          </a:p>
          <a:p>
            <a:pPr algn="just"/>
            <a:endParaRPr lang="en-US" sz="20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Used key features like </a:t>
            </a:r>
            <a:r>
              <a:rPr lang="en-US" sz="2000" b="1" dirty="0">
                <a:latin typeface="+mn-lt"/>
              </a:rPr>
              <a:t>brightness, FRP, confidence level, and thermal readings.</a:t>
            </a:r>
          </a:p>
          <a:p>
            <a:pPr algn="just"/>
            <a:endParaRPr lang="en-US" sz="20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Evaluated 9 ML algorithms including Random Forest, </a:t>
            </a:r>
            <a:r>
              <a:rPr lang="en-US" sz="2000" dirty="0" err="1">
                <a:latin typeface="+mn-lt"/>
              </a:rPr>
              <a:t>XGBoost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CatBoost</a:t>
            </a:r>
            <a:r>
              <a:rPr lang="en-US" sz="2000" dirty="0">
                <a:latin typeface="+mn-lt"/>
              </a:rPr>
              <a:t>, and MLP.</a:t>
            </a:r>
          </a:p>
          <a:p>
            <a:pPr algn="just"/>
            <a:endParaRPr lang="en-US" sz="20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This project demonstrates the power of machine learning in solving real-world environmental challenges. </a:t>
            </a:r>
          </a:p>
          <a:p>
            <a:pPr algn="just"/>
            <a:endParaRPr lang="en-US" sz="20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By analyzing </a:t>
            </a:r>
            <a:r>
              <a:rPr lang="en-US" sz="2000" b="1" dirty="0">
                <a:latin typeface="+mn-lt"/>
              </a:rPr>
              <a:t>satellite-based fire data</a:t>
            </a:r>
            <a:r>
              <a:rPr lang="en-US" sz="2000" dirty="0">
                <a:latin typeface="+mn-lt"/>
              </a:rPr>
              <a:t>, an intelligent system was developed to classify different types of fires with high accuracy. </a:t>
            </a:r>
          </a:p>
          <a:p>
            <a:pPr algn="just"/>
            <a:endParaRPr lang="en-US" sz="20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The use of advanced algorithms like Random Forest, </a:t>
            </a:r>
            <a:r>
              <a:rPr lang="en-US" sz="2000" dirty="0" err="1">
                <a:latin typeface="+mn-lt"/>
              </a:rPr>
              <a:t>XGBoost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CatBoost</a:t>
            </a:r>
            <a:r>
              <a:rPr lang="en-US" sz="2000" dirty="0">
                <a:latin typeface="+mn-lt"/>
              </a:rPr>
              <a:t>, and Neural Networks enabled reliable predictions. </a:t>
            </a:r>
          </a:p>
          <a:p>
            <a:pPr algn="just"/>
            <a:endParaRPr lang="en-US" sz="20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Such automated systems can significantly support timely decision-making, improve wildfire response strategies, and contribute to sustainable environmental monitoring.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41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7A08A-072F-CC4F-791D-71CE4A6BC10A}"/>
              </a:ext>
            </a:extLst>
          </p:cNvPr>
          <p:cNvSpPr txBox="1"/>
          <p:nvPr/>
        </p:nvSpPr>
        <p:spPr>
          <a:xfrm>
            <a:off x="191911" y="1469991"/>
            <a:ext cx="6682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Understand deforestation impact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and the role of technology in environmental monitoring.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Collect and preprocess spatial or satellite data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for ML analysis.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Apply machine learning models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(e.g., Random Forest, CNN) to detect deforestation patterns.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Evaluate model performance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using accuracy, precision, recall, and F1-score.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Visualize deforestation trends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using maps and plots for spatial insights.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0E69C-B7BF-6368-8F4A-2A7F0894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E08D66-9AC5-EAE7-4176-67B34B52219F}"/>
              </a:ext>
            </a:extLst>
          </p:cNvPr>
          <p:cNvSpPr txBox="1"/>
          <p:nvPr/>
        </p:nvSpPr>
        <p:spPr>
          <a:xfrm>
            <a:off x="191911" y="972537"/>
            <a:ext cx="41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D9220-2861-6F71-47B3-F039DAF15DBA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68E55-FDD6-901B-F907-6B5265A3FB44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6C99B-2A4A-CC0D-B0EE-893B20899FB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D0D071E5-9507-1C26-7E90-3A63C476F9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97A80-AFB0-0B1E-CE36-2EB67BF68337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0AA61-C34E-D052-8AB5-D16DC787E66B}"/>
              </a:ext>
            </a:extLst>
          </p:cNvPr>
          <p:cNvSpPr txBox="1"/>
          <p:nvPr/>
        </p:nvSpPr>
        <p:spPr>
          <a:xfrm>
            <a:off x="199809" y="1720743"/>
            <a:ext cx="66824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Goal of the project 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200" dirty="0"/>
              <a:t>The goal of this project is to develop a </a:t>
            </a:r>
            <a:r>
              <a:rPr lang="en-US" sz="2200" b="1" dirty="0"/>
              <a:t>machine learning classification model </a:t>
            </a:r>
            <a:r>
              <a:rPr lang="en-US" sz="2200" dirty="0"/>
              <a:t>that can accurately predict the type of fire using MODIS fire detection data for India from </a:t>
            </a:r>
            <a:r>
              <a:rPr lang="en-US" sz="2200" b="1" dirty="0"/>
              <a:t>2021 to 2023.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200" b="1" dirty="0"/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200" dirty="0"/>
              <a:t>This helps in early identification of </a:t>
            </a:r>
            <a:r>
              <a:rPr lang="en-US" sz="2200" b="1" dirty="0"/>
              <a:t>forest loss</a:t>
            </a:r>
            <a:r>
              <a:rPr lang="en-US" sz="2200" dirty="0"/>
              <a:t>, supports </a:t>
            </a:r>
            <a:r>
              <a:rPr lang="en-US" sz="2200" b="1" dirty="0"/>
              <a:t>environmental conservation efforts</a:t>
            </a:r>
            <a:r>
              <a:rPr lang="en-US" sz="2200" dirty="0"/>
              <a:t>, and aids decision-makers in taking timely action to protect ecosystems.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3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</a:t>
            </a:r>
            <a:r>
              <a:rPr lang="en-IN" sz="2400" b="1" dirty="0">
                <a:solidFill>
                  <a:srgbClr val="213163"/>
                </a:solidFill>
              </a:rPr>
              <a:t>and Technology used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A4A8E4-E468-60F3-C7A4-CB50761E7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214044"/>
              </p:ext>
            </p:extLst>
          </p:nvPr>
        </p:nvGraphicFramePr>
        <p:xfrm>
          <a:off x="620484" y="1067664"/>
          <a:ext cx="10695215" cy="5607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79359-0723-B113-D9DA-4DDEF7F51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A44E2-DC2D-926C-B1BA-65EC6057C982}"/>
              </a:ext>
            </a:extLst>
          </p:cNvPr>
          <p:cNvSpPr txBox="1"/>
          <p:nvPr/>
        </p:nvSpPr>
        <p:spPr>
          <a:xfrm>
            <a:off x="134888" y="78828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9DE1D-7F34-7463-20C3-CD73F5665A5F}"/>
              </a:ext>
            </a:extLst>
          </p:cNvPr>
          <p:cNvSpPr txBox="1"/>
          <p:nvPr/>
        </p:nvSpPr>
        <p:spPr>
          <a:xfrm>
            <a:off x="283028" y="1249945"/>
            <a:ext cx="11908972" cy="901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70" b="1" dirty="0"/>
              <a:t>Programming Language </a:t>
            </a:r>
          </a:p>
          <a:p>
            <a:pPr lvl="8"/>
            <a:r>
              <a:rPr lang="en-IN" sz="1870" dirty="0"/>
              <a:t>	</a:t>
            </a:r>
            <a:r>
              <a:rPr lang="en-IN" sz="1870" b="1" dirty="0"/>
              <a:t>Python : </a:t>
            </a:r>
            <a:r>
              <a:rPr lang="en-US" sz="1870" dirty="0"/>
              <a:t>Core language for data processing, model development, and deployment.</a:t>
            </a:r>
          </a:p>
          <a:p>
            <a:pPr lvl="8"/>
            <a:endParaRPr lang="en-US" sz="1870" dirty="0"/>
          </a:p>
          <a:p>
            <a:pPr marL="342900" lvl="8" indent="-342900">
              <a:buFont typeface="Wingdings" panose="05000000000000000000" pitchFamily="2" charset="2"/>
              <a:buChar char="q"/>
            </a:pPr>
            <a:r>
              <a:rPr lang="en-IN" sz="1870" b="1" dirty="0"/>
              <a:t>Machine Learning Libraries :</a:t>
            </a:r>
          </a:p>
          <a:p>
            <a:pPr lvl="8"/>
            <a:r>
              <a:rPr lang="en-IN" sz="1870" dirty="0"/>
              <a:t>	</a:t>
            </a:r>
            <a:r>
              <a:rPr lang="en-US" sz="1870" b="1" dirty="0"/>
              <a:t>scikit-learn</a:t>
            </a:r>
            <a:r>
              <a:rPr lang="en-US" sz="1870" dirty="0"/>
              <a:t> –    Used for building and training the classification model.</a:t>
            </a:r>
          </a:p>
          <a:p>
            <a:pPr lvl="8"/>
            <a:r>
              <a:rPr lang="en-US" sz="1870" dirty="0"/>
              <a:t>	</a:t>
            </a:r>
            <a:r>
              <a:rPr lang="en-US" sz="1870" b="1" dirty="0" err="1"/>
              <a:t>joblib</a:t>
            </a:r>
            <a:r>
              <a:rPr lang="en-US" sz="1870" dirty="0"/>
              <a:t>           –    For saving and loading the trained model and scaler efficiently.</a:t>
            </a:r>
          </a:p>
          <a:p>
            <a:pPr lvl="8"/>
            <a:r>
              <a:rPr lang="en-US" sz="1870" dirty="0"/>
              <a:t>	</a:t>
            </a:r>
            <a:r>
              <a:rPr lang="en-US" sz="1870" b="1" dirty="0"/>
              <a:t>NumPy</a:t>
            </a:r>
            <a:r>
              <a:rPr lang="en-US" sz="1870" dirty="0"/>
              <a:t>        –    For handling numerical arrays and input preprocessing.</a:t>
            </a:r>
          </a:p>
          <a:p>
            <a:pPr lvl="8"/>
            <a:endParaRPr lang="en-US" sz="1870" dirty="0"/>
          </a:p>
          <a:p>
            <a:pPr marL="342900" lvl="8" indent="-342900">
              <a:buFont typeface="Wingdings" panose="05000000000000000000" pitchFamily="2" charset="2"/>
              <a:buChar char="q"/>
            </a:pPr>
            <a:r>
              <a:rPr lang="en-IN" sz="1870" b="1" dirty="0"/>
              <a:t>Model Deployment Tools</a:t>
            </a:r>
          </a:p>
          <a:p>
            <a:pPr lvl="8"/>
            <a:r>
              <a:rPr lang="en-IN" sz="1870" dirty="0"/>
              <a:t>	</a:t>
            </a:r>
            <a:r>
              <a:rPr lang="en-US" sz="1870" b="1" dirty="0" err="1"/>
              <a:t>Streamlit</a:t>
            </a:r>
            <a:r>
              <a:rPr lang="en-US" sz="1870" b="1" dirty="0"/>
              <a:t>  </a:t>
            </a:r>
            <a:r>
              <a:rPr lang="en-US" sz="1870" dirty="0"/>
              <a:t> –    Used for building an interactive web app for fire type prediction.</a:t>
            </a:r>
          </a:p>
          <a:p>
            <a:pPr lvl="8"/>
            <a:r>
              <a:rPr lang="en-US" sz="1870" dirty="0"/>
              <a:t>	</a:t>
            </a:r>
            <a:r>
              <a:rPr lang="en-US" sz="1870" b="1" dirty="0" err="1"/>
              <a:t>Gradio</a:t>
            </a:r>
            <a:r>
              <a:rPr lang="en-US" sz="1870" b="1" dirty="0"/>
              <a:t>      </a:t>
            </a:r>
            <a:r>
              <a:rPr lang="en-US" sz="1870" dirty="0"/>
              <a:t> –    Alternative UI framework for creating and deploying the same model with a simple 		           web interface.</a:t>
            </a:r>
          </a:p>
          <a:p>
            <a:pPr lvl="8"/>
            <a:endParaRPr lang="en-US" sz="1870" dirty="0"/>
          </a:p>
          <a:p>
            <a:pPr marL="342900" lvl="8" indent="-342900">
              <a:buFont typeface="Wingdings" panose="05000000000000000000" pitchFamily="2" charset="2"/>
              <a:buChar char="q"/>
            </a:pPr>
            <a:r>
              <a:rPr lang="en-IN" sz="1870" b="1" dirty="0"/>
              <a:t>Model Input Data</a:t>
            </a:r>
          </a:p>
          <a:p>
            <a:pPr lvl="8"/>
            <a:r>
              <a:rPr lang="en-IN" sz="1870" dirty="0"/>
              <a:t>	</a:t>
            </a:r>
            <a:r>
              <a:rPr lang="en-US" sz="1870" b="1" dirty="0"/>
              <a:t>MODIS Satellite Data</a:t>
            </a:r>
            <a:r>
              <a:rPr lang="en-US" sz="1870" dirty="0"/>
              <a:t>  –  Used features like Brightness, Bright_t31, FRP, Scan, Track, and 	    	                                          Confidence to classify fire types.</a:t>
            </a:r>
          </a:p>
          <a:p>
            <a:pPr marL="342900" lvl="8" indent="-342900">
              <a:buFont typeface="Wingdings" panose="05000000000000000000" pitchFamily="2" charset="2"/>
              <a:buChar char="q"/>
            </a:pPr>
            <a:r>
              <a:rPr lang="en-IN" sz="1870" b="1" dirty="0"/>
              <a:t>Development Environment</a:t>
            </a:r>
          </a:p>
          <a:p>
            <a:pPr lvl="8"/>
            <a:r>
              <a:rPr lang="en-IN" sz="1870" dirty="0"/>
              <a:t>	</a:t>
            </a:r>
            <a:r>
              <a:rPr lang="en-US" sz="1870" b="1" dirty="0"/>
              <a:t>Google </a:t>
            </a:r>
            <a:r>
              <a:rPr lang="en-US" sz="1870" b="1" dirty="0" err="1"/>
              <a:t>Colab</a:t>
            </a:r>
            <a:r>
              <a:rPr lang="en-US" sz="1870" b="1" dirty="0"/>
              <a:t>                  </a:t>
            </a:r>
            <a:r>
              <a:rPr lang="en-US" sz="1870" dirty="0"/>
              <a:t> –      For exploratory data analysis, training, and testing the model.</a:t>
            </a:r>
          </a:p>
          <a:p>
            <a:pPr lvl="8"/>
            <a:r>
              <a:rPr lang="en-US" sz="1870" dirty="0"/>
              <a:t>	</a:t>
            </a:r>
            <a:r>
              <a:rPr lang="en-US" sz="1870" b="1" dirty="0"/>
              <a:t>Python IDE or Terminal</a:t>
            </a:r>
            <a:r>
              <a:rPr lang="en-US" sz="1870" dirty="0"/>
              <a:t>   –      For running and testing the deployed app locally.</a:t>
            </a: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  <a:p>
            <a:pPr marL="342900" lvl="7" indent="-342900">
              <a:buFont typeface="Courier New" panose="02070309020205020404" pitchFamily="49" charset="0"/>
              <a:buChar char="o"/>
            </a:pPr>
            <a:endParaRPr lang="en-IN" sz="1870" dirty="0"/>
          </a:p>
        </p:txBody>
      </p:sp>
    </p:spTree>
    <p:extLst>
      <p:ext uri="{BB962C8B-B14F-4D97-AF65-F5344CB8AC3E}">
        <p14:creationId xmlns:p14="http://schemas.microsoft.com/office/powerpoint/2010/main" val="2866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7592" y="743378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Methodology</a:t>
            </a:r>
            <a:r>
              <a:rPr lang="en-US" sz="2400" b="1" dirty="0">
                <a:solidFill>
                  <a:srgbClr val="213163"/>
                </a:solidFill>
              </a:rPr>
              <a:t>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F1876-5C56-ECEB-8494-1A9CE1A586C7}"/>
              </a:ext>
            </a:extLst>
          </p:cNvPr>
          <p:cNvSpPr txBox="1"/>
          <p:nvPr/>
        </p:nvSpPr>
        <p:spPr>
          <a:xfrm>
            <a:off x="237592" y="1266598"/>
            <a:ext cx="11716815" cy="5591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IN" sz="2000" b="1" dirty="0"/>
              <a:t>Data Collection : </a:t>
            </a:r>
            <a:r>
              <a:rPr lang="en-US" sz="2000" dirty="0"/>
              <a:t>Collected fire incident data from </a:t>
            </a:r>
            <a:r>
              <a:rPr lang="en-US" sz="2000" b="1" dirty="0"/>
              <a:t>MODIS satellite readings</a:t>
            </a:r>
            <a:r>
              <a:rPr lang="en-US" sz="2000" dirty="0"/>
              <a:t>, including features such as Brightness, Bright_t31, FRP (Fire Radiative Power), Scan, Track, and Confidence level.</a:t>
            </a:r>
          </a:p>
          <a:p>
            <a:pPr marL="457200" indent="-457200" algn="just">
              <a:buAutoNum type="arabicPeriod"/>
            </a:pPr>
            <a:r>
              <a:rPr lang="en-IN" sz="2000" b="1" dirty="0"/>
              <a:t>Data Preprocessing : </a:t>
            </a:r>
            <a:r>
              <a:rPr lang="en-US" sz="2000" dirty="0"/>
              <a:t>Handled missing or inconsistent data. Converted categorical values (like confidence level) into numerical format using mapping. Normalized or standardized features using </a:t>
            </a:r>
            <a:r>
              <a:rPr lang="en-US" sz="2000" b="1" dirty="0" err="1"/>
              <a:t>StandardScaler</a:t>
            </a:r>
            <a:r>
              <a:rPr lang="en-US" sz="2000" dirty="0"/>
              <a:t> to ensure uniformity across input variables.</a:t>
            </a:r>
          </a:p>
          <a:p>
            <a:pPr marL="457200" indent="-457200" algn="just">
              <a:buAutoNum type="arabicPeriod"/>
            </a:pPr>
            <a:r>
              <a:rPr lang="en-IN" sz="2000" b="1" dirty="0"/>
              <a:t>Model Development : </a:t>
            </a:r>
            <a:r>
              <a:rPr lang="en-US" sz="2000" dirty="0"/>
              <a:t>Split the data into training and testing sets. </a:t>
            </a:r>
            <a:r>
              <a:rPr lang="en-IN" sz="2000" dirty="0"/>
              <a:t>Trained multiple classification algorithms (e.g., Random Forest, Decision Tree, etc.). </a:t>
            </a:r>
            <a:r>
              <a:rPr lang="en-US" sz="2000" dirty="0"/>
              <a:t>Selected the best-performing model based on evaluation metrics like </a:t>
            </a:r>
            <a:r>
              <a:rPr lang="en-US" sz="2000" b="1" dirty="0"/>
              <a:t>accuracy, precision, recall, and F1-score</a:t>
            </a:r>
            <a:r>
              <a:rPr lang="en-US" sz="2000" dirty="0"/>
              <a:t>.</a:t>
            </a:r>
          </a:p>
          <a:p>
            <a:pPr marL="457200" indent="-457200" algn="just">
              <a:buAutoNum type="arabicPeriod"/>
            </a:pPr>
            <a:r>
              <a:rPr lang="en-IN" sz="2000" b="1" dirty="0"/>
              <a:t>Model Evaluation : </a:t>
            </a:r>
            <a:r>
              <a:rPr lang="en-US" sz="2000" dirty="0"/>
              <a:t>Validated the trained model using the test dataset. Analyzed performance using confusion matrix and classification reports to ensure reliability.</a:t>
            </a:r>
          </a:p>
          <a:p>
            <a:pPr marL="457200" indent="-457200" algn="just">
              <a:buAutoNum type="arabicPeriod"/>
            </a:pPr>
            <a:r>
              <a:rPr lang="en-IN" sz="2000" b="1" dirty="0"/>
              <a:t>Model Deployment : </a:t>
            </a:r>
            <a:r>
              <a:rPr lang="en-US" sz="2000" dirty="0"/>
              <a:t>Serialized the final model and scaler using </a:t>
            </a:r>
            <a:r>
              <a:rPr lang="en-US" sz="2000" b="1" dirty="0" err="1"/>
              <a:t>joblib</a:t>
            </a:r>
            <a:r>
              <a:rPr lang="en-US" sz="2000" dirty="0"/>
              <a:t>. Developed a user-friendly interface using </a:t>
            </a:r>
            <a:r>
              <a:rPr lang="en-US" sz="2000" b="1" dirty="0" err="1"/>
              <a:t>Streamlit</a:t>
            </a:r>
            <a:r>
              <a:rPr lang="en-US" sz="2000" dirty="0"/>
              <a:t> and </a:t>
            </a:r>
            <a:r>
              <a:rPr lang="en-US" sz="2000" b="1" dirty="0" err="1"/>
              <a:t>Gradio</a:t>
            </a:r>
            <a:r>
              <a:rPr lang="en-US" sz="2000" dirty="0"/>
              <a:t> to input feature values and display the predicted fire type in real-time.</a:t>
            </a:r>
          </a:p>
          <a:p>
            <a:pPr marL="457200" indent="-457200" algn="just">
              <a:buAutoNum type="arabicPeriod"/>
            </a:pPr>
            <a:r>
              <a:rPr lang="en-IN" sz="2000" b="1" dirty="0"/>
              <a:t>Prediction and Interpretation : </a:t>
            </a:r>
            <a:r>
              <a:rPr lang="en-US" sz="2000" dirty="0"/>
              <a:t>Mapped model predictions to fire types: </a:t>
            </a:r>
          </a:p>
          <a:p>
            <a:pPr algn="just"/>
            <a:r>
              <a:rPr lang="en-US" sz="2000" dirty="0"/>
              <a:t>	</a:t>
            </a:r>
            <a:r>
              <a:rPr lang="en-IN" sz="2000" dirty="0"/>
              <a:t>0 → Vegetation Fire</a:t>
            </a:r>
          </a:p>
          <a:p>
            <a:pPr algn="just"/>
            <a:r>
              <a:rPr lang="en-IN" sz="2000" dirty="0"/>
              <a:t>	</a:t>
            </a:r>
            <a:r>
              <a:rPr lang="en-US" sz="2000" dirty="0"/>
              <a:t>2 → Other Static Land Source</a:t>
            </a:r>
          </a:p>
          <a:p>
            <a:pPr algn="just"/>
            <a:r>
              <a:rPr lang="en-US" sz="2000" dirty="0"/>
              <a:t>	</a:t>
            </a:r>
            <a:r>
              <a:rPr lang="en-IN" sz="2000" dirty="0"/>
              <a:t>3 → Offshore Fire</a:t>
            </a:r>
          </a:p>
          <a:p>
            <a:pPr algn="just"/>
            <a:r>
              <a:rPr lang="en-IN" sz="2000" dirty="0"/>
              <a:t>	</a:t>
            </a:r>
            <a:r>
              <a:rPr lang="en-US" sz="2000" dirty="0"/>
              <a:t>Displayed the result clearly to end users for interpretation and decision-making.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74416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9E88A-460E-1FA4-5BC1-675D4F7E2289}"/>
              </a:ext>
            </a:extLst>
          </p:cNvPr>
          <p:cNvSpPr txBox="1"/>
          <p:nvPr/>
        </p:nvSpPr>
        <p:spPr>
          <a:xfrm>
            <a:off x="255103" y="1205834"/>
            <a:ext cx="7076425" cy="579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900" b="1" dirty="0"/>
              <a:t>Accurate and timely identification of fire types </a:t>
            </a:r>
            <a:r>
              <a:rPr lang="en-US" sz="1900" dirty="0"/>
              <a:t>is crucial for environmental monitoring and disaster response. Traditional methods of fire classification are often </a:t>
            </a:r>
            <a:r>
              <a:rPr lang="en-US" sz="1900" b="1" dirty="0"/>
              <a:t>manual</a:t>
            </a:r>
            <a:r>
              <a:rPr lang="en-US" sz="1900" dirty="0"/>
              <a:t>, </a:t>
            </a:r>
            <a:r>
              <a:rPr lang="en-US" sz="1900" b="1" dirty="0"/>
              <a:t>time-consuming, and prone to human error. </a:t>
            </a:r>
          </a:p>
          <a:p>
            <a:pPr algn="just"/>
            <a:endParaRPr lang="en-US" sz="19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900" dirty="0"/>
              <a:t>With the availability of satellite data such as </a:t>
            </a:r>
            <a:r>
              <a:rPr lang="en-US" sz="1900" b="1" dirty="0"/>
              <a:t>MODIS</a:t>
            </a:r>
            <a:r>
              <a:rPr lang="en-US" sz="1900" dirty="0"/>
              <a:t>, there is a need to develop an intelligent system that can automatically classify fire types based on measurable parameters like </a:t>
            </a:r>
            <a:r>
              <a:rPr lang="en-US" sz="1900" b="1" dirty="0"/>
              <a:t>brightness, thermal readings, and confidence levels.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900" dirty="0"/>
              <a:t>This project aims to build a </a:t>
            </a:r>
            <a:r>
              <a:rPr lang="en-US" sz="1900" b="1" dirty="0"/>
              <a:t>machine learning-based model </a:t>
            </a:r>
            <a:r>
              <a:rPr lang="en-US" sz="1900" dirty="0"/>
              <a:t>that can predict the type of fire—such as </a:t>
            </a:r>
            <a:r>
              <a:rPr lang="en-US" sz="1900" b="1" dirty="0"/>
              <a:t>vegetation fire, offshore fire, or static land source</a:t>
            </a:r>
            <a:r>
              <a:rPr lang="en-US" sz="1900" dirty="0"/>
              <a:t>—using input features derived from satellite observations. </a:t>
            </a:r>
          </a:p>
          <a:p>
            <a:pPr algn="just"/>
            <a:endParaRPr lang="en-US" sz="19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900" dirty="0"/>
              <a:t>The solution should be </a:t>
            </a:r>
            <a:r>
              <a:rPr lang="en-US" sz="1900" b="1" dirty="0"/>
              <a:t>scalable, fast, and user-friendly</a:t>
            </a:r>
            <a:r>
              <a:rPr lang="en-US" sz="1900" dirty="0"/>
              <a:t>, </a:t>
            </a:r>
            <a:r>
              <a:rPr lang="en-US" sz="1900" b="1" dirty="0"/>
              <a:t>assisting authorities and researchers</a:t>
            </a:r>
            <a:r>
              <a:rPr lang="en-US" sz="1900" dirty="0"/>
              <a:t> in making timely decisions and improving fire management strategies.</a:t>
            </a:r>
            <a:endParaRPr lang="en-IN" sz="1900" dirty="0"/>
          </a:p>
        </p:txBody>
      </p:sp>
      <p:pic>
        <p:nvPicPr>
          <p:cNvPr id="3076" name="Picture 4" descr="Forest fire - Stock Image - E168/0091 - Science Photo Library">
            <a:extLst>
              <a:ext uri="{FF2B5EF4-FFF2-40B4-BE49-F238E27FC236}">
                <a16:creationId xmlns:a16="http://schemas.microsoft.com/office/drawing/2014/main" id="{B66F4A18-2378-3B63-2694-DD3E2E2FC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45" y="1568822"/>
            <a:ext cx="4313652" cy="47503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77787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BCE39-8A6E-9338-9FB0-8868EF52D70B}"/>
              </a:ext>
            </a:extLst>
          </p:cNvPr>
          <p:cNvSpPr txBox="1"/>
          <p:nvPr/>
        </p:nvSpPr>
        <p:spPr>
          <a:xfrm>
            <a:off x="255104" y="1305754"/>
            <a:ext cx="11571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To address the problem of manual and time-consuming fire classification, this project proposes a </a:t>
            </a:r>
            <a:r>
              <a:rPr lang="en-US" sz="1800" b="1" dirty="0">
                <a:latin typeface="+mn-lt"/>
              </a:rPr>
              <a:t>machine learning-based solution</a:t>
            </a:r>
            <a:r>
              <a:rPr lang="en-US" sz="1800" dirty="0">
                <a:latin typeface="+mn-lt"/>
              </a:rPr>
              <a:t> that automatically predicts the type of fire using satellite-derived data from the </a:t>
            </a:r>
            <a:r>
              <a:rPr lang="en-US" sz="1800" b="1" dirty="0">
                <a:latin typeface="+mn-lt"/>
              </a:rPr>
              <a:t>MODIS sensor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The process begins with collecting relevant features such </a:t>
            </a:r>
            <a:r>
              <a:rPr lang="en-US" sz="1800" b="1" dirty="0">
                <a:latin typeface="+mn-lt"/>
              </a:rPr>
              <a:t>as brightness, thermal band values (Bright_t31), Fire Radiative Power (FRP), scan, track, and confidence level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These features are preprocessed and scaled to prepare the data for model training.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Various classification algorithms are tested, and the best-performing model—based on accuracy and reliability—is selected.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800" b="1" dirty="0">
                <a:latin typeface="+mn-lt"/>
              </a:rPr>
              <a:t>Algorithms Used</a:t>
            </a:r>
            <a:r>
              <a:rPr lang="en-IN" sz="1800" dirty="0">
                <a:latin typeface="+mn-lt"/>
              </a:rPr>
              <a:t>:</a:t>
            </a:r>
          </a:p>
          <a:p>
            <a:pPr algn="just"/>
            <a:r>
              <a:rPr lang="en-IN" sz="1800" dirty="0">
                <a:latin typeface="+mn-lt"/>
              </a:rPr>
              <a:t>	</a:t>
            </a:r>
            <a:r>
              <a:rPr lang="en-IN" sz="1800" b="1" dirty="0">
                <a:latin typeface="+mn-lt"/>
              </a:rPr>
              <a:t>Decision Tree , Logistic Regression , Random Forest , 	</a:t>
            </a:r>
            <a:r>
              <a:rPr lang="en-IN" sz="1800" b="1" dirty="0" err="1">
                <a:latin typeface="+mn-lt"/>
              </a:rPr>
              <a:t>KNeighbours</a:t>
            </a:r>
            <a:r>
              <a:rPr lang="en-IN" sz="1800" b="1" dirty="0">
                <a:latin typeface="+mn-lt"/>
              </a:rPr>
              <a:t> Classifier , </a:t>
            </a:r>
            <a:r>
              <a:rPr lang="en-IN" sz="1800" b="1" dirty="0" err="1">
                <a:latin typeface="+mn-lt"/>
              </a:rPr>
              <a:t>XGBoost</a:t>
            </a:r>
            <a:r>
              <a:rPr lang="en-IN" sz="1800" b="1" dirty="0">
                <a:latin typeface="+mn-lt"/>
              </a:rPr>
              <a:t> Classifier , Gradient 	Boosting Classifier , Light BGM Classifier , </a:t>
            </a:r>
            <a:r>
              <a:rPr lang="en-IN" sz="1800" b="1" dirty="0" err="1">
                <a:latin typeface="+mn-lt"/>
              </a:rPr>
              <a:t>CatBoost</a:t>
            </a:r>
            <a:r>
              <a:rPr lang="en-IN" sz="1800" b="1" dirty="0">
                <a:latin typeface="+mn-lt"/>
              </a:rPr>
              <a:t> Classifier 	, Neural Network (MLP) 	Classifier.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800" b="1" dirty="0">
                <a:latin typeface="+mn-lt"/>
              </a:rPr>
              <a:t>Best Algorithm for the model </a:t>
            </a:r>
            <a:r>
              <a:rPr lang="en-IN" sz="1800" dirty="0">
                <a:latin typeface="+mn-lt"/>
              </a:rPr>
              <a:t>: </a:t>
            </a:r>
            <a:r>
              <a:rPr lang="en-IN" sz="1800" b="1" dirty="0">
                <a:latin typeface="+mn-lt"/>
              </a:rPr>
              <a:t>Random Forest </a:t>
            </a:r>
            <a:r>
              <a:rPr lang="en-IN" sz="1800" b="1" dirty="0" err="1">
                <a:latin typeface="+mn-lt"/>
              </a:rPr>
              <a:t>Classifer</a:t>
            </a:r>
            <a:r>
              <a:rPr lang="en-IN" sz="1800" b="1" dirty="0">
                <a:latin typeface="+mn-lt"/>
              </a:rPr>
              <a:t> (97.80 Accuracy) </a:t>
            </a:r>
            <a:r>
              <a:rPr lang="en-IN" sz="1800" dirty="0">
                <a:latin typeface="+mn-lt"/>
              </a:rPr>
              <a:t>- </a:t>
            </a:r>
            <a:r>
              <a:rPr lang="en-US" sz="1800" dirty="0">
                <a:latin typeface="+mn-lt"/>
              </a:rPr>
              <a:t>It gave the </a:t>
            </a:r>
            <a:r>
              <a:rPr lang="en-US" sz="1800" b="1" dirty="0">
                <a:latin typeface="+mn-lt"/>
              </a:rPr>
              <a:t>highest accuracy</a:t>
            </a:r>
            <a:r>
              <a:rPr lang="en-US" sz="1800" dirty="0">
                <a:latin typeface="+mn-lt"/>
              </a:rPr>
              <a:t> and handled non-linear relationships well. Also reduced overfitting due to its ensemble nature.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+mn-lt"/>
              </a:rPr>
              <a:t>This trained model is then saved using </a:t>
            </a:r>
            <a:r>
              <a:rPr lang="en-IN" sz="1800" b="1" dirty="0" err="1">
                <a:latin typeface="+mn-lt"/>
              </a:rPr>
              <a:t>joblib</a:t>
            </a:r>
            <a:r>
              <a:rPr lang="en-IN" sz="1800" dirty="0">
                <a:latin typeface="+mn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For accessibility, the solution is deployed using </a:t>
            </a:r>
            <a:r>
              <a:rPr lang="en-US" sz="1800" b="1" dirty="0" err="1">
                <a:latin typeface="+mn-lt"/>
              </a:rPr>
              <a:t>Streamlit</a:t>
            </a:r>
            <a:r>
              <a:rPr lang="en-US" sz="1800" dirty="0">
                <a:latin typeface="+mn-lt"/>
              </a:rPr>
              <a:t> and </a:t>
            </a:r>
            <a:r>
              <a:rPr lang="en-US" sz="1800" b="1" dirty="0" err="1">
                <a:latin typeface="+mn-lt"/>
              </a:rPr>
              <a:t>Gradio</a:t>
            </a:r>
            <a:r>
              <a:rPr lang="en-US" sz="1800" dirty="0">
                <a:latin typeface="+mn-lt"/>
              </a:rPr>
              <a:t>, allowing users to input values and instantly receive a predicted fire type through a user-friendly interface.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40669" y="89278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25D86-AF10-BB6E-194F-1E4CF12539A9}"/>
              </a:ext>
            </a:extLst>
          </p:cNvPr>
          <p:cNvSpPr txBox="1"/>
          <p:nvPr/>
        </p:nvSpPr>
        <p:spPr>
          <a:xfrm>
            <a:off x="240669" y="1498116"/>
            <a:ext cx="635181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Plot for Distribution of Fire Types :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C08E5-230E-E50F-0634-86E57EE3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1" y="2320506"/>
            <a:ext cx="4166559" cy="3878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11EC3-714B-062A-1F5E-B312DEC09CB5}"/>
              </a:ext>
            </a:extLst>
          </p:cNvPr>
          <p:cNvSpPr txBox="1"/>
          <p:nvPr/>
        </p:nvSpPr>
        <p:spPr>
          <a:xfrm>
            <a:off x="6475107" y="1541710"/>
            <a:ext cx="48911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Histogram for confidence : 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ED5D2-078C-3449-1869-C83CF942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83" y="2320506"/>
            <a:ext cx="5194076" cy="3878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446</TotalTime>
  <Words>1187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Akshita R</cp:lastModifiedBy>
  <cp:revision>5</cp:revision>
  <dcterms:created xsi:type="dcterms:W3CDTF">2024-12-31T09:40:01Z</dcterms:created>
  <dcterms:modified xsi:type="dcterms:W3CDTF">2025-08-02T18:10:49Z</dcterms:modified>
</cp:coreProperties>
</file>