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7C61-7B99-A8ED-377E-1BAF954F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028FE-13A0-2361-571C-8323D8EC7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ED55-E7F7-4619-9145-70052DF9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8DD4-7436-0470-FEBF-BD82AE5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E495-40EC-BD92-5A9B-0A1A509F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11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3FE4-8274-540C-A3DB-34ED1966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72D1-73E2-E3FE-5C52-A4FDC18AE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0D32-27B9-8975-D6F5-18FC1F0A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FE16-6A87-7327-F577-0C618781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2E3C-4C0A-F7C5-6D67-87DE0558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9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D5E90-D940-7822-D6C6-A6A878BC4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E2991-D52A-C3DA-88DD-9358C535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C035-F19A-7015-0B70-432FDCE7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4D7F-2E4E-E60B-5983-26FDAEE8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9FC6-AD0C-6C1B-ABB8-C6AD9333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47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7919-45B9-65A1-5638-4B809366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C5BA-93B5-5228-B358-5DBCF388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0054-38FA-8D18-4B2D-8A7FE572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FD5A-4568-D192-67E7-6DEB348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E5C6-788C-4032-472F-DC5DEA10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BBF2-06D4-49C7-1214-ADAEC025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DD85-24B1-708F-8FF9-B4EEE26BF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FA37-9CBF-DBE6-BA7C-4DF22383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F395F-E98C-AEC2-57EF-86373F98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DF27B-D407-5CBD-7578-F964CBB5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38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7CB-CAE5-AB0F-7DAA-4AC2393B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B102-3C1C-E392-8C66-6375DFB89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67D69-0FA2-30C4-60FE-2E9BB1F63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7EAE4-3CDC-4104-3B29-44E92F85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B8B8E-DA61-6354-FD26-F07013EE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826A3-5262-7D78-449F-96FD70D3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6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C107-7C13-A063-668C-A67D7CCC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6138-E603-7599-CF73-AC8EA2C8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52CE5-B547-0D09-2B42-7123693B2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17729-4BE6-0A4F-8C39-D8C765331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62FA3-E95D-5BAA-9CE7-DBB5ADBB2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B8A435-3608-CEC5-7369-E78EC6F9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405D0-AE46-3C2A-F6F3-3B43EE6F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45A93-B72A-E808-257D-9482F733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6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8E70-9A86-D5D4-F5CB-5E31EC62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22558-59A7-14C4-F7C7-7674E497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1D2CE-120C-55E8-8411-A36CEDE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71CA6-229F-4200-FE7D-02B98970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B8442-A50E-3A67-04DC-DFD30810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FDD37-2CFA-80A9-A3B1-0042B20D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F5BB6-D9DD-D9F0-BDCE-92917864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67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D58F-F9AE-F6F1-EB4E-548D72CD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CBC6-AF70-2273-0DD8-3882BFA60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288FC-DF60-4EA0-92AB-2EC4105ED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9293-ACB7-53D8-3A97-07144058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1B1B-1D9E-542C-47D0-A61174C5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BC517-E38D-EAF6-7160-4483954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8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7CA6-ACC8-481B-631E-F9E11440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E5B4E-FAFF-796A-47E5-22FCC197F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43CE2-3D1F-6FB0-B43E-D421D2B3B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6439-7E66-D4F4-13BD-6A4212B4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C2FC7-5B08-7AEE-0231-CC37338C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4546D-6F66-EB9D-6B0E-4C848E8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5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83E5C-5E9F-91C4-96A3-854D9420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FDAC-5CD1-E489-E62D-31EE9AFE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65DA-3CFF-3846-45BD-6D03B48AA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3E9F-9D4B-4A46-B360-63EA5ACFE3E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2468-2B71-D626-CBFA-9875F1D0C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EBF5-9584-101B-7DC9-F118EAE7B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FE67-E556-4B99-998F-77F10C1CA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3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9C277E-B10F-6529-771B-17561CB5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583"/>
            <a:ext cx="12192000" cy="70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B048F-CC82-27DE-92D1-35DD22BB8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0C7D6A-D430-DCE3-DDDD-413A44FB7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503"/>
            <a:ext cx="12192000" cy="69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0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0683-C03C-9FBD-3A09-E688043B7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01AF3-C4C1-3B0C-4606-FD2DFDCC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8"/>
            <a:ext cx="12192000" cy="68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0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0718F-C2B8-B0FE-74FC-63DDD9A2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5500A-08B8-DE84-1D49-30EDE717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632"/>
            <a:ext cx="12192000" cy="68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F8892-FDB8-CAF2-15AA-57FF047F8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124BA-3B0B-F06F-41F2-EE1AF89E8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5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FCB0E-7D72-9F08-7D21-4D1CB98D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580C7-D2B0-AE42-0F96-9881BB1B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95"/>
            <a:ext cx="12192000" cy="68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D02A-C3BB-596E-3576-CB91BC965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0F1DB-8BCD-1DC9-A137-86A3C2E8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50"/>
            <a:ext cx="12191999" cy="69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Akshita Dhillo</dc:creator>
  <cp:lastModifiedBy>Akshita Dhillo</cp:lastModifiedBy>
  <cp:revision>1</cp:revision>
  <dcterms:created xsi:type="dcterms:W3CDTF">2025-04-02T16:19:10Z</dcterms:created>
  <dcterms:modified xsi:type="dcterms:W3CDTF">2025-04-02T16:28:02Z</dcterms:modified>
</cp:coreProperties>
</file>