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B0686-5DC8-458A-A4F6-55AC68AC02A4}" v="3" dt="2019-02-10T12:55:4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at-do-young-people-really-know-about-climate-change-1975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denied-stamp-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33499"/>
            <a:ext cx="8345215" cy="2019301"/>
          </a:xfrm>
        </p:spPr>
        <p:txBody>
          <a:bodyPr/>
          <a:lstStyle/>
          <a:p>
            <a:r>
              <a:rPr lang="en-US" sz="8000" dirty="0"/>
              <a:t>Hack-a-Sketch!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042" y="3733801"/>
            <a:ext cx="4734910" cy="1287675"/>
          </a:xfrm>
        </p:spPr>
        <p:txBody>
          <a:bodyPr/>
          <a:lstStyle/>
          <a:p>
            <a:r>
              <a:rPr lang="en-US" dirty="0" err="1"/>
              <a:t>Akshita</a:t>
            </a:r>
            <a:r>
              <a:rPr lang="en-US" dirty="0"/>
              <a:t> 		Amanda</a:t>
            </a:r>
          </a:p>
          <a:p>
            <a:r>
              <a:rPr lang="en-US" dirty="0"/>
              <a:t>Pracheta		Seetha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wanted to learn how to draw... 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Google can teach me everything!</a:t>
            </a:r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2172509" y="4638251"/>
            <a:ext cx="262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can google how to draw a boat…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2172509" y="5174604"/>
            <a:ext cx="29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Oh look, I have hundreds of options!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Reality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6D7970-2651-456F-B54A-8AFE0825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93654" y="2342833"/>
            <a:ext cx="2036064" cy="20360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002F7B-2C01-4BA4-9F4F-5E5927F31281}"/>
              </a:ext>
            </a:extLst>
          </p:cNvPr>
          <p:cNvSpPr txBox="1"/>
          <p:nvPr/>
        </p:nvSpPr>
        <p:spPr>
          <a:xfrm>
            <a:off x="10155936" y="6224706"/>
            <a:ext cx="203606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 dirty="0">
                <a:hlinkClick r:id="rId3" tooltip="http://theconversation.com/what-do-young-people-really-know-about-climate-change-19754"/>
              </a:rPr>
              <a:t>*This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37FA9CE-41C0-4780-8979-157B911C87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16" r="42439" b="6542"/>
          <a:stretch/>
        </p:blipFill>
        <p:spPr>
          <a:xfrm>
            <a:off x="6519587" y="1817688"/>
            <a:ext cx="4432192" cy="43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9726F6-DE9D-43D0-81B1-3E6C7CF4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" t="6542" r="1775" b="6542"/>
          <a:stretch/>
        </p:blipFill>
        <p:spPr>
          <a:xfrm>
            <a:off x="2162918" y="1414839"/>
            <a:ext cx="8116200" cy="48543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Can there really be too many options?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F1556-F21C-42ED-9255-42E4E25B2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76328" y="2409825"/>
            <a:ext cx="5429250" cy="203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B3AA-53A3-4708-B073-3703EE2F303C}"/>
              </a:ext>
            </a:extLst>
          </p:cNvPr>
          <p:cNvSpPr txBox="1"/>
          <p:nvPr/>
        </p:nvSpPr>
        <p:spPr>
          <a:xfrm>
            <a:off x="6340038" y="6372224"/>
            <a:ext cx="5429250" cy="2308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 dirty="0">
                <a:hlinkClick r:id="rId4" tooltip="http://www.pngall.com/denied-stamp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Hack-a-Sketch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1922011"/>
          </a:xfrm>
        </p:spPr>
        <p:txBody>
          <a:bodyPr>
            <a:noAutofit/>
          </a:bodyPr>
          <a:lstStyle/>
          <a:p>
            <a:r>
              <a:rPr lang="en-US" sz="1800" dirty="0"/>
              <a:t>To draw your picture, simply do the following – </a:t>
            </a:r>
          </a:p>
          <a:p>
            <a:r>
              <a:rPr lang="en-US" sz="1800" dirty="0"/>
              <a:t>1. Take a picture </a:t>
            </a:r>
          </a:p>
          <a:p>
            <a:r>
              <a:rPr lang="en-US" sz="1800" dirty="0"/>
              <a:t>2. Upload it to hack-a-sketch.</a:t>
            </a:r>
          </a:p>
          <a:p>
            <a:r>
              <a:rPr lang="en-US" sz="1800" dirty="0"/>
              <a:t>3. Begin drawing! </a:t>
            </a:r>
          </a:p>
        </p:txBody>
      </p:sp>
      <p:pic>
        <p:nvPicPr>
          <p:cNvPr id="1026" name="Picture 2" descr="https://raw.githubusercontent.com/AkshitaB/hack-a-sketch/master/screenshots/screen2.png">
            <a:extLst>
              <a:ext uri="{FF2B5EF4-FFF2-40B4-BE49-F238E27FC236}">
                <a16:creationId xmlns:a16="http://schemas.microsoft.com/office/drawing/2014/main" id="{47FC7F59-B01E-4533-B70D-7DD6E051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12" y="2248535"/>
            <a:ext cx="7429606" cy="384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96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Get Started with 3D</vt:lpstr>
      <vt:lpstr>Hack-a-Sketch!</vt:lpstr>
      <vt:lpstr>What if you wanted to learn how to draw... </vt:lpstr>
      <vt:lpstr>Can there really be too many options? </vt:lpstr>
      <vt:lpstr>Use Hack-a-Sketch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2019-02-10T12:15:38Z</dcterms:created>
  <dcterms:modified xsi:type="dcterms:W3CDTF">2019-02-10T12:55:53Z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