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325047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HR Analytics Dashboard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3824645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HR Analytics Dashboard is a powerful tool designed to help HR departments visualize data, gain insights, and make informed decisions. This dashboard provides a comprehensive view of key performance indicators (KPIs) that are crucial for improving employee performance, retention, and overall organizational success.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649104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498669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82316" y="6472595"/>
            <a:ext cx="298477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Akshita Srivastava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177290"/>
            <a:ext cx="838319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 Count and Attrition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2319099"/>
            <a:ext cx="4499015" cy="2638187"/>
          </a:xfrm>
          <a:prstGeom prst="roundRect">
            <a:avLst>
              <a:gd name="adj" fmla="val 4211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26093" y="258115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 Count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1126093" y="3115032"/>
            <a:ext cx="397490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total number of employees in the organization, providing a clear understanding of the workforce size.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609868" y="2319099"/>
            <a:ext cx="4499015" cy="2638187"/>
          </a:xfrm>
          <a:prstGeom prst="roundRect">
            <a:avLst>
              <a:gd name="adj" fmla="val 4211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71924" y="258115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Attrition Count</a:t>
            </a:r>
            <a:endParaRPr lang="en-US" sz="2430" dirty="0"/>
          </a:p>
        </p:txBody>
      </p:sp>
      <p:sp>
        <p:nvSpPr>
          <p:cNvPr id="11" name="Text 8"/>
          <p:cNvSpPr/>
          <p:nvPr/>
        </p:nvSpPr>
        <p:spPr>
          <a:xfrm>
            <a:off x="5871924" y="3115032"/>
            <a:ext cx="397490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of employees who have left the organization, highlighting the need to address retention strategies.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864037" y="5204103"/>
            <a:ext cx="9244727" cy="1848088"/>
          </a:xfrm>
          <a:prstGeom prst="roundRect">
            <a:avLst>
              <a:gd name="adj" fmla="val 6012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26093" y="546615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Attrition Rate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1126093" y="6000036"/>
            <a:ext cx="872061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percentage of employees who have left the organization, a critical metric for identifying and addressing turnover issues.</a:t>
            </a:r>
            <a:endParaRPr lang="en-US" sz="1944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723269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 Demographics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Age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age of employees, providing insights into the age distribution and potential workforce planning needs.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Salary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salary of employees, which can be used to benchmark compensation and identify potential areas for improvement.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52436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Years of Service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tenure of employees, indicating the organization's ability to retain talent and foster long-term engagement.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6702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Attrition Insights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50995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395" y="2602468"/>
            <a:ext cx="15859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509957"/>
            <a:ext cx="323957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Education Background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043833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Employees with educational backgrounds in life sciences have the highest attrition rates, suggesting the need to review retention strategies for this group.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250995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19881" y="2602468"/>
            <a:ext cx="1930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Age Group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043833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26-35 years age group has the most significant attrition rate, highlighting the importance of understanding the unique needs and challenges of this demographic.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42868" y="5241012"/>
            <a:ext cx="1977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Salary Range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attrition is observed in employees with salaries less than Rs 5000, indicating the need to review compensation and benefits for this group.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615238" y="5241012"/>
            <a:ext cx="2022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Gender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attrition rates are seen among male employees, suggesting the need to investigate potential gender-specific factors contributing to turnover.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21637" y="120777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Tenure and Attrition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4867275" y="2349579"/>
            <a:ext cx="49292" cy="4672132"/>
          </a:xfrm>
          <a:prstGeom prst="roundRect">
            <a:avLst>
              <a:gd name="adj" fmla="val 22539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169634" y="2880241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614208" y="262723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12566" y="2719745"/>
            <a:ext cx="15859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16" dirty="0"/>
          </a:p>
        </p:txBody>
      </p:sp>
      <p:sp>
        <p:nvSpPr>
          <p:cNvPr id="10" name="Text 7"/>
          <p:cNvSpPr/>
          <p:nvPr/>
        </p:nvSpPr>
        <p:spPr>
          <a:xfrm>
            <a:off x="6249710" y="259639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 Year</a:t>
            </a:r>
            <a:endParaRPr lang="en-US" sz="2430" dirty="0"/>
          </a:p>
        </p:txBody>
      </p:sp>
      <p:sp>
        <p:nvSpPr>
          <p:cNvPr id="11" name="Text 8"/>
          <p:cNvSpPr/>
          <p:nvPr/>
        </p:nvSpPr>
        <p:spPr>
          <a:xfrm>
            <a:off x="6249710" y="3130272"/>
            <a:ext cx="75166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employees tend to leave the organization after one year of service, highlighting the need to focus on onboarding and early-stage engagement strategies.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5169634" y="5339715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614208" y="508670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95421" y="5179219"/>
            <a:ext cx="1930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16" dirty="0"/>
          </a:p>
        </p:txBody>
      </p:sp>
      <p:sp>
        <p:nvSpPr>
          <p:cNvPr id="15" name="Text 12"/>
          <p:cNvSpPr/>
          <p:nvPr/>
        </p:nvSpPr>
        <p:spPr>
          <a:xfrm>
            <a:off x="6249710" y="505587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Job Roles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6249710" y="5589746"/>
            <a:ext cx="75166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top three job roles with the highest attrition are Sales Executive, Scientist, and Laboratory Technicians, suggesting the need to review job-specific retention strategies.</a:t>
            </a:r>
            <a:endParaRPr lang="en-US" sz="1944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9310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Preparation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258383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Cleaning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Cleaning and processing the dataset, handling missing values, duplicates, and inconsistencies to ensure data integrity and reliability.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3258383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Processing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Transforming and preparing the data for analysis, ensuring it is in the right format and structure for the dashboard creation.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3258383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Quality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data is accurate, complete, and consistent, laying the foundation for meaningful insights and informed decision-making.</a:t>
            </a:r>
            <a:endParaRPr lang="en-US" sz="1944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56509" y="737949"/>
            <a:ext cx="5707142" cy="713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17"/>
              </a:lnSpc>
              <a:buNone/>
            </a:pPr>
            <a:r>
              <a:rPr lang="en-US" sz="449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Creation</a:t>
            </a:r>
            <a:endParaRPr lang="en-US" sz="449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09" y="1793677"/>
            <a:ext cx="1141333" cy="182618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40266" y="2021919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9"/>
              </a:lnSpc>
              <a:buNone/>
            </a:pPr>
            <a:r>
              <a:rPr lang="en-US" sz="224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247" dirty="0"/>
          </a:p>
        </p:txBody>
      </p:sp>
      <p:sp>
        <p:nvSpPr>
          <p:cNvPr id="8" name="Text 4"/>
          <p:cNvSpPr/>
          <p:nvPr/>
        </p:nvSpPr>
        <p:spPr>
          <a:xfrm>
            <a:off x="5940266" y="2515553"/>
            <a:ext cx="7891224" cy="730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6"/>
              </a:lnSpc>
              <a:buNone/>
            </a:pPr>
            <a:r>
              <a:rPr lang="en-US" sz="179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an interactive dashboard using Power BI to track the key performance indicators and provide a comprehensive view of the data.</a:t>
            </a:r>
            <a:endParaRPr lang="en-US" sz="179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09" y="3619857"/>
            <a:ext cx="1141333" cy="182618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40266" y="3848100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9"/>
              </a:lnSpc>
              <a:buNone/>
            </a:pPr>
            <a:r>
              <a:rPr lang="en-US" sz="224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Interactivity</a:t>
            </a:r>
            <a:endParaRPr lang="en-US" sz="2247" dirty="0"/>
          </a:p>
        </p:txBody>
      </p:sp>
      <p:sp>
        <p:nvSpPr>
          <p:cNvPr id="11" name="Text 6"/>
          <p:cNvSpPr/>
          <p:nvPr/>
        </p:nvSpPr>
        <p:spPr>
          <a:xfrm>
            <a:off x="5940266" y="4341733"/>
            <a:ext cx="7891224" cy="730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6"/>
              </a:lnSpc>
              <a:buNone/>
            </a:pPr>
            <a:r>
              <a:rPr lang="en-US" sz="179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Incorporating filters, slicers, cards, and charts to enable user-driven exploration and facilitate data-driven decision-making.</a:t>
            </a:r>
            <a:endParaRPr lang="en-US" sz="1798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509" y="5446038"/>
            <a:ext cx="1141333" cy="20456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40266" y="5674281"/>
            <a:ext cx="2853571" cy="3567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9"/>
              </a:lnSpc>
              <a:buNone/>
            </a:pPr>
            <a:r>
              <a:rPr lang="en-US" sz="224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Insights</a:t>
            </a:r>
            <a:endParaRPr lang="en-US" sz="2247" dirty="0"/>
          </a:p>
        </p:txBody>
      </p:sp>
      <p:sp>
        <p:nvSpPr>
          <p:cNvPr id="14" name="Text 8"/>
          <p:cNvSpPr/>
          <p:nvPr/>
        </p:nvSpPr>
        <p:spPr>
          <a:xfrm>
            <a:off x="5940266" y="6167914"/>
            <a:ext cx="7891224" cy="1095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6"/>
              </a:lnSpc>
              <a:buNone/>
            </a:pPr>
            <a:r>
              <a:rPr lang="en-US" sz="179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the information presented in the dashboard to uncover actionable insights and optimize strategies for decreasing attrition and improving employee satisfaction.</a:t>
            </a:r>
            <a:endParaRPr lang="en-US" sz="1798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53797" y="670917"/>
            <a:ext cx="6098738" cy="762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03"/>
              </a:lnSpc>
              <a:buNone/>
            </a:pPr>
            <a:r>
              <a:rPr lang="en-US" sz="480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802" dirty="0"/>
          </a:p>
        </p:txBody>
      </p:sp>
      <p:sp>
        <p:nvSpPr>
          <p:cNvPr id="5" name="Shape 3"/>
          <p:cNvSpPr/>
          <p:nvPr/>
        </p:nvSpPr>
        <p:spPr>
          <a:xfrm>
            <a:off x="853797" y="1920954"/>
            <a:ext cx="12922806" cy="5637609"/>
          </a:xfrm>
          <a:prstGeom prst="roundRect">
            <a:avLst>
              <a:gd name="adj" fmla="val 1947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69037" y="1936194"/>
            <a:ext cx="12892326" cy="18690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112877" y="2090142"/>
            <a:ext cx="5954673" cy="390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Actionable Insights</a:t>
            </a:r>
            <a:endParaRPr lang="en-US" sz="1921" dirty="0"/>
          </a:p>
        </p:txBody>
      </p:sp>
      <p:sp>
        <p:nvSpPr>
          <p:cNvPr id="8" name="Text 6"/>
          <p:cNvSpPr/>
          <p:nvPr/>
        </p:nvSpPr>
        <p:spPr>
          <a:xfrm>
            <a:off x="7562850" y="2090142"/>
            <a:ext cx="5954673" cy="1561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HR Analytics Dashboard provides owners and stakeholders with actionable insights into employee performance and preferences, enabling them to make informed decisions and optimize strategies.</a:t>
            </a:r>
            <a:endParaRPr lang="en-US" sz="1921" dirty="0"/>
          </a:p>
        </p:txBody>
      </p:sp>
      <p:sp>
        <p:nvSpPr>
          <p:cNvPr id="9" name="Shape 7"/>
          <p:cNvSpPr/>
          <p:nvPr/>
        </p:nvSpPr>
        <p:spPr>
          <a:xfrm>
            <a:off x="869037" y="3805238"/>
            <a:ext cx="12892326" cy="18690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112877" y="3959185"/>
            <a:ext cx="5954673" cy="390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Decrease Attrition</a:t>
            </a:r>
            <a:endParaRPr lang="en-US" sz="1921" dirty="0"/>
          </a:p>
        </p:txBody>
      </p:sp>
      <p:sp>
        <p:nvSpPr>
          <p:cNvPr id="11" name="Text 9"/>
          <p:cNvSpPr/>
          <p:nvPr/>
        </p:nvSpPr>
        <p:spPr>
          <a:xfrm>
            <a:off x="7562850" y="3959185"/>
            <a:ext cx="5954673" cy="1561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leveraging the information presented in the dashboard, the organization can implement targeted initiatives to decrease employee attrition and improve retention.</a:t>
            </a:r>
            <a:endParaRPr lang="en-US" sz="1921" dirty="0"/>
          </a:p>
        </p:txBody>
      </p:sp>
      <p:sp>
        <p:nvSpPr>
          <p:cNvPr id="12" name="Shape 10"/>
          <p:cNvSpPr/>
          <p:nvPr/>
        </p:nvSpPr>
        <p:spPr>
          <a:xfrm>
            <a:off x="869037" y="5674281"/>
            <a:ext cx="12892326" cy="18690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112877" y="5828228"/>
            <a:ext cx="5954673" cy="390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Satisfaction</a:t>
            </a:r>
            <a:endParaRPr lang="en-US" sz="1921" dirty="0"/>
          </a:p>
        </p:txBody>
      </p:sp>
      <p:sp>
        <p:nvSpPr>
          <p:cNvPr id="14" name="Text 12"/>
          <p:cNvSpPr/>
          <p:nvPr/>
        </p:nvSpPr>
        <p:spPr>
          <a:xfrm>
            <a:off x="7562850" y="5828228"/>
            <a:ext cx="5954673" cy="1561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73"/>
              </a:lnSpc>
              <a:buNone/>
            </a:pPr>
            <a:r>
              <a:rPr lang="en-US" sz="192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dashboard also helps the organization identify areas for improvement in employee satisfaction, allowing them to enhance overall workforce engagement and productivity.</a:t>
            </a:r>
            <a:endParaRPr lang="en-US" sz="1921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2024-06-27T19:53:21Z</dcterms:created>
  <dcterms:modified xsi:type="dcterms:W3CDTF">2024-06-27T19:53:21Z</dcterms:modified>
</cp:coreProperties>
</file>