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2ee6664b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2ee6664b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2ee6664b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2ee6664b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2ee6664b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2ee6664b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2ee6664b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2ee6664b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ee6664b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ee6664b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ee6664b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ee6664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ee6664b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ee6664b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2ee6664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ee6664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2ee6664b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2ee6664b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2ee6664b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2ee6664b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2ee6664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2ee6664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ee6664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ee6664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2ee6664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2ee6664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Jhapki</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Brogrammers</a:t>
            </a:r>
            <a:endParaRPr/>
          </a:p>
        </p:txBody>
      </p:sp>
      <p:pic>
        <p:nvPicPr>
          <p:cNvPr id="61" name="Google Shape;61;p13"/>
          <p:cNvPicPr preferRelativeResize="0"/>
          <p:nvPr/>
        </p:nvPicPr>
        <p:blipFill>
          <a:blip r:embed="rId3">
            <a:alphaModFix/>
          </a:blip>
          <a:stretch>
            <a:fillRect/>
          </a:stretch>
        </p:blipFill>
        <p:spPr>
          <a:xfrm>
            <a:off x="2339350" y="2463100"/>
            <a:ext cx="953000" cy="95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118" name="Google Shape;118;p2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user launches the app in the background before he starts driving. If Jhapki detects that the user is feeling drowsy, it tries to wake the user up by playing a siron until the user wakes up and turns it off.</a:t>
            </a:r>
            <a:endParaRPr/>
          </a:p>
        </p:txBody>
      </p:sp>
      <p:pic>
        <p:nvPicPr>
          <p:cNvPr id="124" name="Google Shape;124;p23"/>
          <p:cNvPicPr preferRelativeResize="0"/>
          <p:nvPr/>
        </p:nvPicPr>
        <p:blipFill>
          <a:blip r:embed="rId3">
            <a:alphaModFix/>
          </a:blip>
          <a:stretch>
            <a:fillRect/>
          </a:stretch>
        </p:blipFill>
        <p:spPr>
          <a:xfrm>
            <a:off x="286225" y="1053675"/>
            <a:ext cx="3913000" cy="260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Accomplishments that we're proud of !</a:t>
            </a:r>
            <a:endParaRPr/>
          </a:p>
        </p:txBody>
      </p:sp>
      <p:sp>
        <p:nvSpPr>
          <p:cNvPr id="130" name="Google Shape;130;p24"/>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 are proud of the fact that this program can be deployed in real-time computation due to its low-overhead and high accuracy in detecting a person's blnk. Even one life saved is a matter of pride for us.</a:t>
            </a:r>
            <a:endParaRPr/>
          </a:p>
        </p:txBody>
      </p:sp>
      <p:pic>
        <p:nvPicPr>
          <p:cNvPr id="138" name="Google Shape;138;p25"/>
          <p:cNvPicPr preferRelativeResize="0"/>
          <p:nvPr/>
        </p:nvPicPr>
        <p:blipFill>
          <a:blip r:embed="rId3">
            <a:alphaModFix/>
          </a:blip>
          <a:stretch>
            <a:fillRect/>
          </a:stretch>
        </p:blipFill>
        <p:spPr>
          <a:xfrm>
            <a:off x="383525" y="1671350"/>
            <a:ext cx="3639026" cy="203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44" name="Google Shape;144;p26"/>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want to augment our app by adding functionality for SMS alerts to family members containing location of the driver after the alarm isn’t turned off within a certain time limit.</a:t>
            </a:r>
            <a:endParaRPr/>
          </a:p>
          <a:p>
            <a:pPr indent="0" lvl="0" marL="0" rtl="0" algn="l">
              <a:spcBef>
                <a:spcPts val="1600"/>
              </a:spcBef>
              <a:spcAft>
                <a:spcPts val="1600"/>
              </a:spcAft>
              <a:buNone/>
            </a:pPr>
            <a:r>
              <a:rPr lang="en"/>
              <a:t>We also want to add support for Android and iOS so that our product can be used for real world scenarios inside phone holders in cars.</a:t>
            </a:r>
            <a:endParaRPr/>
          </a:p>
        </p:txBody>
      </p:sp>
      <p:pic>
        <p:nvPicPr>
          <p:cNvPr id="152" name="Google Shape;152;p27"/>
          <p:cNvPicPr preferRelativeResize="0"/>
          <p:nvPr/>
        </p:nvPicPr>
        <p:blipFill>
          <a:blip r:embed="rId3">
            <a:alphaModFix/>
          </a:blip>
          <a:stretch>
            <a:fillRect/>
          </a:stretch>
        </p:blipFill>
        <p:spPr>
          <a:xfrm>
            <a:off x="265500" y="1697225"/>
            <a:ext cx="4045200" cy="174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 for Jhapki ?</a:t>
            </a:r>
            <a:endParaRPr/>
          </a:p>
        </p:txBody>
      </p:sp>
      <p:sp>
        <p:nvSpPr>
          <p:cNvPr id="158" name="Google Shape;158;p28"/>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2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Helping Jhapki reach a mass audience is a dream for us as we can't help but stress the need for this product. Right now, only a handful of very high-end luxury cars like Tesla support this feature. Bringing it to an average driver on the highway would be a moment of pure elation for us.</a:t>
            </a:r>
            <a:endParaRPr/>
          </a:p>
        </p:txBody>
      </p:sp>
      <p:pic>
        <p:nvPicPr>
          <p:cNvPr id="166" name="Google Shape;166;p29"/>
          <p:cNvPicPr preferRelativeResize="0"/>
          <p:nvPr/>
        </p:nvPicPr>
        <p:blipFill>
          <a:blip r:embed="rId3">
            <a:alphaModFix/>
          </a:blip>
          <a:stretch>
            <a:fillRect/>
          </a:stretch>
        </p:blipFill>
        <p:spPr>
          <a:xfrm>
            <a:off x="504375" y="884125"/>
            <a:ext cx="3723475" cy="2687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30"/>
          <p:cNvPicPr preferRelativeResize="0"/>
          <p:nvPr/>
        </p:nvPicPr>
        <p:blipFill rotWithShape="1">
          <a:blip r:embed="rId3">
            <a:alphaModFix/>
          </a:blip>
          <a:srcRect b="53821" l="-2100" r="2100" t="0"/>
          <a:stretch/>
        </p:blipFill>
        <p:spPr>
          <a:xfrm>
            <a:off x="219650" y="1293625"/>
            <a:ext cx="4213075" cy="2628125"/>
          </a:xfrm>
          <a:prstGeom prst="rect">
            <a:avLst/>
          </a:prstGeom>
          <a:noFill/>
          <a:ln>
            <a:noFill/>
          </a:ln>
        </p:spPr>
      </p:pic>
      <p:pic>
        <p:nvPicPr>
          <p:cNvPr id="173" name="Google Shape;173;p30"/>
          <p:cNvPicPr preferRelativeResize="0"/>
          <p:nvPr/>
        </p:nvPicPr>
        <p:blipFill rotWithShape="1">
          <a:blip r:embed="rId3">
            <a:alphaModFix/>
          </a:blip>
          <a:srcRect b="1636" l="0" r="0" t="53536"/>
          <a:stretch/>
        </p:blipFill>
        <p:spPr>
          <a:xfrm>
            <a:off x="4885075" y="1351875"/>
            <a:ext cx="4147774" cy="2511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18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 for your time!</a:t>
            </a:r>
            <a:endParaRPr sz="6000"/>
          </a:p>
          <a:p>
            <a:pPr indent="0" lvl="0" marL="0" rtl="0" algn="ctr">
              <a:spcBef>
                <a:spcPts val="0"/>
              </a:spcBef>
              <a:spcAft>
                <a:spcPts val="0"/>
              </a:spcAft>
              <a:buNone/>
            </a:pPr>
            <a:r>
              <a:t/>
            </a:r>
            <a:endParaRPr sz="6000"/>
          </a:p>
          <a:p>
            <a:pPr indent="0" lvl="0" marL="0" rtl="0" algn="ctr">
              <a:spcBef>
                <a:spcPts val="0"/>
              </a:spcBef>
              <a:spcAft>
                <a:spcPts val="0"/>
              </a:spcAft>
              <a:buNone/>
            </a:pPr>
            <a:r>
              <a:rPr lang="en" sz="6000"/>
              <a:t> </a:t>
            </a:r>
            <a:r>
              <a:rPr lang="en" sz="6000">
                <a:latin typeface="Comic Sans MS"/>
                <a:ea typeface="Comic Sans MS"/>
                <a:cs typeface="Comic Sans MS"/>
                <a:sym typeface="Comic Sans MS"/>
              </a:rPr>
              <a:t>:’)</a:t>
            </a:r>
            <a:endParaRPr sz="60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Drowsiness Detection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Inspiration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Found around the house!</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We felt the need for this product in long range driving as it is natural for a driver to feel sleepy during such times but is indeed fatal for him and others as well. Our inspiration stems from a desire to combat this problem at a feasible level</a:t>
            </a:r>
            <a:endParaRPr/>
          </a:p>
        </p:txBody>
      </p:sp>
      <p:pic>
        <p:nvPicPr>
          <p:cNvPr id="79" name="Google Shape;79;p16"/>
          <p:cNvPicPr preferRelativeResize="0"/>
          <p:nvPr/>
        </p:nvPicPr>
        <p:blipFill>
          <a:blip r:embed="rId3">
            <a:alphaModFix/>
          </a:blip>
          <a:stretch>
            <a:fillRect/>
          </a:stretch>
        </p:blipFill>
        <p:spPr>
          <a:xfrm>
            <a:off x="84800" y="1382350"/>
            <a:ext cx="4386259" cy="273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229150" y="1321350"/>
            <a:ext cx="4045200" cy="25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THEME WE ARE WORKING ON</a:t>
            </a:r>
            <a:endParaRPr/>
          </a:p>
        </p:txBody>
      </p:sp>
      <p:sp>
        <p:nvSpPr>
          <p:cNvPr id="85" name="Google Shape;85;p17"/>
          <p:cNvSpPr txBox="1"/>
          <p:nvPr>
            <p:ph idx="2" type="body"/>
          </p:nvPr>
        </p:nvSpPr>
        <p:spPr>
          <a:xfrm>
            <a:off x="4503475"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000"/>
              <a:t>Social Welfare</a:t>
            </a:r>
            <a:endParaRPr b="1" sz="3000"/>
          </a:p>
          <a:p>
            <a:pPr indent="0" lvl="0" marL="457200" rtl="0" algn="l">
              <a:spcBef>
                <a:spcPts val="1600"/>
              </a:spcBef>
              <a:spcAft>
                <a:spcPts val="1600"/>
              </a:spcAft>
              <a:buNone/>
            </a:pPr>
            <a:r>
              <a:rPr lang="en" sz="2200"/>
              <a:t>Any application that can improve the current situation of a section of society using technology, is, in our opinion, a good application.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it does?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Clr>
                <a:schemeClr val="dk1"/>
              </a:buClr>
              <a:buSzPts val="1100"/>
              <a:buFont typeface="Arial"/>
              <a:buNone/>
            </a:pPr>
            <a:r>
              <a:rPr lang="en"/>
              <a:t>Jhapki helps the driver stay safe by looking out for symptoms of drowsiness. It timely alerts them of this development so that immediate actions can be taken to remedy the situation on the road.</a:t>
            </a:r>
            <a:endParaRPr/>
          </a:p>
        </p:txBody>
      </p:sp>
      <p:pic>
        <p:nvPicPr>
          <p:cNvPr id="98" name="Google Shape;98;p19"/>
          <p:cNvPicPr preferRelativeResize="0"/>
          <p:nvPr/>
        </p:nvPicPr>
        <p:blipFill>
          <a:blip r:embed="rId3">
            <a:alphaModFix/>
          </a:blip>
          <a:stretch>
            <a:fillRect/>
          </a:stretch>
        </p:blipFill>
        <p:spPr>
          <a:xfrm>
            <a:off x="685050" y="448125"/>
            <a:ext cx="3011149" cy="1505575"/>
          </a:xfrm>
          <a:prstGeom prst="rect">
            <a:avLst/>
          </a:prstGeom>
          <a:noFill/>
          <a:ln>
            <a:noFill/>
          </a:ln>
        </p:spPr>
      </p:pic>
      <p:pic>
        <p:nvPicPr>
          <p:cNvPr id="99" name="Google Shape;99;p19"/>
          <p:cNvPicPr preferRelativeResize="0"/>
          <p:nvPr/>
        </p:nvPicPr>
        <p:blipFill>
          <a:blip r:embed="rId4">
            <a:alphaModFix/>
          </a:blip>
          <a:stretch>
            <a:fillRect/>
          </a:stretch>
        </p:blipFill>
        <p:spPr>
          <a:xfrm>
            <a:off x="685055" y="2420780"/>
            <a:ext cx="3011149" cy="2041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we built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 used computer vision library (cv2) to detect a person's blink. The data about blinks is then used to conclude about the state of the driver. This sets off an alarm in the front end of the application and takes other helpful measures as well.</a:t>
            </a:r>
            <a:endParaRPr/>
          </a:p>
        </p:txBody>
      </p:sp>
      <p:pic>
        <p:nvPicPr>
          <p:cNvPr id="112" name="Google Shape;112;p21"/>
          <p:cNvPicPr preferRelativeResize="0"/>
          <p:nvPr/>
        </p:nvPicPr>
        <p:blipFill>
          <a:blip r:embed="rId3">
            <a:alphaModFix/>
          </a:blip>
          <a:stretch>
            <a:fillRect/>
          </a:stretch>
        </p:blipFill>
        <p:spPr>
          <a:xfrm>
            <a:off x="475109" y="1467125"/>
            <a:ext cx="3625978" cy="197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