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1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3" r:id="rId14"/>
    <p:sldId id="275" r:id="rId15"/>
    <p:sldId id="274" r:id="rId16"/>
    <p:sldId id="272" r:id="rId17"/>
    <p:sldId id="276" r:id="rId18"/>
    <p:sldId id="27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4D7B8A-B2D0-4B14-A357-3651BE9E323D}" v="35" dt="2025-07-16T09:38:25.0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70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69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90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07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823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24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37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15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71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40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4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723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4003" r:id="rId2"/>
    <p:sldLayoutId id="2147484004" r:id="rId3"/>
    <p:sldLayoutId id="2147484005" r:id="rId4"/>
    <p:sldLayoutId id="2147484006" r:id="rId5"/>
    <p:sldLayoutId id="2147484007" r:id="rId6"/>
    <p:sldLayoutId id="2147484008" r:id="rId7"/>
    <p:sldLayoutId id="2147484009" r:id="rId8"/>
    <p:sldLayoutId id="2147484010" r:id="rId9"/>
    <p:sldLayoutId id="2147484011" r:id="rId10"/>
    <p:sldLayoutId id="21474840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AI Health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Chronic Disease Risk Prediction &amp; Recommendations</a:t>
            </a:r>
            <a:endParaRPr lang="en-US" dirty="0"/>
          </a:p>
          <a:p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Akshita</a:t>
            </a:r>
            <a:r>
              <a:rPr lang="en-US" dirty="0"/>
              <a:t> Parekh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🔐 Hashed passwords</a:t>
            </a:r>
          </a:p>
          <a:p>
            <a:r>
              <a:t>📁 Session-based login/logout</a:t>
            </a:r>
          </a:p>
          <a:p>
            <a:r>
              <a:t>🔄 Admin retraining option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LAN-Ready: Works offline (except Gemini)</a:t>
            </a:r>
          </a:p>
          <a:p>
            <a:r>
              <a:t>Hosted on localhost or lab server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Add heart/cancer models</a:t>
            </a:r>
          </a:p>
          <a:p>
            <a:r>
              <a:t>- PDF medical report upload</a:t>
            </a:r>
          </a:p>
          <a:p>
            <a:r>
              <a:t>- Admin/doctor dashboards</a:t>
            </a:r>
          </a:p>
          <a:p>
            <a:r>
              <a:t>- Fitbit API integration</a:t>
            </a:r>
          </a:p>
          <a:p>
            <a:r>
              <a:t>- Multilingual chatbot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phone&#10;&#10;AI-generated content may be incorrect.">
            <a:extLst>
              <a:ext uri="{FF2B5EF4-FFF2-40B4-BE49-F238E27FC236}">
                <a16:creationId xmlns:a16="http://schemas.microsoft.com/office/drawing/2014/main" id="{218D641C-E13A-AEC2-066B-88E51F6D5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7622"/>
            <a:ext cx="9144000" cy="42827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2819F2-1AAC-4976-AB6E-AD8448E75DBF}"/>
              </a:ext>
            </a:extLst>
          </p:cNvPr>
          <p:cNvSpPr txBox="1"/>
          <p:nvPr/>
        </p:nvSpPr>
        <p:spPr>
          <a:xfrm>
            <a:off x="137651" y="400976"/>
            <a:ext cx="6626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2403089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health dashboard&#10;&#10;AI-generated content may be incorrect.">
            <a:extLst>
              <a:ext uri="{FF2B5EF4-FFF2-40B4-BE49-F238E27FC236}">
                <a16:creationId xmlns:a16="http://schemas.microsoft.com/office/drawing/2014/main" id="{67C5AB8C-72BA-9650-9C7A-59ED4277C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4899"/>
            <a:ext cx="9144000" cy="418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803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E94BEFA-8308-0E57-5E58-DCA4F4365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7023"/>
            <a:ext cx="9144000" cy="444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783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aph&#10;&#10;AI-generated content may be incorrect.">
            <a:extLst>
              <a:ext uri="{FF2B5EF4-FFF2-40B4-BE49-F238E27FC236}">
                <a16:creationId xmlns:a16="http://schemas.microsoft.com/office/drawing/2014/main" id="{29015951-ED88-7B9C-B127-DA70287A4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3139"/>
            <a:ext cx="9144000" cy="427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116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health dashboard&#10;&#10;AI-generated content may be incorrect.">
            <a:extLst>
              <a:ext uri="{FF2B5EF4-FFF2-40B4-BE49-F238E27FC236}">
                <a16:creationId xmlns:a16="http://schemas.microsoft.com/office/drawing/2014/main" id="{E027CEB8-59FB-1ADA-D40E-79783FB27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951" y="0"/>
            <a:ext cx="68100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92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00131-FC93-A927-C292-A868C1761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Link: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8DA45-B70E-3C99-804F-CEDDB128C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https://github.com/Akshitaparekh21/AI_Health_dashboard</a:t>
            </a:r>
          </a:p>
        </p:txBody>
      </p:sp>
    </p:spTree>
    <p:extLst>
      <p:ext uri="{BB962C8B-B14F-4D97-AF65-F5344CB8AC3E}">
        <p14:creationId xmlns:p14="http://schemas.microsoft.com/office/powerpoint/2010/main" val="555582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Chronic diseases like diabetes, heart disease, and hypertension are leading causes of death. Traditional systems lack personalized, continuous monitoring.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Predict chronic disease risk</a:t>
            </a:r>
          </a:p>
          <a:p>
            <a:r>
              <a:t>- Provide AI-based health tips</a:t>
            </a:r>
          </a:p>
          <a:p>
            <a:r>
              <a:t>- Visualize and track health data over time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Flask Web App with login</a:t>
            </a:r>
          </a:p>
          <a:p>
            <a:r>
              <a:t>- ML Model for disease risk</a:t>
            </a:r>
          </a:p>
          <a:p>
            <a:r>
              <a:t>- Gemini AI Chatbot</a:t>
            </a:r>
          </a:p>
          <a:p>
            <a:r>
              <a:t>- Chart.js/Plotly Dashboard</a:t>
            </a:r>
          </a:p>
          <a:p>
            <a:r>
              <a:t>- Health history tracking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Backend: Python, Flask, MySQL</a:t>
            </a:r>
          </a:p>
          <a:p>
            <a:r>
              <a:t>ML: scikit-learn, joblib</a:t>
            </a:r>
          </a:p>
          <a:p>
            <a:r>
              <a:t>Frontend: HTML, CSS, Bootstrap, Chart.js</a:t>
            </a:r>
          </a:p>
          <a:p>
            <a:r>
              <a:t>AI: Google Gemini API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Health Prediction</a:t>
            </a:r>
          </a:p>
          <a:p>
            <a:r>
              <a:t>💬 Gemini Chatbot</a:t>
            </a:r>
          </a:p>
          <a:p>
            <a:r>
              <a:t>📊 Health Dashboard</a:t>
            </a:r>
          </a:p>
          <a:p>
            <a:r>
              <a:t>📜 Health History</a:t>
            </a:r>
          </a:p>
          <a:p>
            <a:r>
              <a:t>🔐 Authentication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ML Model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Inputs: Age, BMI, BP, Glucose, Insulin, Pregnancies</a:t>
            </a:r>
          </a:p>
          <a:p>
            <a:r>
              <a:t>Output: 0 = Low Risk, 1 = High Risk</a:t>
            </a:r>
          </a:p>
          <a:p>
            <a:r>
              <a:t>Evaluation: Accuracy, Precision, Recall, F1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📈 Radar Chart: Normalized factors</a:t>
            </a:r>
          </a:p>
          <a:p>
            <a:r>
              <a:t>📉 Line Charts: Trends in Glucose, BMI, BP</a:t>
            </a:r>
          </a:p>
          <a:p>
            <a:r>
              <a:t>🥧 Pie Chart: Risk distribution (optional)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Assistant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Learns from last 5 entries</a:t>
            </a:r>
          </a:p>
          <a:p>
            <a:r>
              <a:t>Personalized &amp; emoji-rich messages</a:t>
            </a:r>
          </a:p>
          <a:p>
            <a:r>
              <a:t>Responds with username &amp; context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</TotalTime>
  <Words>284</Words>
  <Application>Microsoft Office PowerPoint</Application>
  <PresentationFormat>On-screen Show (4:3)</PresentationFormat>
  <Paragraphs>55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Calibri</vt:lpstr>
      <vt:lpstr>Calibri Light</vt:lpstr>
      <vt:lpstr>Retrospect</vt:lpstr>
      <vt:lpstr>AI Health Dashboard</vt:lpstr>
      <vt:lpstr>Problem Statement</vt:lpstr>
      <vt:lpstr>Objective</vt:lpstr>
      <vt:lpstr>Solution Overview</vt:lpstr>
      <vt:lpstr>Technologies Used</vt:lpstr>
      <vt:lpstr>Key Features</vt:lpstr>
      <vt:lpstr>ML Model Insights</vt:lpstr>
      <vt:lpstr>Dashboard Insights</vt:lpstr>
      <vt:lpstr>AI Assistant</vt:lpstr>
      <vt:lpstr>Security</vt:lpstr>
      <vt:lpstr>Deployment</vt:lpstr>
      <vt:lpstr>Future Enhancements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Github Link: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Health Dashboard</dc:title>
  <dc:subject/>
  <dc:creator>Akshita Parekh</dc:creator>
  <cp:keywords/>
  <dc:description>generated using python-pptx</dc:description>
  <cp:lastModifiedBy>Lenovo</cp:lastModifiedBy>
  <cp:revision>2</cp:revision>
  <dcterms:created xsi:type="dcterms:W3CDTF">2013-01-27T09:14:16Z</dcterms:created>
  <dcterms:modified xsi:type="dcterms:W3CDTF">2025-07-16T17:35:29Z</dcterms:modified>
  <cp:category/>
</cp:coreProperties>
</file>