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70" r:id="rId4"/>
    <p:sldId id="258" r:id="rId5"/>
    <p:sldId id="259" r:id="rId6"/>
    <p:sldId id="260" r:id="rId7"/>
    <p:sldId id="261" r:id="rId8"/>
    <p:sldId id="269" r:id="rId9"/>
    <p:sldId id="262" r:id="rId10"/>
    <p:sldId id="263" r:id="rId11"/>
    <p:sldId id="267" r:id="rId12"/>
    <p:sldId id="268"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18D91-8389-46CA-AEC6-01FB11F8AB49}" v="43" dt="2025-03-29T17:31:49.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95" d="100"/>
          <a:sy n="95" d="100"/>
        </p:scale>
        <p:origin x="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itarora01022001@outlook.com" userId="7c71c4051dbfc86f" providerId="LiveId" clId="{22A18D91-8389-46CA-AEC6-01FB11F8AB49}"/>
    <pc:docChg chg="undo custSel addSld delSld modSld">
      <pc:chgData name="akshitarora01022001@outlook.com" userId="7c71c4051dbfc86f" providerId="LiveId" clId="{22A18D91-8389-46CA-AEC6-01FB11F8AB49}" dt="2025-03-29T17:33:26.145" v="1263" actId="255"/>
      <pc:docMkLst>
        <pc:docMk/>
      </pc:docMkLst>
      <pc:sldChg chg="addSp delSp modSp mod">
        <pc:chgData name="akshitarora01022001@outlook.com" userId="7c71c4051dbfc86f" providerId="LiveId" clId="{22A18D91-8389-46CA-AEC6-01FB11F8AB49}" dt="2025-03-29T17:14:07.236" v="1189"/>
        <pc:sldMkLst>
          <pc:docMk/>
          <pc:sldMk cId="2671681227" sldId="256"/>
        </pc:sldMkLst>
        <pc:spChg chg="add mod">
          <ac:chgData name="akshitarora01022001@outlook.com" userId="7c71c4051dbfc86f" providerId="LiveId" clId="{22A18D91-8389-46CA-AEC6-01FB11F8AB49}" dt="2025-03-29T17:10:55.912" v="1168"/>
          <ac:spMkLst>
            <pc:docMk/>
            <pc:sldMk cId="2671681227" sldId="256"/>
            <ac:spMk id="2" creationId="{842108F2-E559-C79D-CE22-053018BA11CF}"/>
          </ac:spMkLst>
        </pc:spChg>
        <pc:spChg chg="add del mod">
          <ac:chgData name="akshitarora01022001@outlook.com" userId="7c71c4051dbfc86f" providerId="LiveId" clId="{22A18D91-8389-46CA-AEC6-01FB11F8AB49}" dt="2025-03-29T17:14:07.236" v="1189"/>
          <ac:spMkLst>
            <pc:docMk/>
            <pc:sldMk cId="2671681227" sldId="256"/>
            <ac:spMk id="3" creationId="{3B31D5CD-5731-A30B-6893-251F0C92C3F0}"/>
          </ac:spMkLst>
        </pc:spChg>
        <pc:spChg chg="add del mod">
          <ac:chgData name="akshitarora01022001@outlook.com" userId="7c71c4051dbfc86f" providerId="LiveId" clId="{22A18D91-8389-46CA-AEC6-01FB11F8AB49}" dt="2025-03-29T17:14:02.595" v="1185" actId="14100"/>
          <ac:spMkLst>
            <pc:docMk/>
            <pc:sldMk cId="2671681227" sldId="256"/>
            <ac:spMk id="4" creationId="{F8698FE9-0FE1-713F-E5CC-25CF67E119C0}"/>
          </ac:spMkLst>
        </pc:spChg>
        <pc:spChg chg="add del mod">
          <ac:chgData name="akshitarora01022001@outlook.com" userId="7c71c4051dbfc86f" providerId="LiveId" clId="{22A18D91-8389-46CA-AEC6-01FB11F8AB49}" dt="2025-03-29T17:14:00.994" v="1183" actId="14100"/>
          <ac:spMkLst>
            <pc:docMk/>
            <pc:sldMk cId="2671681227" sldId="256"/>
            <ac:spMk id="5" creationId="{868D32B4-B332-96AD-050E-C57852458FB6}"/>
          </ac:spMkLst>
        </pc:spChg>
        <pc:spChg chg="mod">
          <ac:chgData name="akshitarora01022001@outlook.com" userId="7c71c4051dbfc86f" providerId="LiveId" clId="{22A18D91-8389-46CA-AEC6-01FB11F8AB49}" dt="2025-03-29T17:14:06.456" v="1188" actId="1076"/>
          <ac:spMkLst>
            <pc:docMk/>
            <pc:sldMk cId="2671681227" sldId="256"/>
            <ac:spMk id="12" creationId="{DBE1D1D7-7703-432A-A582-DC3916701C72}"/>
          </ac:spMkLst>
        </pc:spChg>
        <pc:spChg chg="mod">
          <ac:chgData name="akshitarora01022001@outlook.com" userId="7c71c4051dbfc86f" providerId="LiveId" clId="{22A18D91-8389-46CA-AEC6-01FB11F8AB49}" dt="2025-03-26T19:04:43.411" v="71" actId="122"/>
          <ac:spMkLst>
            <pc:docMk/>
            <pc:sldMk cId="2671681227" sldId="256"/>
            <ac:spMk id="22" creationId="{B3B39D78-962A-40BD-A140-45AC22225A7F}"/>
          </ac:spMkLst>
        </pc:spChg>
        <pc:spChg chg="mod">
          <ac:chgData name="akshitarora01022001@outlook.com" userId="7c71c4051dbfc86f" providerId="LiveId" clId="{22A18D91-8389-46CA-AEC6-01FB11F8AB49}" dt="2025-03-26T19:14:19.688" v="258" actId="20577"/>
          <ac:spMkLst>
            <pc:docMk/>
            <pc:sldMk cId="2671681227" sldId="256"/>
            <ac:spMk id="23" creationId="{94E9B825-9D5B-42B0-91D4-4CD2F94B3E9F}"/>
          </ac:spMkLst>
        </pc:spChg>
        <pc:spChg chg="mod">
          <ac:chgData name="akshitarora01022001@outlook.com" userId="7c71c4051dbfc86f" providerId="LiveId" clId="{22A18D91-8389-46CA-AEC6-01FB11F8AB49}" dt="2025-03-26T19:07:36.284" v="144" actId="20577"/>
          <ac:spMkLst>
            <pc:docMk/>
            <pc:sldMk cId="2671681227" sldId="256"/>
            <ac:spMk id="25" creationId="{FF0DF445-1012-42A1-8AF0-1E35E1ADD624}"/>
          </ac:spMkLst>
        </pc:spChg>
        <pc:spChg chg="mod">
          <ac:chgData name="akshitarora01022001@outlook.com" userId="7c71c4051dbfc86f" providerId="LiveId" clId="{22A18D91-8389-46CA-AEC6-01FB11F8AB49}" dt="2025-03-26T19:06:25.941" v="91"/>
          <ac:spMkLst>
            <pc:docMk/>
            <pc:sldMk cId="2671681227" sldId="256"/>
            <ac:spMk id="26" creationId="{999D1AB1-7FAA-41CD-B3E8-21A94B6D0BD4}"/>
          </ac:spMkLst>
        </pc:spChg>
      </pc:sldChg>
      <pc:sldChg chg="modSp mod">
        <pc:chgData name="akshitarora01022001@outlook.com" userId="7c71c4051dbfc86f" providerId="LiveId" clId="{22A18D91-8389-46CA-AEC6-01FB11F8AB49}" dt="2025-03-29T16:57:22.889" v="1088" actId="11"/>
        <pc:sldMkLst>
          <pc:docMk/>
          <pc:sldMk cId="215241231" sldId="257"/>
        </pc:sldMkLst>
        <pc:spChg chg="mod">
          <ac:chgData name="akshitarora01022001@outlook.com" userId="7c71c4051dbfc86f" providerId="LiveId" clId="{22A18D91-8389-46CA-AEC6-01FB11F8AB49}" dt="2025-03-29T16:57:22.889" v="1088" actId="11"/>
          <ac:spMkLst>
            <pc:docMk/>
            <pc:sldMk cId="215241231" sldId="257"/>
            <ac:spMk id="4" creationId="{765044EB-8CB4-41F9-9EA3-AAB77C711AB6}"/>
          </ac:spMkLst>
        </pc:spChg>
        <pc:spChg chg="mod">
          <ac:chgData name="akshitarora01022001@outlook.com" userId="7c71c4051dbfc86f" providerId="LiveId" clId="{22A18D91-8389-46CA-AEC6-01FB11F8AB49}" dt="2025-03-26T19:11:59.176" v="208" actId="20577"/>
          <ac:spMkLst>
            <pc:docMk/>
            <pc:sldMk cId="215241231" sldId="257"/>
            <ac:spMk id="6" creationId="{19EC60C9-4505-498D-9386-E79AFB708A35}"/>
          </ac:spMkLst>
        </pc:spChg>
        <pc:spChg chg="mod">
          <ac:chgData name="akshitarora01022001@outlook.com" userId="7c71c4051dbfc86f" providerId="LiveId" clId="{22A18D91-8389-46CA-AEC6-01FB11F8AB49}" dt="2025-03-26T19:13:35.868" v="246" actId="20577"/>
          <ac:spMkLst>
            <pc:docMk/>
            <pc:sldMk cId="215241231" sldId="257"/>
            <ac:spMk id="7" creationId="{31D7CA49-F267-4258-9A04-FF03AA60DA59}"/>
          </ac:spMkLst>
        </pc:spChg>
        <pc:spChg chg="mod">
          <ac:chgData name="akshitarora01022001@outlook.com" userId="7c71c4051dbfc86f" providerId="LiveId" clId="{22A18D91-8389-46CA-AEC6-01FB11F8AB49}" dt="2025-03-26T19:52:59.624" v="351" actId="20577"/>
          <ac:spMkLst>
            <pc:docMk/>
            <pc:sldMk cId="215241231" sldId="257"/>
            <ac:spMk id="8" creationId="{FAE91E9F-D04B-4015-B474-692D077F6054}"/>
          </ac:spMkLst>
        </pc:spChg>
      </pc:sldChg>
      <pc:sldChg chg="add del">
        <pc:chgData name="akshitarora01022001@outlook.com" userId="7c71c4051dbfc86f" providerId="LiveId" clId="{22A18D91-8389-46CA-AEC6-01FB11F8AB49}" dt="2025-03-26T19:10:37.341" v="154" actId="2890"/>
        <pc:sldMkLst>
          <pc:docMk/>
          <pc:sldMk cId="2232281653" sldId="258"/>
        </pc:sldMkLst>
      </pc:sldChg>
      <pc:sldChg chg="new del">
        <pc:chgData name="akshitarora01022001@outlook.com" userId="7c71c4051dbfc86f" providerId="LiveId" clId="{22A18D91-8389-46CA-AEC6-01FB11F8AB49}" dt="2025-03-26T19:09:14.060" v="146" actId="2696"/>
        <pc:sldMkLst>
          <pc:docMk/>
          <pc:sldMk cId="2542793680" sldId="258"/>
        </pc:sldMkLst>
      </pc:sldChg>
      <pc:sldChg chg="addSp delSp modSp add mod">
        <pc:chgData name="akshitarora01022001@outlook.com" userId="7c71c4051dbfc86f" providerId="LiveId" clId="{22A18D91-8389-46CA-AEC6-01FB11F8AB49}" dt="2025-03-29T17:24:33.570" v="1233" actId="14100"/>
        <pc:sldMkLst>
          <pc:docMk/>
          <pc:sldMk cId="3461881523" sldId="258"/>
        </pc:sldMkLst>
        <pc:spChg chg="add del mod">
          <ac:chgData name="akshitarora01022001@outlook.com" userId="7c71c4051dbfc86f" providerId="LiveId" clId="{22A18D91-8389-46CA-AEC6-01FB11F8AB49}" dt="2025-03-29T17:24:33.570" v="1233" actId="14100"/>
          <ac:spMkLst>
            <pc:docMk/>
            <pc:sldMk cId="3461881523" sldId="258"/>
            <ac:spMk id="4" creationId="{6119CADD-32E8-B5AB-2114-3FAE793C4677}"/>
          </ac:spMkLst>
        </pc:spChg>
        <pc:spChg chg="mod">
          <ac:chgData name="akshitarora01022001@outlook.com" userId="7c71c4051dbfc86f" providerId="LiveId" clId="{22A18D91-8389-46CA-AEC6-01FB11F8AB49}" dt="2025-03-29T17:15:17.919" v="1193" actId="20577"/>
          <ac:spMkLst>
            <pc:docMk/>
            <pc:sldMk cId="3461881523" sldId="258"/>
            <ac:spMk id="8" creationId="{47DFEEE2-92E1-8BCE-F767-BA7AE0D93B82}"/>
          </ac:spMkLst>
        </pc:spChg>
        <pc:spChg chg="mod">
          <ac:chgData name="akshitarora01022001@outlook.com" userId="7c71c4051dbfc86f" providerId="LiveId" clId="{22A18D91-8389-46CA-AEC6-01FB11F8AB49}" dt="2025-03-26T19:15:53.147" v="282" actId="20577"/>
          <ac:spMkLst>
            <pc:docMk/>
            <pc:sldMk cId="3461881523" sldId="258"/>
            <ac:spMk id="9" creationId="{E9309141-7C8D-DDB3-52EF-E03F1D1F0832}"/>
          </ac:spMkLst>
        </pc:spChg>
      </pc:sldChg>
      <pc:sldChg chg="new del">
        <pc:chgData name="akshitarora01022001@outlook.com" userId="7c71c4051dbfc86f" providerId="LiveId" clId="{22A18D91-8389-46CA-AEC6-01FB11F8AB49}" dt="2025-03-26T19:15:10.720" v="260" actId="2696"/>
        <pc:sldMkLst>
          <pc:docMk/>
          <pc:sldMk cId="3675445525" sldId="258"/>
        </pc:sldMkLst>
      </pc:sldChg>
      <pc:sldChg chg="modSp add mod">
        <pc:chgData name="akshitarora01022001@outlook.com" userId="7c71c4051dbfc86f" providerId="LiveId" clId="{22A18D91-8389-46CA-AEC6-01FB11F8AB49}" dt="2025-03-29T17:26:00.552" v="1238" actId="14100"/>
        <pc:sldMkLst>
          <pc:docMk/>
          <pc:sldMk cId="4063818021" sldId="259"/>
        </pc:sldMkLst>
        <pc:spChg chg="mod">
          <ac:chgData name="akshitarora01022001@outlook.com" userId="7c71c4051dbfc86f" providerId="LiveId" clId="{22A18D91-8389-46CA-AEC6-01FB11F8AB49}" dt="2025-03-29T17:26:00.552" v="1238" actId="14100"/>
          <ac:spMkLst>
            <pc:docMk/>
            <pc:sldMk cId="4063818021" sldId="259"/>
            <ac:spMk id="4" creationId="{2BF9BA98-4435-BA57-F989-3EECD76446AB}"/>
          </ac:spMkLst>
        </pc:spChg>
        <pc:spChg chg="mod">
          <ac:chgData name="akshitarora01022001@outlook.com" userId="7c71c4051dbfc86f" providerId="LiveId" clId="{22A18D91-8389-46CA-AEC6-01FB11F8AB49}" dt="2025-03-29T17:15:27.372" v="1195" actId="20577"/>
          <ac:spMkLst>
            <pc:docMk/>
            <pc:sldMk cId="4063818021" sldId="259"/>
            <ac:spMk id="8" creationId="{458946E7-3AEC-3B3A-7001-F8E316488237}"/>
          </ac:spMkLst>
        </pc:spChg>
        <pc:spChg chg="mod">
          <ac:chgData name="akshitarora01022001@outlook.com" userId="7c71c4051dbfc86f" providerId="LiveId" clId="{22A18D91-8389-46CA-AEC6-01FB11F8AB49}" dt="2025-03-26T19:30:55.333" v="349" actId="113"/>
          <ac:spMkLst>
            <pc:docMk/>
            <pc:sldMk cId="4063818021" sldId="259"/>
            <ac:spMk id="9" creationId="{51789AB1-8D08-5E1B-9AD5-95B947008964}"/>
          </ac:spMkLst>
        </pc:spChg>
      </pc:sldChg>
      <pc:sldChg chg="addSp delSp modSp add mod">
        <pc:chgData name="akshitarora01022001@outlook.com" userId="7c71c4051dbfc86f" providerId="LiveId" clId="{22A18D91-8389-46CA-AEC6-01FB11F8AB49}" dt="2025-03-29T17:25:39.218" v="1237" actId="1076"/>
        <pc:sldMkLst>
          <pc:docMk/>
          <pc:sldMk cId="896216731" sldId="260"/>
        </pc:sldMkLst>
        <pc:spChg chg="add del mod">
          <ac:chgData name="akshitarora01022001@outlook.com" userId="7c71c4051dbfc86f" providerId="LiveId" clId="{22A18D91-8389-46CA-AEC6-01FB11F8AB49}" dt="2025-03-29T17:25:39.218" v="1237" actId="1076"/>
          <ac:spMkLst>
            <pc:docMk/>
            <pc:sldMk cId="896216731" sldId="260"/>
            <ac:spMk id="4" creationId="{DEA1E1B9-0CEC-BB36-0367-725EC40FFF8B}"/>
          </ac:spMkLst>
        </pc:spChg>
        <pc:spChg chg="mod">
          <ac:chgData name="akshitarora01022001@outlook.com" userId="7c71c4051dbfc86f" providerId="LiveId" clId="{22A18D91-8389-46CA-AEC6-01FB11F8AB49}" dt="2025-03-29T17:15:42.543" v="1197" actId="20577"/>
          <ac:spMkLst>
            <pc:docMk/>
            <pc:sldMk cId="896216731" sldId="260"/>
            <ac:spMk id="8" creationId="{A1E3D8C5-7C40-59F6-ECC3-A4F4EBCDAC59}"/>
          </ac:spMkLst>
        </pc:spChg>
        <pc:spChg chg="mod">
          <ac:chgData name="akshitarora01022001@outlook.com" userId="7c71c4051dbfc86f" providerId="LiveId" clId="{22A18D91-8389-46CA-AEC6-01FB11F8AB49}" dt="2025-03-26T20:31:22.733" v="424" actId="1076"/>
          <ac:spMkLst>
            <pc:docMk/>
            <pc:sldMk cId="896216731" sldId="260"/>
            <ac:spMk id="9" creationId="{25322DA8-A2BE-9665-6D17-5657A63A3345}"/>
          </ac:spMkLst>
        </pc:spChg>
      </pc:sldChg>
      <pc:sldChg chg="add del">
        <pc:chgData name="akshitarora01022001@outlook.com" userId="7c71c4051dbfc86f" providerId="LiveId" clId="{22A18D91-8389-46CA-AEC6-01FB11F8AB49}" dt="2025-03-26T20:43:21.643" v="465" actId="2696"/>
        <pc:sldMkLst>
          <pc:docMk/>
          <pc:sldMk cId="982437056" sldId="261"/>
        </pc:sldMkLst>
      </pc:sldChg>
      <pc:sldChg chg="modSp add mod">
        <pc:chgData name="akshitarora01022001@outlook.com" userId="7c71c4051dbfc86f" providerId="LiveId" clId="{22A18D91-8389-46CA-AEC6-01FB11F8AB49}" dt="2025-03-29T17:30:43.811" v="1258" actId="2711"/>
        <pc:sldMkLst>
          <pc:docMk/>
          <pc:sldMk cId="4057375783" sldId="261"/>
        </pc:sldMkLst>
        <pc:spChg chg="mod">
          <ac:chgData name="akshitarora01022001@outlook.com" userId="7c71c4051dbfc86f" providerId="LiveId" clId="{22A18D91-8389-46CA-AEC6-01FB11F8AB49}" dt="2025-03-29T17:30:43.811" v="1258" actId="2711"/>
          <ac:spMkLst>
            <pc:docMk/>
            <pc:sldMk cId="4057375783" sldId="261"/>
            <ac:spMk id="4" creationId="{7C8CAD21-A628-F931-FE53-246ABFCF6ED2}"/>
          </ac:spMkLst>
        </pc:spChg>
        <pc:spChg chg="mod">
          <ac:chgData name="akshitarora01022001@outlook.com" userId="7c71c4051dbfc86f" providerId="LiveId" clId="{22A18D91-8389-46CA-AEC6-01FB11F8AB49}" dt="2025-03-29T17:15:58.647" v="1198" actId="20577"/>
          <ac:spMkLst>
            <pc:docMk/>
            <pc:sldMk cId="4057375783" sldId="261"/>
            <ac:spMk id="8" creationId="{66B1AF76-B710-FE4E-D9AC-4FAA3A41823B}"/>
          </ac:spMkLst>
        </pc:spChg>
        <pc:spChg chg="mod">
          <ac:chgData name="akshitarora01022001@outlook.com" userId="7c71c4051dbfc86f" providerId="LiveId" clId="{22A18D91-8389-46CA-AEC6-01FB11F8AB49}" dt="2025-03-26T20:48:37.637" v="525" actId="122"/>
          <ac:spMkLst>
            <pc:docMk/>
            <pc:sldMk cId="4057375783" sldId="261"/>
            <ac:spMk id="9" creationId="{D0937E5E-F0C4-9275-0886-D261C43856EB}"/>
          </ac:spMkLst>
        </pc:spChg>
      </pc:sldChg>
      <pc:sldChg chg="addSp delSp modSp add mod">
        <pc:chgData name="akshitarora01022001@outlook.com" userId="7c71c4051dbfc86f" providerId="LiveId" clId="{22A18D91-8389-46CA-AEC6-01FB11F8AB49}" dt="2025-03-29T17:16:33.666" v="1202" actId="20577"/>
        <pc:sldMkLst>
          <pc:docMk/>
          <pc:sldMk cId="741924957" sldId="262"/>
        </pc:sldMkLst>
        <pc:spChg chg="add mod">
          <ac:chgData name="akshitarora01022001@outlook.com" userId="7c71c4051dbfc86f" providerId="LiveId" clId="{22A18D91-8389-46CA-AEC6-01FB11F8AB49}" dt="2025-03-29T12:50:34.013" v="994" actId="1076"/>
          <ac:spMkLst>
            <pc:docMk/>
            <pc:sldMk cId="741924957" sldId="262"/>
            <ac:spMk id="2" creationId="{5650137F-02F0-D7E9-BB36-3E61EC116FD6}"/>
          </ac:spMkLst>
        </pc:spChg>
        <pc:spChg chg="add mod">
          <ac:chgData name="akshitarora01022001@outlook.com" userId="7c71c4051dbfc86f" providerId="LiveId" clId="{22A18D91-8389-46CA-AEC6-01FB11F8AB49}" dt="2025-03-29T12:50:34.013" v="994" actId="1076"/>
          <ac:spMkLst>
            <pc:docMk/>
            <pc:sldMk cId="741924957" sldId="262"/>
            <ac:spMk id="3" creationId="{2B67E5EC-FD0E-B413-7B34-2F1CFBCA982B}"/>
          </ac:spMkLst>
        </pc:spChg>
        <pc:spChg chg="add mod">
          <ac:chgData name="akshitarora01022001@outlook.com" userId="7c71c4051dbfc86f" providerId="LiveId" clId="{22A18D91-8389-46CA-AEC6-01FB11F8AB49}" dt="2025-03-29T12:50:34.013" v="994" actId="1076"/>
          <ac:spMkLst>
            <pc:docMk/>
            <pc:sldMk cId="741924957" sldId="262"/>
            <ac:spMk id="4" creationId="{DBEEC802-0763-5996-563F-B77C7A54494F}"/>
          </ac:spMkLst>
        </pc:spChg>
        <pc:spChg chg="add mod">
          <ac:chgData name="akshitarora01022001@outlook.com" userId="7c71c4051dbfc86f" providerId="LiveId" clId="{22A18D91-8389-46CA-AEC6-01FB11F8AB49}" dt="2025-03-29T12:50:34.013" v="994" actId="1076"/>
          <ac:spMkLst>
            <pc:docMk/>
            <pc:sldMk cId="741924957" sldId="262"/>
            <ac:spMk id="5" creationId="{C3026B88-6169-6636-DA62-BD478CE3D15B}"/>
          </ac:spMkLst>
        </pc:spChg>
        <pc:spChg chg="mod">
          <ac:chgData name="akshitarora01022001@outlook.com" userId="7c71c4051dbfc86f" providerId="LiveId" clId="{22A18D91-8389-46CA-AEC6-01FB11F8AB49}" dt="2025-03-29T17:16:33.666" v="1202" actId="20577"/>
          <ac:spMkLst>
            <pc:docMk/>
            <pc:sldMk cId="741924957" sldId="262"/>
            <ac:spMk id="8" creationId="{93506E83-B8B7-CDFC-140A-696544D21F1A}"/>
          </ac:spMkLst>
        </pc:spChg>
        <pc:spChg chg="mod">
          <ac:chgData name="akshitarora01022001@outlook.com" userId="7c71c4051dbfc86f" providerId="LiveId" clId="{22A18D91-8389-46CA-AEC6-01FB11F8AB49}" dt="2025-03-26T21:04:39.766" v="603" actId="207"/>
          <ac:spMkLst>
            <pc:docMk/>
            <pc:sldMk cId="741924957" sldId="262"/>
            <ac:spMk id="9" creationId="{0A5B2887-AAE9-D7A6-347F-EEE576CF3AA9}"/>
          </ac:spMkLst>
        </pc:spChg>
        <pc:spChg chg="add mod">
          <ac:chgData name="akshitarora01022001@outlook.com" userId="7c71c4051dbfc86f" providerId="LiveId" clId="{22A18D91-8389-46CA-AEC6-01FB11F8AB49}" dt="2025-03-29T12:50:34.013" v="994" actId="1076"/>
          <ac:spMkLst>
            <pc:docMk/>
            <pc:sldMk cId="741924957" sldId="262"/>
            <ac:spMk id="11" creationId="{666E0FFF-B767-6E05-62C3-B049F2496325}"/>
          </ac:spMkLst>
        </pc:spChg>
        <pc:spChg chg="add mod">
          <ac:chgData name="akshitarora01022001@outlook.com" userId="7c71c4051dbfc86f" providerId="LiveId" clId="{22A18D91-8389-46CA-AEC6-01FB11F8AB49}" dt="2025-03-29T12:50:34.013" v="994" actId="1076"/>
          <ac:spMkLst>
            <pc:docMk/>
            <pc:sldMk cId="741924957" sldId="262"/>
            <ac:spMk id="13" creationId="{704D0BD9-28B5-DC27-F2BE-44CB1281A327}"/>
          </ac:spMkLst>
        </pc:spChg>
        <pc:spChg chg="add mod">
          <ac:chgData name="akshitarora01022001@outlook.com" userId="7c71c4051dbfc86f" providerId="LiveId" clId="{22A18D91-8389-46CA-AEC6-01FB11F8AB49}" dt="2025-03-29T12:50:47.581" v="995" actId="1076"/>
          <ac:spMkLst>
            <pc:docMk/>
            <pc:sldMk cId="741924957" sldId="262"/>
            <ac:spMk id="21" creationId="{00000000-0000-0000-0000-000000000000}"/>
          </ac:spMkLst>
        </pc:spChg>
        <pc:spChg chg="add mod">
          <ac:chgData name="akshitarora01022001@outlook.com" userId="7c71c4051dbfc86f" providerId="LiveId" clId="{22A18D91-8389-46CA-AEC6-01FB11F8AB49}" dt="2025-03-29T12:50:34.013" v="994" actId="1076"/>
          <ac:spMkLst>
            <pc:docMk/>
            <pc:sldMk cId="741924957" sldId="262"/>
            <ac:spMk id="25" creationId="{00000000-0000-0000-0000-000000000000}"/>
          </ac:spMkLst>
        </pc:spChg>
        <pc:spChg chg="add mod">
          <ac:chgData name="akshitarora01022001@outlook.com" userId="7c71c4051dbfc86f" providerId="LiveId" clId="{22A18D91-8389-46CA-AEC6-01FB11F8AB49}" dt="2025-03-29T12:51:02.638" v="996" actId="1076"/>
          <ac:spMkLst>
            <pc:docMk/>
            <pc:sldMk cId="741924957" sldId="262"/>
            <ac:spMk id="35" creationId="{00000000-0000-0000-0000-000000000000}"/>
          </ac:spMkLst>
        </pc:spChg>
        <pc:spChg chg="add mod">
          <ac:chgData name="akshitarora01022001@outlook.com" userId="7c71c4051dbfc86f" providerId="LiveId" clId="{22A18D91-8389-46CA-AEC6-01FB11F8AB49}" dt="2025-03-29T12:50:34.013" v="994" actId="1076"/>
          <ac:spMkLst>
            <pc:docMk/>
            <pc:sldMk cId="741924957" sldId="262"/>
            <ac:spMk id="40" creationId="{00000000-0000-0000-0000-000000000000}"/>
          </ac:spMkLst>
        </pc:spChg>
        <pc:spChg chg="add mod">
          <ac:chgData name="akshitarora01022001@outlook.com" userId="7c71c4051dbfc86f" providerId="LiveId" clId="{22A18D91-8389-46CA-AEC6-01FB11F8AB49}" dt="2025-03-29T12:50:34.013" v="994" actId="1076"/>
          <ac:spMkLst>
            <pc:docMk/>
            <pc:sldMk cId="741924957" sldId="262"/>
            <ac:spMk id="58" creationId="{00000000-0000-0000-0000-000000000000}"/>
          </ac:spMkLst>
        </pc:spChg>
        <pc:picChg chg="add del mod">
          <ac:chgData name="akshitarora01022001@outlook.com" userId="7c71c4051dbfc86f" providerId="LiveId" clId="{22A18D91-8389-46CA-AEC6-01FB11F8AB49}" dt="2025-03-29T12:24:10.128" v="914" actId="478"/>
          <ac:picMkLst>
            <pc:docMk/>
            <pc:sldMk cId="741924957" sldId="262"/>
            <ac:picMk id="10" creationId="{3F3FA354-70D3-7B0D-4ED9-6FFDBE6A4391}"/>
          </ac:picMkLst>
        </pc:picChg>
        <pc:cxnChg chg="add del mod">
          <ac:chgData name="akshitarora01022001@outlook.com" userId="7c71c4051dbfc86f" providerId="LiveId" clId="{22A18D91-8389-46CA-AEC6-01FB11F8AB49}" dt="2025-03-29T12:52:56.864" v="1004" actId="478"/>
          <ac:cxnSpMkLst>
            <pc:docMk/>
            <pc:sldMk cId="741924957" sldId="262"/>
            <ac:cxnSpMk id="14" creationId="{EC4D30F3-573F-091F-68AB-A6DBB8AB8AF7}"/>
          </ac:cxnSpMkLst>
        </pc:cxnChg>
        <pc:cxnChg chg="del">
          <ac:chgData name="akshitarora01022001@outlook.com" userId="7c71c4051dbfc86f" providerId="LiveId" clId="{22A18D91-8389-46CA-AEC6-01FB11F8AB49}" dt="2025-03-29T12:57:13.367" v="1017" actId="478"/>
          <ac:cxnSpMkLst>
            <pc:docMk/>
            <pc:sldMk cId="741924957" sldId="262"/>
            <ac:cxnSpMk id="15" creationId="{18F0B1DB-B458-5711-6D38-CE4C18A8F8DA}"/>
          </ac:cxnSpMkLst>
        </pc:cxnChg>
        <pc:cxnChg chg="add del mod">
          <ac:chgData name="akshitarora01022001@outlook.com" userId="7c71c4051dbfc86f" providerId="LiveId" clId="{22A18D91-8389-46CA-AEC6-01FB11F8AB49}" dt="2025-03-29T12:56:22.188" v="1014" actId="478"/>
          <ac:cxnSpMkLst>
            <pc:docMk/>
            <pc:sldMk cId="741924957" sldId="262"/>
            <ac:cxnSpMk id="16" creationId="{E3E37D36-CDB0-223F-44AA-E2A98911F853}"/>
          </ac:cxnSpMkLst>
        </pc:cxnChg>
        <pc:cxnChg chg="add del mod">
          <ac:chgData name="akshitarora01022001@outlook.com" userId="7c71c4051dbfc86f" providerId="LiveId" clId="{22A18D91-8389-46CA-AEC6-01FB11F8AB49}" dt="2025-03-29T12:51:21.678" v="997" actId="478"/>
          <ac:cxnSpMkLst>
            <pc:docMk/>
            <pc:sldMk cId="741924957" sldId="262"/>
            <ac:cxnSpMk id="18" creationId="{D4EAFE79-E1A5-B039-E3BE-EC12C2EEB4D5}"/>
          </ac:cxnSpMkLst>
        </pc:cxnChg>
        <pc:cxnChg chg="add del mod">
          <ac:chgData name="akshitarora01022001@outlook.com" userId="7c71c4051dbfc86f" providerId="LiveId" clId="{22A18D91-8389-46CA-AEC6-01FB11F8AB49}" dt="2025-03-29T12:57:35.962" v="1019" actId="478"/>
          <ac:cxnSpMkLst>
            <pc:docMk/>
            <pc:sldMk cId="741924957" sldId="262"/>
            <ac:cxnSpMk id="19" creationId="{503DD284-96AA-83B7-137B-C5E64B379502}"/>
          </ac:cxnSpMkLst>
        </pc:cxnChg>
        <pc:cxnChg chg="mod">
          <ac:chgData name="akshitarora01022001@outlook.com" userId="7c71c4051dbfc86f" providerId="LiveId" clId="{22A18D91-8389-46CA-AEC6-01FB11F8AB49}" dt="2025-03-29T12:50:34.013" v="994" actId="1076"/>
          <ac:cxnSpMkLst>
            <pc:docMk/>
            <pc:sldMk cId="741924957" sldId="262"/>
            <ac:cxnSpMk id="20" creationId="{FD823B14-DC64-AA41-9807-17C9382779EC}"/>
          </ac:cxnSpMkLst>
        </pc:cxnChg>
        <pc:cxnChg chg="add del mod">
          <ac:chgData name="akshitarora01022001@outlook.com" userId="7c71c4051dbfc86f" providerId="LiveId" clId="{22A18D91-8389-46CA-AEC6-01FB11F8AB49}" dt="2025-03-29T12:36:07.650" v="954" actId="478"/>
          <ac:cxnSpMkLst>
            <pc:docMk/>
            <pc:sldMk cId="741924957" sldId="262"/>
            <ac:cxnSpMk id="26" creationId="{363C78FC-3C25-A247-83DE-06D5C80CA0B7}"/>
          </ac:cxnSpMkLst>
        </pc:cxnChg>
        <pc:cxnChg chg="add del">
          <ac:chgData name="akshitarora01022001@outlook.com" userId="7c71c4051dbfc86f" providerId="LiveId" clId="{22A18D91-8389-46CA-AEC6-01FB11F8AB49}" dt="2025-03-29T12:35:41.512" v="951" actId="478"/>
          <ac:cxnSpMkLst>
            <pc:docMk/>
            <pc:sldMk cId="741924957" sldId="262"/>
            <ac:cxnSpMk id="30" creationId="{2B8AC05D-66F3-17D8-7F2A-E7EAAD4A833A}"/>
          </ac:cxnSpMkLst>
        </pc:cxnChg>
        <pc:cxnChg chg="add">
          <ac:chgData name="akshitarora01022001@outlook.com" userId="7c71c4051dbfc86f" providerId="LiveId" clId="{22A18D91-8389-46CA-AEC6-01FB11F8AB49}" dt="2025-03-29T12:35:52.273" v="952" actId="11529"/>
          <ac:cxnSpMkLst>
            <pc:docMk/>
            <pc:sldMk cId="741924957" sldId="262"/>
            <ac:cxnSpMk id="32" creationId="{31DD674A-E259-A807-3289-2C0B62B77372}"/>
          </ac:cxnSpMkLst>
        </pc:cxnChg>
        <pc:cxnChg chg="add mod">
          <ac:chgData name="akshitarora01022001@outlook.com" userId="7c71c4051dbfc86f" providerId="LiveId" clId="{22A18D91-8389-46CA-AEC6-01FB11F8AB49}" dt="2025-03-29T12:36:34.211" v="957" actId="14100"/>
          <ac:cxnSpMkLst>
            <pc:docMk/>
            <pc:sldMk cId="741924957" sldId="262"/>
            <ac:cxnSpMk id="33" creationId="{F2B0C3C7-B3FC-BE42-52D8-59D410FAB1BF}"/>
          </ac:cxnSpMkLst>
        </pc:cxnChg>
        <pc:cxnChg chg="add del">
          <ac:chgData name="akshitarora01022001@outlook.com" userId="7c71c4051dbfc86f" providerId="LiveId" clId="{22A18D91-8389-46CA-AEC6-01FB11F8AB49}" dt="2025-03-29T12:53:39.859" v="1008" actId="478"/>
          <ac:cxnSpMkLst>
            <pc:docMk/>
            <pc:sldMk cId="741924957" sldId="262"/>
            <ac:cxnSpMk id="37" creationId="{113ECF9A-EA35-1B30-E28C-D14B40DD6313}"/>
          </ac:cxnSpMkLst>
        </pc:cxnChg>
        <pc:cxnChg chg="add del">
          <ac:chgData name="akshitarora01022001@outlook.com" userId="7c71c4051dbfc86f" providerId="LiveId" clId="{22A18D91-8389-46CA-AEC6-01FB11F8AB49}" dt="2025-03-29T12:54:56.619" v="1012" actId="478"/>
          <ac:cxnSpMkLst>
            <pc:docMk/>
            <pc:sldMk cId="741924957" sldId="262"/>
            <ac:cxnSpMk id="39" creationId="{0F2D7EC2-30A4-F8BC-C613-98B62F772ED3}"/>
          </ac:cxnSpMkLst>
        </pc:cxnChg>
        <pc:cxnChg chg="add del">
          <ac:chgData name="akshitarora01022001@outlook.com" userId="7c71c4051dbfc86f" providerId="LiveId" clId="{22A18D91-8389-46CA-AEC6-01FB11F8AB49}" dt="2025-03-29T12:46:51.923" v="982" actId="478"/>
          <ac:cxnSpMkLst>
            <pc:docMk/>
            <pc:sldMk cId="741924957" sldId="262"/>
            <ac:cxnSpMk id="42" creationId="{1D6E5D64-D28B-9B2E-8DDD-7FBD4D316600}"/>
          </ac:cxnSpMkLst>
        </pc:cxnChg>
        <pc:cxnChg chg="add">
          <ac:chgData name="akshitarora01022001@outlook.com" userId="7c71c4051dbfc86f" providerId="LiveId" clId="{22A18D91-8389-46CA-AEC6-01FB11F8AB49}" dt="2025-03-29T12:44:58.610" v="973" actId="11529"/>
          <ac:cxnSpMkLst>
            <pc:docMk/>
            <pc:sldMk cId="741924957" sldId="262"/>
            <ac:cxnSpMk id="44" creationId="{E3214F51-8AD4-8CDD-0458-6CDC3D2BF510}"/>
          </ac:cxnSpMkLst>
        </pc:cxnChg>
        <pc:cxnChg chg="add del">
          <ac:chgData name="akshitarora01022001@outlook.com" userId="7c71c4051dbfc86f" providerId="LiveId" clId="{22A18D91-8389-46CA-AEC6-01FB11F8AB49}" dt="2025-03-29T12:46:07.228" v="976" actId="478"/>
          <ac:cxnSpMkLst>
            <pc:docMk/>
            <pc:sldMk cId="741924957" sldId="262"/>
            <ac:cxnSpMk id="46" creationId="{AFFB12AD-066A-44C4-4039-C1E7B59B3CB0}"/>
          </ac:cxnSpMkLst>
        </pc:cxnChg>
        <pc:cxnChg chg="add mod">
          <ac:chgData name="akshitarora01022001@outlook.com" userId="7c71c4051dbfc86f" providerId="LiveId" clId="{22A18D91-8389-46CA-AEC6-01FB11F8AB49}" dt="2025-03-29T12:46:25.534" v="979" actId="14100"/>
          <ac:cxnSpMkLst>
            <pc:docMk/>
            <pc:sldMk cId="741924957" sldId="262"/>
            <ac:cxnSpMk id="48" creationId="{CA5C4BE6-1B1F-951C-0134-4C505D30DB97}"/>
          </ac:cxnSpMkLst>
        </pc:cxnChg>
        <pc:cxnChg chg="add mod">
          <ac:chgData name="akshitarora01022001@outlook.com" userId="7c71c4051dbfc86f" providerId="LiveId" clId="{22A18D91-8389-46CA-AEC6-01FB11F8AB49}" dt="2025-03-29T12:47:15.205" v="986" actId="14100"/>
          <ac:cxnSpMkLst>
            <pc:docMk/>
            <pc:sldMk cId="741924957" sldId="262"/>
            <ac:cxnSpMk id="53" creationId="{B3F5D552-0120-A3E8-14A6-E6EE35788FE1}"/>
          </ac:cxnSpMkLst>
        </pc:cxnChg>
        <pc:cxnChg chg="add del mod">
          <ac:chgData name="akshitarora01022001@outlook.com" userId="7c71c4051dbfc86f" providerId="LiveId" clId="{22A18D91-8389-46CA-AEC6-01FB11F8AB49}" dt="2025-03-29T12:51:36.627" v="999" actId="478"/>
          <ac:cxnSpMkLst>
            <pc:docMk/>
            <pc:sldMk cId="741924957" sldId="262"/>
            <ac:cxnSpMk id="60" creationId="{80759899-2618-624A-421A-0BD97AC3C5AD}"/>
          </ac:cxnSpMkLst>
        </pc:cxnChg>
        <pc:cxnChg chg="add mod">
          <ac:chgData name="akshitarora01022001@outlook.com" userId="7c71c4051dbfc86f" providerId="LiveId" clId="{22A18D91-8389-46CA-AEC6-01FB11F8AB49}" dt="2025-03-29T12:52:27.632" v="1003" actId="14100"/>
          <ac:cxnSpMkLst>
            <pc:docMk/>
            <pc:sldMk cId="741924957" sldId="262"/>
            <ac:cxnSpMk id="62" creationId="{1C38B7BB-81F9-8026-C0F9-544DEA8FC4A1}"/>
          </ac:cxnSpMkLst>
        </pc:cxnChg>
        <pc:cxnChg chg="add">
          <ac:chgData name="akshitarora01022001@outlook.com" userId="7c71c4051dbfc86f" providerId="LiveId" clId="{22A18D91-8389-46CA-AEC6-01FB11F8AB49}" dt="2025-03-29T12:53:09.845" v="1005" actId="11529"/>
          <ac:cxnSpMkLst>
            <pc:docMk/>
            <pc:sldMk cId="741924957" sldId="262"/>
            <ac:cxnSpMk id="66" creationId="{EDFFD073-FE3E-9B0A-65E8-A424FCD7E80A}"/>
          </ac:cxnSpMkLst>
        </pc:cxnChg>
        <pc:cxnChg chg="add del">
          <ac:chgData name="akshitarora01022001@outlook.com" userId="7c71c4051dbfc86f" providerId="LiveId" clId="{22A18D91-8389-46CA-AEC6-01FB11F8AB49}" dt="2025-03-29T12:53:48.352" v="1011" actId="478"/>
          <ac:cxnSpMkLst>
            <pc:docMk/>
            <pc:sldMk cId="741924957" sldId="262"/>
            <ac:cxnSpMk id="68" creationId="{C3B5AD31-3CA7-DE02-7399-89A9D41D6A1A}"/>
          </ac:cxnSpMkLst>
        </pc:cxnChg>
        <pc:cxnChg chg="add">
          <ac:chgData name="akshitarora01022001@outlook.com" userId="7c71c4051dbfc86f" providerId="LiveId" clId="{22A18D91-8389-46CA-AEC6-01FB11F8AB49}" dt="2025-03-29T12:55:05.307" v="1013" actId="11529"/>
          <ac:cxnSpMkLst>
            <pc:docMk/>
            <pc:sldMk cId="741924957" sldId="262"/>
            <ac:cxnSpMk id="70" creationId="{A95D2971-24B1-1500-C129-659458B8BF7C}"/>
          </ac:cxnSpMkLst>
        </pc:cxnChg>
        <pc:cxnChg chg="add">
          <ac:chgData name="akshitarora01022001@outlook.com" userId="7c71c4051dbfc86f" providerId="LiveId" clId="{22A18D91-8389-46CA-AEC6-01FB11F8AB49}" dt="2025-03-29T12:56:49.438" v="1015" actId="11529"/>
          <ac:cxnSpMkLst>
            <pc:docMk/>
            <pc:sldMk cId="741924957" sldId="262"/>
            <ac:cxnSpMk id="72" creationId="{38F0D90B-2C11-028C-0345-9844781FBBB2}"/>
          </ac:cxnSpMkLst>
        </pc:cxnChg>
        <pc:cxnChg chg="add">
          <ac:chgData name="akshitarora01022001@outlook.com" userId="7c71c4051dbfc86f" providerId="LiveId" clId="{22A18D91-8389-46CA-AEC6-01FB11F8AB49}" dt="2025-03-29T12:57:02.162" v="1016" actId="11529"/>
          <ac:cxnSpMkLst>
            <pc:docMk/>
            <pc:sldMk cId="741924957" sldId="262"/>
            <ac:cxnSpMk id="74" creationId="{65C20C2D-DA7B-5123-F8E3-EF0EACBE8CC9}"/>
          </ac:cxnSpMkLst>
        </pc:cxnChg>
        <pc:cxnChg chg="add">
          <ac:chgData name="akshitarora01022001@outlook.com" userId="7c71c4051dbfc86f" providerId="LiveId" clId="{22A18D91-8389-46CA-AEC6-01FB11F8AB49}" dt="2025-03-29T12:57:24.119" v="1018" actId="11529"/>
          <ac:cxnSpMkLst>
            <pc:docMk/>
            <pc:sldMk cId="741924957" sldId="262"/>
            <ac:cxnSpMk id="76" creationId="{E10E4997-DAC5-4016-D4A0-C86C525D83B3}"/>
          </ac:cxnSpMkLst>
        </pc:cxnChg>
        <pc:cxnChg chg="add mod">
          <ac:chgData name="akshitarora01022001@outlook.com" userId="7c71c4051dbfc86f" providerId="LiveId" clId="{22A18D91-8389-46CA-AEC6-01FB11F8AB49}" dt="2025-03-29T12:57:52.517" v="1021" actId="1076"/>
          <ac:cxnSpMkLst>
            <pc:docMk/>
            <pc:sldMk cId="741924957" sldId="262"/>
            <ac:cxnSpMk id="77" creationId="{386BA102-5CB0-D15A-1396-25CE2EE671DE}"/>
          </ac:cxnSpMkLst>
        </pc:cxnChg>
      </pc:sldChg>
      <pc:sldChg chg="addSp delSp modSp add mod">
        <pc:chgData name="akshitarora01022001@outlook.com" userId="7c71c4051dbfc86f" providerId="LiveId" clId="{22A18D91-8389-46CA-AEC6-01FB11F8AB49}" dt="2025-03-29T17:16:48.122" v="1205" actId="20577"/>
        <pc:sldMkLst>
          <pc:docMk/>
          <pc:sldMk cId="2697584272" sldId="263"/>
        </pc:sldMkLst>
        <pc:spChg chg="add mod">
          <ac:chgData name="akshitarora01022001@outlook.com" userId="7c71c4051dbfc86f" providerId="LiveId" clId="{22A18D91-8389-46CA-AEC6-01FB11F8AB49}" dt="2025-03-28T07:58:32.674" v="769" actId="20577"/>
          <ac:spMkLst>
            <pc:docMk/>
            <pc:sldMk cId="2697584272" sldId="263"/>
            <ac:spMk id="4" creationId="{ABEDAA05-F5AA-C3B1-48AF-D872039237AD}"/>
          </ac:spMkLst>
        </pc:spChg>
        <pc:spChg chg="mod">
          <ac:chgData name="akshitarora01022001@outlook.com" userId="7c71c4051dbfc86f" providerId="LiveId" clId="{22A18D91-8389-46CA-AEC6-01FB11F8AB49}" dt="2025-03-29T17:16:48.122" v="1205" actId="20577"/>
          <ac:spMkLst>
            <pc:docMk/>
            <pc:sldMk cId="2697584272" sldId="263"/>
            <ac:spMk id="8" creationId="{9DCD9EFF-CDFD-93E1-69B8-834352D01F6B}"/>
          </ac:spMkLst>
        </pc:spChg>
        <pc:spChg chg="mod">
          <ac:chgData name="akshitarora01022001@outlook.com" userId="7c71c4051dbfc86f" providerId="LiveId" clId="{22A18D91-8389-46CA-AEC6-01FB11F8AB49}" dt="2025-03-26T21:18:19.644" v="647" actId="20577"/>
          <ac:spMkLst>
            <pc:docMk/>
            <pc:sldMk cId="2697584272" sldId="263"/>
            <ac:spMk id="9" creationId="{952EAB51-C344-0EAD-529E-0D4EE9201E8D}"/>
          </ac:spMkLst>
        </pc:spChg>
        <pc:spChg chg="add mod">
          <ac:chgData name="akshitarora01022001@outlook.com" userId="7c71c4051dbfc86f" providerId="LiveId" clId="{22A18D91-8389-46CA-AEC6-01FB11F8AB49}" dt="2025-03-28T07:58:19.937" v="768" actId="122"/>
          <ac:spMkLst>
            <pc:docMk/>
            <pc:sldMk cId="2697584272" sldId="263"/>
            <ac:spMk id="11" creationId="{27124ABE-DE53-A4C4-08FA-6EF7EDFB0F16}"/>
          </ac:spMkLst>
        </pc:spChg>
        <pc:picChg chg="add mod modCrop">
          <ac:chgData name="akshitarora01022001@outlook.com" userId="7c71c4051dbfc86f" providerId="LiveId" clId="{22A18D91-8389-46CA-AEC6-01FB11F8AB49}" dt="2025-03-28T07:53:49.638" v="732" actId="14100"/>
          <ac:picMkLst>
            <pc:docMk/>
            <pc:sldMk cId="2697584272" sldId="263"/>
            <ac:picMk id="3" creationId="{D547DF59-5293-7474-98EC-FDAF57ACCA27}"/>
          </ac:picMkLst>
        </pc:picChg>
        <pc:picChg chg="add mod modCrop">
          <ac:chgData name="akshitarora01022001@outlook.com" userId="7c71c4051dbfc86f" providerId="LiveId" clId="{22A18D91-8389-46CA-AEC6-01FB11F8AB49}" dt="2025-03-28T07:57:35.378" v="757" actId="732"/>
          <ac:picMkLst>
            <pc:docMk/>
            <pc:sldMk cId="2697584272" sldId="263"/>
            <ac:picMk id="10" creationId="{AE10A206-4C94-ED38-839D-EBF2B51938B1}"/>
          </ac:picMkLst>
        </pc:picChg>
      </pc:sldChg>
      <pc:sldChg chg="addSp modSp add mod">
        <pc:chgData name="akshitarora01022001@outlook.com" userId="7c71c4051dbfc86f" providerId="LiveId" clId="{22A18D91-8389-46CA-AEC6-01FB11F8AB49}" dt="2025-03-29T17:17:29.920" v="1211" actId="20577"/>
        <pc:sldMkLst>
          <pc:docMk/>
          <pc:sldMk cId="2829376628" sldId="264"/>
        </pc:sldMkLst>
        <pc:spChg chg="add mod">
          <ac:chgData name="akshitarora01022001@outlook.com" userId="7c71c4051dbfc86f" providerId="LiveId" clId="{22A18D91-8389-46CA-AEC6-01FB11F8AB49}" dt="2025-03-26T21:24:53.609" v="678" actId="1076"/>
          <ac:spMkLst>
            <pc:docMk/>
            <pc:sldMk cId="2829376628" sldId="264"/>
            <ac:spMk id="2" creationId="{33E11DB8-BC89-C183-E290-3681C937C177}"/>
          </ac:spMkLst>
        </pc:spChg>
        <pc:spChg chg="mod">
          <ac:chgData name="akshitarora01022001@outlook.com" userId="7c71c4051dbfc86f" providerId="LiveId" clId="{22A18D91-8389-46CA-AEC6-01FB11F8AB49}" dt="2025-03-29T17:17:29.920" v="1211" actId="20577"/>
          <ac:spMkLst>
            <pc:docMk/>
            <pc:sldMk cId="2829376628" sldId="264"/>
            <ac:spMk id="8" creationId="{248C7D7D-50A4-0B55-B2FF-DEA6AF033BD5}"/>
          </ac:spMkLst>
        </pc:spChg>
        <pc:spChg chg="mod">
          <ac:chgData name="akshitarora01022001@outlook.com" userId="7c71c4051dbfc86f" providerId="LiveId" clId="{22A18D91-8389-46CA-AEC6-01FB11F8AB49}" dt="2025-03-26T21:20:18.351" v="670" actId="20577"/>
          <ac:spMkLst>
            <pc:docMk/>
            <pc:sldMk cId="2829376628" sldId="264"/>
            <ac:spMk id="9" creationId="{A0B441A5-5D28-ED4C-9FB8-F3ECD7997452}"/>
          </ac:spMkLst>
        </pc:spChg>
      </pc:sldChg>
      <pc:sldChg chg="add del">
        <pc:chgData name="akshitarora01022001@outlook.com" userId="7c71c4051dbfc86f" providerId="LiveId" clId="{22A18D91-8389-46CA-AEC6-01FB11F8AB49}" dt="2025-03-26T21:19:39.185" v="652" actId="2696"/>
        <pc:sldMkLst>
          <pc:docMk/>
          <pc:sldMk cId="3750642518" sldId="264"/>
        </pc:sldMkLst>
      </pc:sldChg>
      <pc:sldChg chg="modSp add mod">
        <pc:chgData name="akshitarora01022001@outlook.com" userId="7c71c4051dbfc86f" providerId="LiveId" clId="{22A18D91-8389-46CA-AEC6-01FB11F8AB49}" dt="2025-03-29T17:17:47.178" v="1213" actId="20577"/>
        <pc:sldMkLst>
          <pc:docMk/>
          <pc:sldMk cId="2471012773" sldId="265"/>
        </pc:sldMkLst>
        <pc:spChg chg="mod">
          <ac:chgData name="akshitarora01022001@outlook.com" userId="7c71c4051dbfc86f" providerId="LiveId" clId="{22A18D91-8389-46CA-AEC6-01FB11F8AB49}" dt="2025-03-26T21:30:55.196" v="712" actId="20577"/>
          <ac:spMkLst>
            <pc:docMk/>
            <pc:sldMk cId="2471012773" sldId="265"/>
            <ac:spMk id="2" creationId="{C78C39F2-DB9F-7455-A5B0-41E4D678810C}"/>
          </ac:spMkLst>
        </pc:spChg>
        <pc:spChg chg="mod">
          <ac:chgData name="akshitarora01022001@outlook.com" userId="7c71c4051dbfc86f" providerId="LiveId" clId="{22A18D91-8389-46CA-AEC6-01FB11F8AB49}" dt="2025-03-29T17:17:47.178" v="1213" actId="20577"/>
          <ac:spMkLst>
            <pc:docMk/>
            <pc:sldMk cId="2471012773" sldId="265"/>
            <ac:spMk id="8" creationId="{37815371-67A6-C393-74D9-4E8379178292}"/>
          </ac:spMkLst>
        </pc:spChg>
        <pc:spChg chg="mod">
          <ac:chgData name="akshitarora01022001@outlook.com" userId="7c71c4051dbfc86f" providerId="LiveId" clId="{22A18D91-8389-46CA-AEC6-01FB11F8AB49}" dt="2025-03-26T21:27:44.454" v="708" actId="20577"/>
          <ac:spMkLst>
            <pc:docMk/>
            <pc:sldMk cId="2471012773" sldId="265"/>
            <ac:spMk id="9" creationId="{C3376840-E332-6D08-5E9A-5A972F368E1F}"/>
          </ac:spMkLst>
        </pc:spChg>
      </pc:sldChg>
      <pc:sldChg chg="addSp delSp modSp add mod">
        <pc:chgData name="akshitarora01022001@outlook.com" userId="7c71c4051dbfc86f" providerId="LiveId" clId="{22A18D91-8389-46CA-AEC6-01FB11F8AB49}" dt="2025-03-29T17:18:01.390" v="1215" actId="20577"/>
        <pc:sldMkLst>
          <pc:docMk/>
          <pc:sldMk cId="1062346958" sldId="266"/>
        </pc:sldMkLst>
        <pc:spChg chg="mod">
          <ac:chgData name="akshitarora01022001@outlook.com" userId="7c71c4051dbfc86f" providerId="LiveId" clId="{22A18D91-8389-46CA-AEC6-01FB11F8AB49}" dt="2025-03-29T17:18:01.390" v="1215" actId="20577"/>
          <ac:spMkLst>
            <pc:docMk/>
            <pc:sldMk cId="1062346958" sldId="266"/>
            <ac:spMk id="8" creationId="{71A8B845-9B82-218F-E23C-2942F0267FAE}"/>
          </ac:spMkLst>
        </pc:spChg>
        <pc:picChg chg="add mod">
          <ac:chgData name="akshitarora01022001@outlook.com" userId="7c71c4051dbfc86f" providerId="LiveId" clId="{22A18D91-8389-46CA-AEC6-01FB11F8AB49}" dt="2025-03-26T21:34:51.685" v="722" actId="14100"/>
          <ac:picMkLst>
            <pc:docMk/>
            <pc:sldMk cId="1062346958" sldId="266"/>
            <ac:picMk id="4" creationId="{ED16269C-066B-D42D-A4EF-9BBF764B5266}"/>
          </ac:picMkLst>
        </pc:picChg>
      </pc:sldChg>
      <pc:sldChg chg="addSp delSp modSp add mod">
        <pc:chgData name="akshitarora01022001@outlook.com" userId="7c71c4051dbfc86f" providerId="LiveId" clId="{22A18D91-8389-46CA-AEC6-01FB11F8AB49}" dt="2025-03-29T17:16:58.163" v="1207" actId="20577"/>
        <pc:sldMkLst>
          <pc:docMk/>
          <pc:sldMk cId="522060626" sldId="267"/>
        </pc:sldMkLst>
        <pc:spChg chg="add del mod">
          <ac:chgData name="akshitarora01022001@outlook.com" userId="7c71c4051dbfc86f" providerId="LiveId" clId="{22A18D91-8389-46CA-AEC6-01FB11F8AB49}" dt="2025-03-28T08:43:35.506" v="821" actId="20577"/>
          <ac:spMkLst>
            <pc:docMk/>
            <pc:sldMk cId="522060626" sldId="267"/>
            <ac:spMk id="4" creationId="{4D7840B5-5827-787E-CD20-C3E1DEC402F7}"/>
          </ac:spMkLst>
        </pc:spChg>
        <pc:spChg chg="mod">
          <ac:chgData name="akshitarora01022001@outlook.com" userId="7c71c4051dbfc86f" providerId="LiveId" clId="{22A18D91-8389-46CA-AEC6-01FB11F8AB49}" dt="2025-03-29T17:16:58.163" v="1207" actId="20577"/>
          <ac:spMkLst>
            <pc:docMk/>
            <pc:sldMk cId="522060626" sldId="267"/>
            <ac:spMk id="8" creationId="{305FA508-7D28-FAA8-1FD4-5A21FF3F4468}"/>
          </ac:spMkLst>
        </pc:spChg>
        <pc:spChg chg="mod">
          <ac:chgData name="akshitarora01022001@outlook.com" userId="7c71c4051dbfc86f" providerId="LiveId" clId="{22A18D91-8389-46CA-AEC6-01FB11F8AB49}" dt="2025-03-28T08:44:17.873" v="842" actId="20577"/>
          <ac:spMkLst>
            <pc:docMk/>
            <pc:sldMk cId="522060626" sldId="267"/>
            <ac:spMk id="11" creationId="{FED55843-0273-CCF0-98A4-86D834EE38D2}"/>
          </ac:spMkLst>
        </pc:spChg>
        <pc:picChg chg="del">
          <ac:chgData name="akshitarora01022001@outlook.com" userId="7c71c4051dbfc86f" providerId="LiveId" clId="{22A18D91-8389-46CA-AEC6-01FB11F8AB49}" dt="2025-03-28T08:03:32.044" v="773" actId="478"/>
          <ac:picMkLst>
            <pc:docMk/>
            <pc:sldMk cId="522060626" sldId="267"/>
            <ac:picMk id="3" creationId="{644D1881-8A77-6ADF-F9D9-8FAFF472FA28}"/>
          </ac:picMkLst>
        </pc:picChg>
        <pc:picChg chg="add mod">
          <ac:chgData name="akshitarora01022001@outlook.com" userId="7c71c4051dbfc86f" providerId="LiveId" clId="{22A18D91-8389-46CA-AEC6-01FB11F8AB49}" dt="2025-03-28T08:03:49.558" v="777" actId="14100"/>
          <ac:picMkLst>
            <pc:docMk/>
            <pc:sldMk cId="522060626" sldId="267"/>
            <ac:picMk id="5" creationId="{C51FBB80-CFEF-7023-67BE-D1E3E66CA874}"/>
          </ac:picMkLst>
        </pc:picChg>
        <pc:picChg chg="del">
          <ac:chgData name="akshitarora01022001@outlook.com" userId="7c71c4051dbfc86f" providerId="LiveId" clId="{22A18D91-8389-46CA-AEC6-01FB11F8AB49}" dt="2025-03-28T08:04:55.648" v="778" actId="478"/>
          <ac:picMkLst>
            <pc:docMk/>
            <pc:sldMk cId="522060626" sldId="267"/>
            <ac:picMk id="10" creationId="{2A1C7511-46E7-E9F8-8B19-D68FB072D7EA}"/>
          </ac:picMkLst>
        </pc:picChg>
        <pc:picChg chg="add mod">
          <ac:chgData name="akshitarora01022001@outlook.com" userId="7c71c4051dbfc86f" providerId="LiveId" clId="{22A18D91-8389-46CA-AEC6-01FB11F8AB49}" dt="2025-03-28T08:05:28.933" v="784" actId="14100"/>
          <ac:picMkLst>
            <pc:docMk/>
            <pc:sldMk cId="522060626" sldId="267"/>
            <ac:picMk id="14" creationId="{A6DBAD7D-87E1-BEA3-BD9A-299F69B55CC0}"/>
          </ac:picMkLst>
        </pc:picChg>
      </pc:sldChg>
      <pc:sldChg chg="addSp delSp modSp add mod">
        <pc:chgData name="akshitarora01022001@outlook.com" userId="7c71c4051dbfc86f" providerId="LiveId" clId="{22A18D91-8389-46CA-AEC6-01FB11F8AB49}" dt="2025-03-29T17:17:20.100" v="1209" actId="20577"/>
        <pc:sldMkLst>
          <pc:docMk/>
          <pc:sldMk cId="3121142447" sldId="268"/>
        </pc:sldMkLst>
        <pc:spChg chg="del">
          <ac:chgData name="akshitarora01022001@outlook.com" userId="7c71c4051dbfc86f" providerId="LiveId" clId="{22A18D91-8389-46CA-AEC6-01FB11F8AB49}" dt="2025-03-28T08:44:45.393" v="843" actId="478"/>
          <ac:spMkLst>
            <pc:docMk/>
            <pc:sldMk cId="3121142447" sldId="268"/>
            <ac:spMk id="4" creationId="{A2893A16-49E3-E8D8-C990-0B9A13F24C6E}"/>
          </ac:spMkLst>
        </pc:spChg>
        <pc:spChg chg="mod">
          <ac:chgData name="akshitarora01022001@outlook.com" userId="7c71c4051dbfc86f" providerId="LiveId" clId="{22A18D91-8389-46CA-AEC6-01FB11F8AB49}" dt="2025-03-29T17:17:20.100" v="1209" actId="20577"/>
          <ac:spMkLst>
            <pc:docMk/>
            <pc:sldMk cId="3121142447" sldId="268"/>
            <ac:spMk id="8" creationId="{317080C8-E56E-414E-BD0D-0509C24FC43B}"/>
          </ac:spMkLst>
        </pc:spChg>
        <pc:spChg chg="mod">
          <ac:chgData name="akshitarora01022001@outlook.com" userId="7c71c4051dbfc86f" providerId="LiveId" clId="{22A18D91-8389-46CA-AEC6-01FB11F8AB49}" dt="2025-03-28T08:45:18.910" v="857" actId="20577"/>
          <ac:spMkLst>
            <pc:docMk/>
            <pc:sldMk cId="3121142447" sldId="268"/>
            <ac:spMk id="11" creationId="{3B06F6F2-597D-004C-225D-FDC551791100}"/>
          </ac:spMkLst>
        </pc:spChg>
        <pc:picChg chg="add del mod">
          <ac:chgData name="akshitarora01022001@outlook.com" userId="7c71c4051dbfc86f" providerId="LiveId" clId="{22A18D91-8389-46CA-AEC6-01FB11F8AB49}" dt="2025-03-28T08:06:33.874" v="789" actId="478"/>
          <ac:picMkLst>
            <pc:docMk/>
            <pc:sldMk cId="3121142447" sldId="268"/>
            <ac:picMk id="3" creationId="{93BF63EE-747B-7314-B3DD-5E688AF0D3FB}"/>
          </ac:picMkLst>
        </pc:picChg>
        <pc:picChg chg="del">
          <ac:chgData name="akshitarora01022001@outlook.com" userId="7c71c4051dbfc86f" providerId="LiveId" clId="{22A18D91-8389-46CA-AEC6-01FB11F8AB49}" dt="2025-03-28T08:06:22.194" v="786" actId="478"/>
          <ac:picMkLst>
            <pc:docMk/>
            <pc:sldMk cId="3121142447" sldId="268"/>
            <ac:picMk id="5" creationId="{C3997C55-BFB9-64CF-C91B-6A506824AB02}"/>
          </ac:picMkLst>
        </pc:picChg>
        <pc:picChg chg="add mod modCrop">
          <ac:chgData name="akshitarora01022001@outlook.com" userId="7c71c4051dbfc86f" providerId="LiveId" clId="{22A18D91-8389-46CA-AEC6-01FB11F8AB49}" dt="2025-03-28T08:42:27.537" v="799" actId="1076"/>
          <ac:picMkLst>
            <pc:docMk/>
            <pc:sldMk cId="3121142447" sldId="268"/>
            <ac:picMk id="13" creationId="{F7D8B3E1-CD4F-71C8-E81C-BF9A2674081B}"/>
          </ac:picMkLst>
        </pc:picChg>
        <pc:picChg chg="del">
          <ac:chgData name="akshitarora01022001@outlook.com" userId="7c71c4051dbfc86f" providerId="LiveId" clId="{22A18D91-8389-46CA-AEC6-01FB11F8AB49}" dt="2025-03-28T08:06:24.895" v="787" actId="478"/>
          <ac:picMkLst>
            <pc:docMk/>
            <pc:sldMk cId="3121142447" sldId="268"/>
            <ac:picMk id="14" creationId="{9128F144-5643-38DC-1F3D-64FA66AC19CE}"/>
          </ac:picMkLst>
        </pc:picChg>
      </pc:sldChg>
      <pc:sldChg chg="modSp add mod">
        <pc:chgData name="akshitarora01022001@outlook.com" userId="7c71c4051dbfc86f" providerId="LiveId" clId="{22A18D91-8389-46CA-AEC6-01FB11F8AB49}" dt="2025-03-29T17:33:26.145" v="1263" actId="255"/>
        <pc:sldMkLst>
          <pc:docMk/>
          <pc:sldMk cId="1068163104" sldId="269"/>
        </pc:sldMkLst>
        <pc:spChg chg="mod">
          <ac:chgData name="akshitarora01022001@outlook.com" userId="7c71c4051dbfc86f" providerId="LiveId" clId="{22A18D91-8389-46CA-AEC6-01FB11F8AB49}" dt="2025-03-29T17:33:26.145" v="1263" actId="255"/>
          <ac:spMkLst>
            <pc:docMk/>
            <pc:sldMk cId="1068163104" sldId="269"/>
            <ac:spMk id="4" creationId="{F1F3EB8F-D18F-0380-1FC0-547DDA1F5A2A}"/>
          </ac:spMkLst>
        </pc:spChg>
        <pc:spChg chg="mod">
          <ac:chgData name="akshitarora01022001@outlook.com" userId="7c71c4051dbfc86f" providerId="LiveId" clId="{22A18D91-8389-46CA-AEC6-01FB11F8AB49}" dt="2025-03-29T17:16:15.467" v="1200" actId="20577"/>
          <ac:spMkLst>
            <pc:docMk/>
            <pc:sldMk cId="1068163104" sldId="269"/>
            <ac:spMk id="8" creationId="{F871DB13-E08A-A940-9AB7-E9E0E35C67E9}"/>
          </ac:spMkLst>
        </pc:spChg>
        <pc:spChg chg="mod">
          <ac:chgData name="akshitarora01022001@outlook.com" userId="7c71c4051dbfc86f" providerId="LiveId" clId="{22A18D91-8389-46CA-AEC6-01FB11F8AB49}" dt="2025-03-29T10:14:35.652" v="897" actId="1076"/>
          <ac:spMkLst>
            <pc:docMk/>
            <pc:sldMk cId="1068163104" sldId="269"/>
            <ac:spMk id="9" creationId="{3B96B40A-F3FD-424F-4471-EE7C1612BA20}"/>
          </ac:spMkLst>
        </pc:spChg>
      </pc:sldChg>
      <pc:sldChg chg="add del">
        <pc:chgData name="akshitarora01022001@outlook.com" userId="7c71c4051dbfc86f" providerId="LiveId" clId="{22A18D91-8389-46CA-AEC6-01FB11F8AB49}" dt="2025-03-29T12:58:44.595" v="1022" actId="47"/>
        <pc:sldMkLst>
          <pc:docMk/>
          <pc:sldMk cId="3133202605" sldId="270"/>
        </pc:sldMkLst>
      </pc:sldChg>
      <pc:sldChg chg="addSp delSp modSp add mod">
        <pc:chgData name="akshitarora01022001@outlook.com" userId="7c71c4051dbfc86f" providerId="LiveId" clId="{22A18D91-8389-46CA-AEC6-01FB11F8AB49}" dt="2025-03-29T17:14:35.072" v="1191" actId="20577"/>
        <pc:sldMkLst>
          <pc:docMk/>
          <pc:sldMk cId="4190078011" sldId="270"/>
        </pc:sldMkLst>
        <pc:spChg chg="add del mod">
          <ac:chgData name="akshitarora01022001@outlook.com" userId="7c71c4051dbfc86f" providerId="LiveId" clId="{22A18D91-8389-46CA-AEC6-01FB11F8AB49}" dt="2025-03-29T17:09:12.634" v="1136" actId="20577"/>
          <ac:spMkLst>
            <pc:docMk/>
            <pc:sldMk cId="4190078011" sldId="270"/>
            <ac:spMk id="4" creationId="{2F655BED-87DD-0C4C-A110-C0F419E839B6}"/>
          </ac:spMkLst>
        </pc:spChg>
        <pc:spChg chg="mod">
          <ac:chgData name="akshitarora01022001@outlook.com" userId="7c71c4051dbfc86f" providerId="LiveId" clId="{22A18D91-8389-46CA-AEC6-01FB11F8AB49}" dt="2025-03-29T17:14:35.072" v="1191" actId="20577"/>
          <ac:spMkLst>
            <pc:docMk/>
            <pc:sldMk cId="4190078011" sldId="270"/>
            <ac:spMk id="8" creationId="{DBBB76EF-D864-4E86-88E4-FD6DECED405C}"/>
          </ac:spMkLst>
        </pc:spChg>
        <pc:spChg chg="mod">
          <ac:chgData name="akshitarora01022001@outlook.com" userId="7c71c4051dbfc86f" providerId="LiveId" clId="{22A18D91-8389-46CA-AEC6-01FB11F8AB49}" dt="2025-03-29T17:10:18.825" v="1167" actId="1076"/>
          <ac:spMkLst>
            <pc:docMk/>
            <pc:sldMk cId="4190078011" sldId="270"/>
            <ac:spMk id="9" creationId="{D1FDC755-B485-35C9-A4F0-FDD2E1DB3B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668380" y="1774875"/>
            <a:ext cx="8975558" cy="830997"/>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Enterprise Revenue Assurance Tool</a:t>
            </a:r>
            <a:endParaRPr lang="en-IN" sz="4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5"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Akshit Arora</a:t>
            </a:r>
          </a:p>
          <a:p>
            <a:pPr algn="ctr"/>
            <a:r>
              <a:rPr lang="en-US" sz="2000" dirty="0">
                <a:latin typeface="Times New Roman" panose="02020603050405020304" pitchFamily="18" charset="0"/>
                <a:cs typeface="Times New Roman" panose="02020603050405020304" pitchFamily="18" charset="0"/>
              </a:rPr>
              <a:t>23FS20MCA00006</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IN" sz="1800" b="0" i="0" u="none" strike="noStrike" baseline="0" dirty="0">
                <a:latin typeface="CIDFont+F1"/>
              </a:rPr>
              <a:t>Dr. Govind Murari Upadhyay</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C7B91-310C-1A8D-8DF1-3F390498B000}"/>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C29BA6C-67FB-BA95-EDBC-DAA8B11B2D3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3FF57744-1565-D394-6C1B-5504687F65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D5C5CC72-BBDC-C077-DB54-90E11F5087BD}"/>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928E436C-0495-A699-04E6-CA04658E3635}"/>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9DCD9EFF-CDFD-93E1-69B8-834352D01F6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10</a:t>
            </a:r>
          </a:p>
        </p:txBody>
      </p:sp>
      <p:sp>
        <p:nvSpPr>
          <p:cNvPr id="9" name="TextBox 8">
            <a:extLst>
              <a:ext uri="{FF2B5EF4-FFF2-40B4-BE49-F238E27FC236}">
                <a16:creationId xmlns:a16="http://schemas.microsoft.com/office/drawing/2014/main" id="{952EAB51-C344-0EAD-529E-0D4EE9201E8D}"/>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dirty="0">
                <a:solidFill>
                  <a:schemeClr val="accent2"/>
                </a:solidFill>
                <a:latin typeface="Times New Roman" panose="02020603050405020304" pitchFamily="18" charset="0"/>
                <a:cs typeface="Times New Roman" panose="02020603050405020304" pitchFamily="18" charset="0"/>
              </a:rPr>
              <a:t>Outputs</a:t>
            </a:r>
          </a:p>
        </p:txBody>
      </p:sp>
      <p:pic>
        <p:nvPicPr>
          <p:cNvPr id="3" name="Picture 2">
            <a:extLst>
              <a:ext uri="{FF2B5EF4-FFF2-40B4-BE49-F238E27FC236}">
                <a16:creationId xmlns:a16="http://schemas.microsoft.com/office/drawing/2014/main" id="{D547DF59-5293-7474-98EC-FDAF57ACCA27}"/>
              </a:ext>
            </a:extLst>
          </p:cNvPr>
          <p:cNvPicPr>
            <a:picLocks noChangeAspect="1"/>
          </p:cNvPicPr>
          <p:nvPr/>
        </p:nvPicPr>
        <p:blipFill>
          <a:blip r:embed="rId3">
            <a:extLst>
              <a:ext uri="{28A0092B-C50C-407E-A947-70E740481C1C}">
                <a14:useLocalDpi xmlns:a14="http://schemas.microsoft.com/office/drawing/2010/main" val="0"/>
              </a:ext>
            </a:extLst>
          </a:blip>
          <a:srcRect l="1031" b="2129"/>
          <a:stretch/>
        </p:blipFill>
        <p:spPr>
          <a:xfrm>
            <a:off x="457200" y="1285706"/>
            <a:ext cx="5350042" cy="3944020"/>
          </a:xfrm>
          <a:prstGeom prst="rect">
            <a:avLst/>
          </a:prstGeom>
        </p:spPr>
      </p:pic>
      <p:sp>
        <p:nvSpPr>
          <p:cNvPr id="4" name="TextBox 3">
            <a:extLst>
              <a:ext uri="{FF2B5EF4-FFF2-40B4-BE49-F238E27FC236}">
                <a16:creationId xmlns:a16="http://schemas.microsoft.com/office/drawing/2014/main" id="{ABEDAA05-F5AA-C3B1-48AF-D872039237AD}"/>
              </a:ext>
            </a:extLst>
          </p:cNvPr>
          <p:cNvSpPr txBox="1"/>
          <p:nvPr/>
        </p:nvSpPr>
        <p:spPr>
          <a:xfrm>
            <a:off x="1862889" y="5409114"/>
            <a:ext cx="1856874" cy="369332"/>
          </a:xfrm>
          <a:prstGeom prst="rect">
            <a:avLst/>
          </a:prstGeom>
          <a:noFill/>
        </p:spPr>
        <p:txBody>
          <a:bodyPr wrap="square" rtlCol="0">
            <a:spAutoFit/>
          </a:bodyPr>
          <a:lstStyle/>
          <a:p>
            <a:pPr algn="ctr"/>
            <a:r>
              <a:rPr lang="en-US" dirty="0"/>
              <a:t>Sign In Page</a:t>
            </a:r>
            <a:endParaRPr lang="en-IN" dirty="0"/>
          </a:p>
        </p:txBody>
      </p:sp>
      <p:pic>
        <p:nvPicPr>
          <p:cNvPr id="10" name="Picture 9">
            <a:extLst>
              <a:ext uri="{FF2B5EF4-FFF2-40B4-BE49-F238E27FC236}">
                <a16:creationId xmlns:a16="http://schemas.microsoft.com/office/drawing/2014/main" id="{AE10A206-4C94-ED38-839D-EBF2B51938B1}"/>
              </a:ext>
            </a:extLst>
          </p:cNvPr>
          <p:cNvPicPr>
            <a:picLocks noChangeAspect="1"/>
          </p:cNvPicPr>
          <p:nvPr/>
        </p:nvPicPr>
        <p:blipFill>
          <a:blip r:embed="rId4">
            <a:extLst>
              <a:ext uri="{28A0092B-C50C-407E-A947-70E740481C1C}">
                <a14:useLocalDpi xmlns:a14="http://schemas.microsoft.com/office/drawing/2010/main" val="0"/>
              </a:ext>
            </a:extLst>
          </a:blip>
          <a:srcRect l="1441" r="1" b="2034"/>
          <a:stretch/>
        </p:blipFill>
        <p:spPr>
          <a:xfrm>
            <a:off x="6176210" y="1285706"/>
            <a:ext cx="5482679" cy="3863810"/>
          </a:xfrm>
          <a:prstGeom prst="rect">
            <a:avLst/>
          </a:prstGeom>
        </p:spPr>
      </p:pic>
      <p:sp>
        <p:nvSpPr>
          <p:cNvPr id="11" name="TextBox 10">
            <a:extLst>
              <a:ext uri="{FF2B5EF4-FFF2-40B4-BE49-F238E27FC236}">
                <a16:creationId xmlns:a16="http://schemas.microsoft.com/office/drawing/2014/main" id="{27124ABE-DE53-A4C4-08FA-6EF7EDFB0F16}"/>
              </a:ext>
            </a:extLst>
          </p:cNvPr>
          <p:cNvSpPr txBox="1"/>
          <p:nvPr/>
        </p:nvSpPr>
        <p:spPr>
          <a:xfrm>
            <a:off x="8189495" y="5409114"/>
            <a:ext cx="2139616" cy="369332"/>
          </a:xfrm>
          <a:prstGeom prst="rect">
            <a:avLst/>
          </a:prstGeom>
          <a:noFill/>
        </p:spPr>
        <p:txBody>
          <a:bodyPr wrap="square" rtlCol="0">
            <a:spAutoFit/>
          </a:bodyPr>
          <a:lstStyle/>
          <a:p>
            <a:pPr algn="ctr"/>
            <a:r>
              <a:rPr lang="en-US" dirty="0"/>
              <a:t>Home Page</a:t>
            </a:r>
            <a:endParaRPr lang="en-IN" dirty="0"/>
          </a:p>
        </p:txBody>
      </p:sp>
    </p:spTree>
    <p:extLst>
      <p:ext uri="{BB962C8B-B14F-4D97-AF65-F5344CB8AC3E}">
        <p14:creationId xmlns:p14="http://schemas.microsoft.com/office/powerpoint/2010/main" val="269758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1E2B3-1498-751D-6A2B-C240EAA87DA2}"/>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D6F242F-B01B-7087-56FF-3340FCD9AD3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A7C63E9D-84A9-D484-255E-BEF7CB23BB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06BEC365-9B48-530F-BFDB-94A203BF996C}"/>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6DCF2AA9-FC3F-6D61-223C-4DD5A1E4E810}"/>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305FA508-7D28-FAA8-1FD4-5A21FF3F446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11</a:t>
            </a:r>
          </a:p>
        </p:txBody>
      </p:sp>
      <p:sp>
        <p:nvSpPr>
          <p:cNvPr id="9" name="TextBox 8">
            <a:extLst>
              <a:ext uri="{FF2B5EF4-FFF2-40B4-BE49-F238E27FC236}">
                <a16:creationId xmlns:a16="http://schemas.microsoft.com/office/drawing/2014/main" id="{0DA54B0B-DEB7-B725-C69C-5F8818055BD9}"/>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dirty="0">
                <a:solidFill>
                  <a:schemeClr val="accent2"/>
                </a:solidFill>
                <a:latin typeface="Times New Roman" panose="02020603050405020304" pitchFamily="18" charset="0"/>
                <a:cs typeface="Times New Roman" panose="02020603050405020304" pitchFamily="18" charset="0"/>
              </a:rPr>
              <a:t>Outputs</a:t>
            </a:r>
          </a:p>
        </p:txBody>
      </p:sp>
      <p:sp>
        <p:nvSpPr>
          <p:cNvPr id="4" name="TextBox 3">
            <a:extLst>
              <a:ext uri="{FF2B5EF4-FFF2-40B4-BE49-F238E27FC236}">
                <a16:creationId xmlns:a16="http://schemas.microsoft.com/office/drawing/2014/main" id="{4D7840B5-5827-787E-CD20-C3E1DEC402F7}"/>
              </a:ext>
            </a:extLst>
          </p:cNvPr>
          <p:cNvSpPr txBox="1"/>
          <p:nvPr/>
        </p:nvSpPr>
        <p:spPr>
          <a:xfrm>
            <a:off x="1862889" y="5409114"/>
            <a:ext cx="1856874" cy="369332"/>
          </a:xfrm>
          <a:prstGeom prst="rect">
            <a:avLst/>
          </a:prstGeom>
          <a:noFill/>
        </p:spPr>
        <p:txBody>
          <a:bodyPr wrap="square" rtlCol="0">
            <a:spAutoFit/>
          </a:bodyPr>
          <a:lstStyle/>
          <a:p>
            <a:pPr algn="ctr"/>
            <a:r>
              <a:rPr lang="en-US" dirty="0"/>
              <a:t>File choose Page</a:t>
            </a:r>
            <a:endParaRPr lang="en-IN" dirty="0"/>
          </a:p>
        </p:txBody>
      </p:sp>
      <p:sp>
        <p:nvSpPr>
          <p:cNvPr id="11" name="TextBox 10">
            <a:extLst>
              <a:ext uri="{FF2B5EF4-FFF2-40B4-BE49-F238E27FC236}">
                <a16:creationId xmlns:a16="http://schemas.microsoft.com/office/drawing/2014/main" id="{FED55843-0273-CCF0-98A4-86D834EE38D2}"/>
              </a:ext>
            </a:extLst>
          </p:cNvPr>
          <p:cNvSpPr txBox="1"/>
          <p:nvPr/>
        </p:nvSpPr>
        <p:spPr>
          <a:xfrm>
            <a:off x="8189495" y="5409114"/>
            <a:ext cx="2139616" cy="369332"/>
          </a:xfrm>
          <a:prstGeom prst="rect">
            <a:avLst/>
          </a:prstGeom>
          <a:noFill/>
        </p:spPr>
        <p:txBody>
          <a:bodyPr wrap="square" rtlCol="0">
            <a:spAutoFit/>
          </a:bodyPr>
          <a:lstStyle/>
          <a:p>
            <a:pPr algn="ctr"/>
            <a:r>
              <a:rPr lang="en-US" dirty="0"/>
              <a:t>File Upload Page</a:t>
            </a:r>
            <a:endParaRPr lang="en-IN" dirty="0"/>
          </a:p>
        </p:txBody>
      </p:sp>
      <p:pic>
        <p:nvPicPr>
          <p:cNvPr id="5" name="Picture 4">
            <a:extLst>
              <a:ext uri="{FF2B5EF4-FFF2-40B4-BE49-F238E27FC236}">
                <a16:creationId xmlns:a16="http://schemas.microsoft.com/office/drawing/2014/main" id="{C51FBB80-CFEF-7023-67BE-D1E3E66CA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78" y="1285705"/>
            <a:ext cx="5646821" cy="3863809"/>
          </a:xfrm>
          <a:prstGeom prst="rect">
            <a:avLst/>
          </a:prstGeom>
        </p:spPr>
      </p:pic>
      <p:pic>
        <p:nvPicPr>
          <p:cNvPr id="14" name="Picture 13">
            <a:extLst>
              <a:ext uri="{FF2B5EF4-FFF2-40B4-BE49-F238E27FC236}">
                <a16:creationId xmlns:a16="http://schemas.microsoft.com/office/drawing/2014/main" id="{A6DBAD7D-87E1-BEA3-BD9A-299F69B55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289464"/>
            <a:ext cx="5766406" cy="3860050"/>
          </a:xfrm>
          <a:prstGeom prst="rect">
            <a:avLst/>
          </a:prstGeom>
        </p:spPr>
      </p:pic>
    </p:spTree>
    <p:extLst>
      <p:ext uri="{BB962C8B-B14F-4D97-AF65-F5344CB8AC3E}">
        <p14:creationId xmlns:p14="http://schemas.microsoft.com/office/powerpoint/2010/main" val="52206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BEE2-D080-3E5C-0A76-585235EA400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D381069-D2DD-86EC-5F15-94A6EAE994A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4EA14A56-33E5-5E98-4674-DC657486F9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AF21C61F-FDEE-1B6E-7A6E-33FEA52A5FF1}"/>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A0438BA2-1AF1-CFAC-C09C-74F9A041E06E}"/>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317080C8-E56E-414E-BD0D-0509C24FC43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12</a:t>
            </a:r>
          </a:p>
        </p:txBody>
      </p:sp>
      <p:sp>
        <p:nvSpPr>
          <p:cNvPr id="9" name="TextBox 8">
            <a:extLst>
              <a:ext uri="{FF2B5EF4-FFF2-40B4-BE49-F238E27FC236}">
                <a16:creationId xmlns:a16="http://schemas.microsoft.com/office/drawing/2014/main" id="{C1BAE3B6-7742-FF78-9ECB-6469F1DC78F1}"/>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dirty="0">
                <a:solidFill>
                  <a:schemeClr val="accent2"/>
                </a:solidFill>
                <a:latin typeface="Times New Roman" panose="02020603050405020304" pitchFamily="18" charset="0"/>
                <a:cs typeface="Times New Roman" panose="02020603050405020304" pitchFamily="18" charset="0"/>
              </a:rPr>
              <a:t>Outputs</a:t>
            </a:r>
          </a:p>
        </p:txBody>
      </p:sp>
      <p:sp>
        <p:nvSpPr>
          <p:cNvPr id="11" name="TextBox 10">
            <a:extLst>
              <a:ext uri="{FF2B5EF4-FFF2-40B4-BE49-F238E27FC236}">
                <a16:creationId xmlns:a16="http://schemas.microsoft.com/office/drawing/2014/main" id="{3B06F6F2-597D-004C-225D-FDC551791100}"/>
              </a:ext>
            </a:extLst>
          </p:cNvPr>
          <p:cNvSpPr txBox="1"/>
          <p:nvPr/>
        </p:nvSpPr>
        <p:spPr>
          <a:xfrm>
            <a:off x="4812632" y="5251169"/>
            <a:ext cx="2139616" cy="369332"/>
          </a:xfrm>
          <a:prstGeom prst="rect">
            <a:avLst/>
          </a:prstGeom>
          <a:noFill/>
        </p:spPr>
        <p:txBody>
          <a:bodyPr wrap="square" rtlCol="0">
            <a:spAutoFit/>
          </a:bodyPr>
          <a:lstStyle/>
          <a:p>
            <a:pPr algn="ctr"/>
            <a:r>
              <a:rPr lang="en-US" dirty="0"/>
              <a:t>Dashboard Page</a:t>
            </a:r>
            <a:endParaRPr lang="en-IN" dirty="0"/>
          </a:p>
        </p:txBody>
      </p:sp>
      <p:pic>
        <p:nvPicPr>
          <p:cNvPr id="13" name="Picture 12">
            <a:extLst>
              <a:ext uri="{FF2B5EF4-FFF2-40B4-BE49-F238E27FC236}">
                <a16:creationId xmlns:a16="http://schemas.microsoft.com/office/drawing/2014/main" id="{F7D8B3E1-CD4F-71C8-E81C-BF9A2674081B}"/>
              </a:ext>
            </a:extLst>
          </p:cNvPr>
          <p:cNvPicPr>
            <a:picLocks noChangeAspect="1"/>
          </p:cNvPicPr>
          <p:nvPr/>
        </p:nvPicPr>
        <p:blipFill>
          <a:blip r:embed="rId3">
            <a:extLst>
              <a:ext uri="{28A0092B-C50C-407E-A947-70E740481C1C}">
                <a14:useLocalDpi xmlns:a14="http://schemas.microsoft.com/office/drawing/2010/main" val="0"/>
              </a:ext>
            </a:extLst>
          </a:blip>
          <a:srcRect r="1379" b="1905"/>
          <a:stretch/>
        </p:blipFill>
        <p:spPr>
          <a:xfrm>
            <a:off x="1866901" y="1241189"/>
            <a:ext cx="8462210" cy="3935148"/>
          </a:xfrm>
          <a:prstGeom prst="rect">
            <a:avLst/>
          </a:prstGeom>
        </p:spPr>
      </p:pic>
    </p:spTree>
    <p:extLst>
      <p:ext uri="{BB962C8B-B14F-4D97-AF65-F5344CB8AC3E}">
        <p14:creationId xmlns:p14="http://schemas.microsoft.com/office/powerpoint/2010/main" val="312114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BEAC7-2F92-C93F-B973-CB43C7EA3AD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FD0ED40-9271-4A54-F82F-EE3D3EC305E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AE938D8-BE4F-E592-41E6-77C533DE3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B558A438-9DA1-D514-337C-5DA368B849E0}"/>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A86DC6C8-5708-9A86-344D-C0C578FFE25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248C7D7D-50A4-0B55-B2FF-DEA6AF033BD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13</a:t>
            </a:r>
          </a:p>
        </p:txBody>
      </p:sp>
      <p:sp>
        <p:nvSpPr>
          <p:cNvPr id="9" name="TextBox 8">
            <a:extLst>
              <a:ext uri="{FF2B5EF4-FFF2-40B4-BE49-F238E27FC236}">
                <a16:creationId xmlns:a16="http://schemas.microsoft.com/office/drawing/2014/main" id="{A0B441A5-5D28-ED4C-9FB8-F3ECD7997452}"/>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dirty="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33E11DB8-BC89-C183-E290-3681C937C177}"/>
              </a:ext>
            </a:extLst>
          </p:cNvPr>
          <p:cNvSpPr txBox="1"/>
          <p:nvPr/>
        </p:nvSpPr>
        <p:spPr>
          <a:xfrm>
            <a:off x="900364" y="1517223"/>
            <a:ext cx="10118558" cy="2062103"/>
          </a:xfrm>
          <a:prstGeom prst="rect">
            <a:avLst/>
          </a:prstGeom>
          <a:noFill/>
        </p:spPr>
        <p:txBody>
          <a:bodyPr wrap="square" rtlCol="0">
            <a:spAutoFit/>
          </a:bodyPr>
          <a:lstStyle/>
          <a:p>
            <a:pPr algn="just">
              <a:spcBef>
                <a:spcPts val="1200"/>
              </a:spcBef>
            </a:pPr>
            <a:r>
              <a:rPr lang="en-US" sz="1600" dirty="0">
                <a:latin typeface="Times New Roman" panose="02020603050405020304" pitchFamily="18" charset="0"/>
                <a:cs typeface="Times New Roman" panose="02020603050405020304" pitchFamily="18" charset="0"/>
              </a:rPr>
              <a:t>The Project Enterprise Revenue Assurance Tool (ERAT) represents a strategic advancement in how organizations manage, monitor, and secure their revenue streams. By combining an intuitive frontend with a robust Python-powered backend, ERAT automates complex tasks such as data validation, reconciliation, and exception handling across various financial systems. It ensures end-to-end visibility, enhances compliance, and minimizes revenue leakages through real-time insights and streamlined workflows. ERAT not only empowers finance and audit teams with accurate and actionable data but also strengthens governance, reduces manual errors, and supports smarter, data-driven decision-making. In today’s data-centric and compliance-focused environment, ERAT stands as a critical tool for achieving financial transparency, operational efficiency, and long-term revenue assurance.</a:t>
            </a:r>
          </a:p>
        </p:txBody>
      </p:sp>
    </p:spTree>
    <p:extLst>
      <p:ext uri="{BB962C8B-B14F-4D97-AF65-F5344CB8AC3E}">
        <p14:creationId xmlns:p14="http://schemas.microsoft.com/office/powerpoint/2010/main" val="282937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3E8DB-AB16-74B7-6697-DDC7F03D45B0}"/>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893B232-CD57-02EA-E08D-6D1A2010642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35DA9E0F-46E5-94EE-E151-348BCEDC4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86EA2071-3708-35B8-9B25-E8A8166AD2EC}"/>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58FAF092-CE2A-0DDA-E207-3B431885F102}"/>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37815371-67A6-C393-74D9-4E837917829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14</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3376840-E332-6D08-5E9A-5A972F368E1F}"/>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dirty="0">
                <a:solidFill>
                  <a:schemeClr val="accent2"/>
                </a:solidFill>
                <a:latin typeface="Times New Roman" panose="02020603050405020304" pitchFamily="18" charset="0"/>
                <a:cs typeface="Times New Roman" panose="02020603050405020304" pitchFamily="18" charset="0"/>
              </a:rPr>
              <a:t>Future Scope</a:t>
            </a:r>
          </a:p>
        </p:txBody>
      </p:sp>
      <p:sp>
        <p:nvSpPr>
          <p:cNvPr id="2" name="TextBox 1">
            <a:extLst>
              <a:ext uri="{FF2B5EF4-FFF2-40B4-BE49-F238E27FC236}">
                <a16:creationId xmlns:a16="http://schemas.microsoft.com/office/drawing/2014/main" id="{C78C39F2-DB9F-7455-A5B0-41E4D678810C}"/>
              </a:ext>
            </a:extLst>
          </p:cNvPr>
          <p:cNvSpPr txBox="1"/>
          <p:nvPr/>
        </p:nvSpPr>
        <p:spPr>
          <a:xfrm>
            <a:off x="900363" y="1517223"/>
            <a:ext cx="10625889" cy="2800767"/>
          </a:xfrm>
          <a:prstGeom prst="rect">
            <a:avLst/>
          </a:prstGeom>
          <a:noFill/>
        </p:spPr>
        <p:txBody>
          <a:bodyPr wrap="square" rtlCol="0">
            <a:spAutoFit/>
          </a:bodyPr>
          <a:lstStyle/>
          <a:p>
            <a:pPr algn="just">
              <a:buNone/>
            </a:pPr>
            <a:r>
              <a:rPr lang="en-US" sz="1600" dirty="0"/>
              <a:t>The Project Enterprise Revenue Assurance Tool (ERAT) holds significant potential for future development and expansion. As organizations increasingly adopt digital transformation and handle larger volumes of financial data, ERAT can evolve to include </a:t>
            </a:r>
            <a:r>
              <a:rPr lang="en-US" sz="1600" b="1" dirty="0"/>
              <a:t>AI and machine learning</a:t>
            </a:r>
            <a:r>
              <a:rPr lang="en-US" sz="1600" dirty="0"/>
              <a:t> capabilities for predictive analytics, trend forecasting, and intelligent anomaly detection—allowing it to proactively identify risks before they impact revenue. The tool can also be enhanced with </a:t>
            </a:r>
            <a:r>
              <a:rPr lang="en-US" sz="1600" b="1" dirty="0"/>
              <a:t>real-time data processing</a:t>
            </a:r>
            <a:r>
              <a:rPr lang="en-US" sz="1600" dirty="0"/>
              <a:t> using technologies like Kafka or Spark, enabling immediate reconciliation and faster decision-making.</a:t>
            </a:r>
          </a:p>
          <a:p>
            <a:pPr algn="just">
              <a:buNone/>
            </a:pPr>
            <a:endParaRPr lang="en-US" sz="1600" dirty="0"/>
          </a:p>
          <a:p>
            <a:pPr algn="just"/>
            <a:r>
              <a:rPr lang="en-US" sz="1600" dirty="0"/>
              <a:t>In terms of scalability, ERAT can be transitioned to a </a:t>
            </a:r>
            <a:r>
              <a:rPr lang="en-US" sz="1600" b="1" dirty="0"/>
              <a:t>cloud-native architecture</a:t>
            </a:r>
            <a:r>
              <a:rPr lang="en-US" sz="1600" dirty="0"/>
              <a:t>, offering multi-tenant support for large enterprises with global operations. Deeper integration with enterprise ecosystems such as </a:t>
            </a:r>
            <a:r>
              <a:rPr lang="en-US" sz="1600" b="1" dirty="0"/>
              <a:t>SAP, Oracle Financials, and Salesforce</a:t>
            </a:r>
            <a:r>
              <a:rPr lang="en-US" sz="1600" dirty="0"/>
              <a:t> would allow seamless data flow and expand its use across departments. The user experience can also be elevated with </a:t>
            </a:r>
            <a:r>
              <a:rPr lang="en-US" sz="1600" b="1" dirty="0"/>
              <a:t>mobile-friendly dashboards</a:t>
            </a:r>
            <a:r>
              <a:rPr lang="en-US" sz="1600" dirty="0"/>
              <a:t>, </a:t>
            </a:r>
            <a:r>
              <a:rPr lang="en-US" sz="1600" b="1" dirty="0"/>
              <a:t>customizable reports</a:t>
            </a:r>
            <a:r>
              <a:rPr lang="en-US" sz="1600" dirty="0"/>
              <a:t>, and </a:t>
            </a:r>
            <a:r>
              <a:rPr lang="en-US" sz="1600" b="1" dirty="0"/>
              <a:t>role-based views</a:t>
            </a:r>
            <a:r>
              <a:rPr lang="en-US" sz="1600" dirty="0"/>
              <a:t> for different stakeholders (e.g., CFOs, auditors, analysts).</a:t>
            </a:r>
          </a:p>
        </p:txBody>
      </p:sp>
    </p:spTree>
    <p:extLst>
      <p:ext uri="{BB962C8B-B14F-4D97-AF65-F5344CB8AC3E}">
        <p14:creationId xmlns:p14="http://schemas.microsoft.com/office/powerpoint/2010/main" val="247101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9DA6B-08F0-0B20-1A23-6702BF3551E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585BFED-2A5A-FDEF-32CB-54F20386D2F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0480A23-8886-E9B4-7DEE-CC033F9C3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8A5A3BB1-40A2-BF8F-2BFF-CFBF0EE0E874}"/>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76F0751-745F-073C-A5F3-BF1948456446}"/>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71A8B845-9B82-218F-E23C-2942F0267FA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15</a:t>
            </a:r>
          </a:p>
        </p:txBody>
      </p:sp>
      <p:pic>
        <p:nvPicPr>
          <p:cNvPr id="4" name="Picture 3">
            <a:extLst>
              <a:ext uri="{FF2B5EF4-FFF2-40B4-BE49-F238E27FC236}">
                <a16:creationId xmlns:a16="http://schemas.microsoft.com/office/drawing/2014/main" id="{ED16269C-066B-D42D-A4EF-9BBF764B5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8084" y="625642"/>
            <a:ext cx="8871284" cy="4120094"/>
          </a:xfrm>
          <a:prstGeom prst="rect">
            <a:avLst/>
          </a:prstGeom>
        </p:spPr>
      </p:pic>
    </p:spTree>
    <p:extLst>
      <p:ext uri="{BB962C8B-B14F-4D97-AF65-F5344CB8AC3E}">
        <p14:creationId xmlns:p14="http://schemas.microsoft.com/office/powerpoint/2010/main" val="1062346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2</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816429"/>
          </a:xfrm>
          <a:prstGeom prst="rect">
            <a:avLst/>
          </a:prstGeom>
          <a:noFill/>
        </p:spPr>
        <p:txBody>
          <a:bodyPr wrap="square" rtlCol="0">
            <a:spAutoFit/>
          </a:bodyPr>
          <a:lstStyle/>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About The Organization</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Outputs</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Font typeface="+mj-lt"/>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5EAF5-D16C-FBA1-88AD-7628E550172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E989234-3FDD-A307-1582-90AEDAF47796}"/>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16460EE-D5FE-D417-564B-E6AB06483A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09354FBE-4543-6042-5BE1-D2035AFC549A}"/>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82F8154-AF9C-429F-A313-07E69DFA11E8}"/>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DBBB76EF-D864-4E86-88E4-FD6DECED405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a:t>
            </a:r>
          </a:p>
        </p:txBody>
      </p:sp>
      <p:sp>
        <p:nvSpPr>
          <p:cNvPr id="9" name="TextBox 8">
            <a:extLst>
              <a:ext uri="{FF2B5EF4-FFF2-40B4-BE49-F238E27FC236}">
                <a16:creationId xmlns:a16="http://schemas.microsoft.com/office/drawing/2014/main" id="{D1FDC755-B485-35C9-A4F0-FDD2E1DB3B3E}"/>
              </a:ext>
            </a:extLst>
          </p:cNvPr>
          <p:cNvSpPr txBox="1"/>
          <p:nvPr/>
        </p:nvSpPr>
        <p:spPr>
          <a:xfrm>
            <a:off x="4120971" y="871912"/>
            <a:ext cx="3950056" cy="523220"/>
          </a:xfrm>
          <a:prstGeom prst="rect">
            <a:avLst/>
          </a:prstGeom>
          <a:noFill/>
        </p:spPr>
        <p:txBody>
          <a:bodyPr wrap="non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About The Organization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F655BED-87DD-0C4C-A110-C0F419E839B6}"/>
              </a:ext>
            </a:extLst>
          </p:cNvPr>
          <p:cNvSpPr txBox="1"/>
          <p:nvPr/>
        </p:nvSpPr>
        <p:spPr>
          <a:xfrm>
            <a:off x="447173" y="1885527"/>
            <a:ext cx="11297653" cy="3539430"/>
          </a:xfrm>
          <a:prstGeom prst="rect">
            <a:avLst/>
          </a:prstGeom>
          <a:noFill/>
        </p:spPr>
        <p:txBody>
          <a:bodyPr wrap="square" rtlCol="0">
            <a:spAutoFit/>
          </a:bodyPr>
          <a:lstStyle/>
          <a:p>
            <a:pPr algn="just"/>
            <a:r>
              <a:rPr lang="en-US" sz="1600" b="0" i="0" u="none" strike="noStrike" baseline="0" dirty="0">
                <a:latin typeface="Times New Roman" panose="02020603050405020304" pitchFamily="18" charset="0"/>
                <a:cs typeface="Times New Roman" panose="02020603050405020304" pitchFamily="18" charset="0"/>
              </a:rPr>
              <a:t>KPMG International Limited, commonly referred to as KPMG, is a leading global network of professional services firms providing audit, tax, and advisory solutions. Established in 1987 from the merger of </a:t>
            </a:r>
            <a:r>
              <a:rPr lang="en-US" sz="1600" b="0" i="0" u="none" strike="noStrike" baseline="0" dirty="0" err="1">
                <a:latin typeface="Times New Roman" panose="02020603050405020304" pitchFamily="18" charset="0"/>
                <a:cs typeface="Times New Roman" panose="02020603050405020304" pitchFamily="18" charset="0"/>
              </a:rPr>
              <a:t>Klynveld</a:t>
            </a:r>
            <a:r>
              <a:rPr lang="en-US" sz="1600" b="0" i="0" u="none" strike="noStrike" baseline="0" dirty="0">
                <a:latin typeface="Times New Roman" panose="02020603050405020304" pitchFamily="18" charset="0"/>
                <a:cs typeface="Times New Roman" panose="02020603050405020304" pitchFamily="18" charset="0"/>
              </a:rPr>
              <a:t> Main </a:t>
            </a:r>
            <a:r>
              <a:rPr lang="en-US" sz="1600" b="0" i="0" u="none" strike="noStrike" baseline="0" dirty="0" err="1">
                <a:latin typeface="Times New Roman" panose="02020603050405020304" pitchFamily="18" charset="0"/>
                <a:cs typeface="Times New Roman" panose="02020603050405020304" pitchFamily="18" charset="0"/>
              </a:rPr>
              <a:t>Goerdeler</a:t>
            </a:r>
            <a:r>
              <a:rPr lang="en-US" sz="1600" b="0" i="0" u="none" strike="noStrike" baseline="0" dirty="0">
                <a:latin typeface="Times New Roman" panose="02020603050405020304" pitchFamily="18" charset="0"/>
                <a:cs typeface="Times New Roman" panose="02020603050405020304" pitchFamily="18" charset="0"/>
              </a:rPr>
              <a:t> (KMG) and Peat Marwick International, KPMG operates in over 143 countries with a workforce of more than 270,000 employees. The company is committed to serving businesses, governments, and non-profit organizations by offering innovative and customized solutions.</a:t>
            </a:r>
          </a:p>
          <a:p>
            <a:pPr algn="just"/>
            <a:endParaRPr lang="en-US" sz="1600" b="0" i="0" u="none" strike="noStrike" baseline="0" dirty="0">
              <a:latin typeface="Times New Roman" panose="02020603050405020304" pitchFamily="18" charset="0"/>
              <a:cs typeface="Times New Roman" panose="02020603050405020304" pitchFamily="18" charset="0"/>
            </a:endParaRPr>
          </a:p>
          <a:p>
            <a:pPr algn="just"/>
            <a:r>
              <a:rPr lang="en-US" sz="1600" b="0" i="0" u="none" strike="noStrike" baseline="0" dirty="0">
                <a:latin typeface="Times New Roman" panose="02020603050405020304" pitchFamily="18" charset="0"/>
                <a:cs typeface="Times New Roman" panose="02020603050405020304" pitchFamily="18" charset="0"/>
              </a:rPr>
              <a:t>KPMG's mission is to inspire confidence and empower positive change. Its core values include Integrity, Excellence, Courage, Together, and For Better. These values guide the firm’s operations, ensuring they maintain transparency, ethical conduct, and client-centric services.</a:t>
            </a:r>
          </a:p>
          <a:p>
            <a:pPr algn="just"/>
            <a:endParaRPr lang="en-US" sz="1600" b="0" i="0" u="none" strike="noStrike" baseline="0" dirty="0">
              <a:latin typeface="Times New Roman" panose="02020603050405020304" pitchFamily="18" charset="0"/>
              <a:cs typeface="Times New Roman" panose="02020603050405020304" pitchFamily="18" charset="0"/>
            </a:endParaRPr>
          </a:p>
          <a:p>
            <a:pPr algn="just"/>
            <a:r>
              <a:rPr lang="en-US" sz="1600" b="0" i="0" u="none" strike="noStrike" baseline="0" dirty="0">
                <a:latin typeface="Times New Roman" panose="02020603050405020304" pitchFamily="18" charset="0"/>
                <a:cs typeface="Times New Roman" panose="02020603050405020304" pitchFamily="18" charset="0"/>
              </a:rPr>
              <a:t>KPMG provides a broad range of services categorized into three key areas: audit, tax, and advisory. The firm delivers independent audit services that enhance the reliability of financial information, ensuring regulatory compliance and providing insights that help clients strengthen their financial reporting. In tax services, KPMG assists clients in managing complex tax regulations, including corporate tax, international tax planning, transfer pricing, and indirect tax solutions. Its advisory services offer expertise in management consulting, risk management, and financial advisory, helping clients optimize operations, manage risks, and achieve strategic </a:t>
            </a:r>
            <a:r>
              <a:rPr lang="en-IN" sz="1600" b="0" i="0" u="none" strike="noStrike" baseline="0" dirty="0">
                <a:latin typeface="Times New Roman" panose="02020603050405020304" pitchFamily="18" charset="0"/>
                <a:cs typeface="Times New Roman" panose="02020603050405020304" pitchFamily="18" charset="0"/>
              </a:rPr>
              <a:t>goals.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07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E3F28-2442-D4F4-4EBA-0CA4DE3B510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F4047FF0-108E-B893-525D-85956BA1BA5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CB1AD8BB-37AB-87DF-2D4B-838CC8D65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9B9A8C7B-1105-B440-B365-8074970E55A7}"/>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BDC824F-5E11-33D7-12C3-54625D7DA882}"/>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47DFEEE2-92E1-8BCE-F767-BA7AE0D93B8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4</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9309141-7C8D-DDB3-52EF-E03F1D1F0832}"/>
              </a:ext>
            </a:extLst>
          </p:cNvPr>
          <p:cNvSpPr txBox="1"/>
          <p:nvPr/>
        </p:nvSpPr>
        <p:spPr>
          <a:xfrm>
            <a:off x="5424983" y="856525"/>
            <a:ext cx="2135456"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19CADD-32E8-B5AB-2114-3FAE793C4677}"/>
              </a:ext>
            </a:extLst>
          </p:cNvPr>
          <p:cNvSpPr txBox="1"/>
          <p:nvPr/>
        </p:nvSpPr>
        <p:spPr>
          <a:xfrm>
            <a:off x="585536" y="2028616"/>
            <a:ext cx="11028947" cy="2954655"/>
          </a:xfrm>
          <a:prstGeom prst="rect">
            <a:avLst/>
          </a:prstGeom>
          <a:noFill/>
        </p:spPr>
        <p:txBody>
          <a:bodyPr wrap="square" rtlCol="0">
            <a:spAutoFit/>
          </a:bodyPr>
          <a:lstStyle/>
          <a:p>
            <a:pPr algn="just">
              <a:spcBef>
                <a:spcPts val="1200"/>
              </a:spcBef>
            </a:pPr>
            <a:r>
              <a:rPr lang="en-US" sz="1600" dirty="0"/>
              <a:t>The Enterprise Revenue Assurance Tool (ERAT) is a strategic system developed to enhance the accuracy, transparency, and efficiency of revenue management within an organization. It is especially critical in industries where financial transactions are complex and high-volume, such as telecommunications, finance, or large-scale consulting. ERAT functions by continuously monitoring revenue streams, comparing recorded data with expected outcomes, and identifying discrepancies or potential revenue leakages in real time. It integrates with core business systems—like billing platforms, customer relationship management (CRM) tools, and enterprise resource planning (ERP) systems—to automatically reconcile data, reducing the risk of manual errors and missed income.</a:t>
            </a:r>
          </a:p>
          <a:p>
            <a:pPr algn="just">
              <a:spcBef>
                <a:spcPts val="1200"/>
              </a:spcBef>
            </a:pPr>
            <a:r>
              <a:rPr lang="en-US" sz="1600" dirty="0"/>
              <a:t>Additionally, ERAT supports compliance with accounting standards such as IFRS and internal financial policies, ensuring proper revenue recognition and audit readiness. With built-in analytics and reporting dashboards, the tool empowers finance teams and decision-makers with actionable insights, enabling them to make smarter, data-driven strategies to maximize revenue recovery, maintain financial integrity, and drive operational efficiency across the enterprise.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881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F7EF8-CA39-0902-D319-8BFA7295E61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2362693-EDBA-D193-1956-DF66A468324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698AFDB2-4CCE-05AC-C2C5-E9AEA2A011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25C55CEE-2C7B-601A-AE01-D5E2F0E0F266}"/>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7091EB70-255D-4B80-A99D-EC1CBD3F4F2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458946E7-3AEC-3B3A-7001-F8E31648823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sp>
        <p:nvSpPr>
          <p:cNvPr id="9" name="TextBox 8">
            <a:extLst>
              <a:ext uri="{FF2B5EF4-FFF2-40B4-BE49-F238E27FC236}">
                <a16:creationId xmlns:a16="http://schemas.microsoft.com/office/drawing/2014/main" id="{51789AB1-8D08-5E1B-9AD5-95B947008964}"/>
              </a:ext>
            </a:extLst>
          </p:cNvPr>
          <p:cNvSpPr txBox="1"/>
          <p:nvPr/>
        </p:nvSpPr>
        <p:spPr>
          <a:xfrm>
            <a:off x="5206974" y="831607"/>
            <a:ext cx="188064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Motivation</a:t>
            </a:r>
          </a:p>
        </p:txBody>
      </p:sp>
      <p:sp>
        <p:nvSpPr>
          <p:cNvPr id="4" name="TextBox 3">
            <a:extLst>
              <a:ext uri="{FF2B5EF4-FFF2-40B4-BE49-F238E27FC236}">
                <a16:creationId xmlns:a16="http://schemas.microsoft.com/office/drawing/2014/main" id="{2BF9BA98-4435-BA57-F989-3EECD76446AB}"/>
              </a:ext>
            </a:extLst>
          </p:cNvPr>
          <p:cNvSpPr txBox="1"/>
          <p:nvPr/>
        </p:nvSpPr>
        <p:spPr>
          <a:xfrm>
            <a:off x="617621" y="2028616"/>
            <a:ext cx="10908632" cy="2462213"/>
          </a:xfrm>
          <a:prstGeom prst="rect">
            <a:avLst/>
          </a:prstGeom>
          <a:noFill/>
        </p:spPr>
        <p:txBody>
          <a:bodyPr wrap="square" rtlCol="0">
            <a:spAutoFit/>
          </a:bodyPr>
          <a:lstStyle/>
          <a:p>
            <a:pPr algn="just">
              <a:spcBef>
                <a:spcPts val="1200"/>
              </a:spcBef>
            </a:pPr>
            <a:r>
              <a:rPr lang="en-US" sz="1600" dirty="0"/>
              <a:t>The motivation for developing the Project Enterprise Revenue Assurance Tool (ERAT) stems from the growing need to protect and optimize revenue in increasingly complex and dynamic business environments. Many organizations face challenges such as revenue leakages, inaccurate billing, data mismatches across systems, and lack of real-time visibility into financial performance. These issues not only lead to financial losses but also pose compliance and audit risks. ERAT was initiated to address these challenges by creating a centralized, automated solution that ensures end-to-end visibility and control over revenue streams. </a:t>
            </a:r>
          </a:p>
          <a:p>
            <a:pPr algn="just">
              <a:spcBef>
                <a:spcPts val="1200"/>
              </a:spcBef>
            </a:pPr>
            <a:r>
              <a:rPr lang="en-US" sz="1600" dirty="0"/>
              <a:t>The project aims to improve accuracy in revenue recognition, strengthen internal financial governance, reduce dependency on manual processes, and enhance the organization's ability to respond to discrepancies quickly. By doing so, ERAT supports strategic decision-making, boosts operational efficiency, and reinforces trust in the organization’s financial data—making it a critical tool for sustaining growth and competitiveness.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818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28CBF-D10E-A771-5716-644DDEC8515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487C407-8EF5-52AD-E37D-6797D619AC0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C9395095-F8A0-FE46-6A80-DC4431606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48BAD66E-245A-BBFC-99B9-22998B5122CA}"/>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9E7E23D9-AD74-DB45-EF97-C9BE8EA771B7}"/>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A1E3D8C5-7C40-59F6-ECC3-A4F4EBCDAC5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6</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5322DA8-A2BE-9665-6D17-5657A63A3345}"/>
              </a:ext>
            </a:extLst>
          </p:cNvPr>
          <p:cNvSpPr txBox="1"/>
          <p:nvPr/>
        </p:nvSpPr>
        <p:spPr>
          <a:xfrm>
            <a:off x="5134785" y="458471"/>
            <a:ext cx="2398349" cy="523220"/>
          </a:xfrm>
          <a:prstGeom prst="rect">
            <a:avLst/>
          </a:prstGeom>
          <a:noFill/>
        </p:spPr>
        <p:txBody>
          <a:bodyPr wrap="non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Process Model</a:t>
            </a:r>
          </a:p>
        </p:txBody>
      </p:sp>
      <p:sp>
        <p:nvSpPr>
          <p:cNvPr id="4" name="TextBox 3">
            <a:extLst>
              <a:ext uri="{FF2B5EF4-FFF2-40B4-BE49-F238E27FC236}">
                <a16:creationId xmlns:a16="http://schemas.microsoft.com/office/drawing/2014/main" id="{DEA1E1B9-0CEC-BB36-0367-725EC40FFF8B}"/>
              </a:ext>
            </a:extLst>
          </p:cNvPr>
          <p:cNvSpPr txBox="1"/>
          <p:nvPr/>
        </p:nvSpPr>
        <p:spPr>
          <a:xfrm>
            <a:off x="400885" y="1239197"/>
            <a:ext cx="11390229" cy="4555093"/>
          </a:xfrm>
          <a:prstGeom prst="rect">
            <a:avLst/>
          </a:prstGeom>
          <a:noFill/>
        </p:spPr>
        <p:txBody>
          <a:bodyPr wrap="square" rtlCol="0">
            <a:spAutoFit/>
          </a:bodyPr>
          <a:lstStyle/>
          <a:p>
            <a:pPr algn="just">
              <a:spcBef>
                <a:spcPts val="1200"/>
              </a:spcBef>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process model</a:t>
            </a:r>
            <a:r>
              <a:rPr lang="en-US" sz="1400" dirty="0">
                <a:latin typeface="Times New Roman" panose="02020603050405020304" pitchFamily="18" charset="0"/>
                <a:cs typeface="Times New Roman" panose="02020603050405020304" pitchFamily="18" charset="0"/>
              </a:rPr>
              <a:t> for the </a:t>
            </a:r>
            <a:r>
              <a:rPr lang="en-US" sz="1400" b="1" dirty="0">
                <a:latin typeface="Times New Roman" panose="02020603050405020304" pitchFamily="18" charset="0"/>
                <a:cs typeface="Times New Roman" panose="02020603050405020304" pitchFamily="18" charset="0"/>
              </a:rPr>
              <a:t>Project Enterprise Revenue Assurance Tool (ERAT)</a:t>
            </a:r>
            <a:r>
              <a:rPr lang="en-US" sz="1400" dirty="0">
                <a:latin typeface="Times New Roman" panose="02020603050405020304" pitchFamily="18" charset="0"/>
                <a:cs typeface="Times New Roman" panose="02020603050405020304" pitchFamily="18" charset="0"/>
              </a:rPr>
              <a:t> in a web development context—</a:t>
            </a:r>
            <a:r>
              <a:rPr lang="en-US" sz="1400" b="1" dirty="0">
                <a:latin typeface="Times New Roman" panose="02020603050405020304" pitchFamily="18" charset="0"/>
                <a:cs typeface="Times New Roman" panose="02020603050405020304" pitchFamily="18" charset="0"/>
              </a:rPr>
              <a:t>based on frontend, backend, and Python</a:t>
            </a:r>
            <a:r>
              <a:rPr lang="en-US" sz="1400" dirty="0">
                <a:latin typeface="Times New Roman" panose="02020603050405020304" pitchFamily="18" charset="0"/>
                <a:cs typeface="Times New Roman" panose="02020603050405020304" pitchFamily="18" charset="0"/>
              </a:rPr>
              <a:t>—follows a modular, interactive, and data-driven workflow. Here's a </a:t>
            </a:r>
            <a:r>
              <a:rPr lang="en-US" sz="1400" b="1" dirty="0">
                <a:latin typeface="Times New Roman" panose="02020603050405020304" pitchFamily="18" charset="0"/>
                <a:cs typeface="Times New Roman" panose="02020603050405020304" pitchFamily="18" charset="0"/>
              </a:rPr>
              <a:t>brief yet detailed explanation</a:t>
            </a:r>
            <a:r>
              <a:rPr lang="en-US" sz="1400" dirty="0">
                <a:latin typeface="Times New Roman" panose="02020603050405020304" pitchFamily="18" charset="0"/>
                <a:cs typeface="Times New Roman" panose="02020603050405020304" pitchFamily="18" charset="0"/>
              </a:rPr>
              <a:t>:</a:t>
            </a:r>
          </a:p>
          <a:p>
            <a:pPr algn="just">
              <a:spcBef>
                <a:spcPts val="1200"/>
              </a:spcBef>
            </a:pPr>
            <a:endParaRPr lang="en-US"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1. Frontend (Client-Side) </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a:t>
            </a:r>
            <a:r>
              <a:rPr lang="en-IN" sz="1400" dirty="0">
                <a:latin typeface="Times New Roman" panose="02020603050405020304" pitchFamily="18" charset="0"/>
                <a:cs typeface="Times New Roman" panose="02020603050405020304" pitchFamily="18" charset="0"/>
              </a:rPr>
              <a:t> React, HTML/CSS, JavaScript</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Function:</a:t>
            </a:r>
            <a:r>
              <a:rPr lang="en-IN" sz="1400" dirty="0">
                <a:latin typeface="Times New Roman" panose="02020603050405020304" pitchFamily="18" charset="0"/>
                <a:cs typeface="Times New Roman" panose="02020603050405020304" pitchFamily="18" charset="0"/>
              </a:rPr>
              <a:t> Provides the user interface for finance/audit users.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Features:</a:t>
            </a:r>
            <a:r>
              <a:rPr lang="en-US" sz="1400" dirty="0">
                <a:latin typeface="Times New Roman" panose="02020603050405020304" pitchFamily="18" charset="0"/>
                <a:cs typeface="Times New Roman" panose="02020603050405020304" pitchFamily="18" charset="0"/>
              </a:rPr>
              <a:t> Data upload (CSV/Excel)</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Filters (date, region, revenue type)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Dashboards (charts, KPIs, revenue trends)</a:t>
            </a:r>
          </a:p>
          <a:p>
            <a:endParaRPr lang="en-IN"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2. Backend (Server-Side using Python)</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Technology:</a:t>
            </a:r>
            <a:r>
              <a:rPr lang="en-IN" sz="1400" dirty="0">
                <a:latin typeface="Times New Roman" panose="02020603050405020304" pitchFamily="18" charset="0"/>
                <a:cs typeface="Times New Roman" panose="02020603050405020304" pitchFamily="18" charset="0"/>
              </a:rPr>
              <a:t> Fast API or Flask (Python web frameworks)</a:t>
            </a:r>
          </a:p>
          <a:p>
            <a:pPr>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Function:</a:t>
            </a:r>
            <a:r>
              <a:rPr lang="en-IN" sz="1400" dirty="0">
                <a:latin typeface="Times New Roman" panose="02020603050405020304" pitchFamily="18" charset="0"/>
                <a:cs typeface="Times New Roman" panose="02020603050405020304" pitchFamily="18" charset="0"/>
              </a:rPr>
              <a:t> Handles business logic, data processing, and API services.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Key Components:</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API Layer:</a:t>
            </a:r>
            <a:r>
              <a:rPr lang="en-US" sz="1400" dirty="0">
                <a:latin typeface="Times New Roman" panose="02020603050405020304" pitchFamily="18" charset="0"/>
                <a:cs typeface="Times New Roman" panose="02020603050405020304" pitchFamily="18" charset="0"/>
              </a:rPr>
              <a:t> Exposes REST endpoints for frontend interactions (upload, fetch reports).</a:t>
            </a:r>
          </a:p>
          <a:p>
            <a:endParaRPr lang="en-IN" sz="1400" dirty="0">
              <a:latin typeface="Times New Roman" panose="02020603050405020304" pitchFamily="18" charset="0"/>
              <a:cs typeface="Times New Roman" panose="02020603050405020304" pitchFamily="18" charset="0"/>
            </a:endParaRPr>
          </a:p>
          <a:p>
            <a:pPr>
              <a:buNone/>
            </a:pPr>
            <a:r>
              <a:rPr lang="en-US" sz="1400" b="1" dirty="0">
                <a:latin typeface="Times New Roman" panose="02020603050405020304" pitchFamily="18" charset="0"/>
                <a:cs typeface="Times New Roman" panose="02020603050405020304" pitchFamily="18" charset="0"/>
              </a:rPr>
              <a:t>3. Database Layer</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Technology:</a:t>
            </a:r>
            <a:r>
              <a:rPr lang="en-US" sz="1400" dirty="0">
                <a:latin typeface="Times New Roman" panose="02020603050405020304" pitchFamily="18" charset="0"/>
                <a:cs typeface="Times New Roman" panose="02020603050405020304" pitchFamily="18" charset="0"/>
              </a:rPr>
              <a:t> PostgreSQL </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Function:</a:t>
            </a:r>
            <a:r>
              <a:rPr lang="en-US" sz="1400" dirty="0">
                <a:latin typeface="Times New Roman" panose="02020603050405020304" pitchFamily="18" charset="0"/>
                <a:cs typeface="Times New Roman" panose="02020603050405020304" pitchFamily="18" charset="0"/>
              </a:rPr>
              <a:t> Stores all data securely.</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Data Stored:</a:t>
            </a:r>
            <a:r>
              <a:rPr lang="en-US" sz="1400" dirty="0">
                <a:latin typeface="Times New Roman" panose="02020603050405020304" pitchFamily="18" charset="0"/>
                <a:cs typeface="Times New Roman" panose="02020603050405020304" pitchFamily="18" charset="0"/>
              </a:rPr>
              <a:t> Uploaded raw data.</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Processed revenue entries.</a:t>
            </a:r>
          </a:p>
        </p:txBody>
      </p:sp>
    </p:spTree>
    <p:extLst>
      <p:ext uri="{BB962C8B-B14F-4D97-AF65-F5344CB8AC3E}">
        <p14:creationId xmlns:p14="http://schemas.microsoft.com/office/powerpoint/2010/main" val="89621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6D16C-4E6B-8D60-2B09-2C16B658B82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9E7A42EF-240E-1CA0-3118-C9D47FCEB426}"/>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384BB50B-0965-ABE2-CF94-E8A041144D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23040BD0-41C9-D68C-B3ED-C8C58C02356F}"/>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93627F6E-E697-12DC-0BC5-84913439D7BD}"/>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66B1AF76-B710-FE4E-D9AC-4FAA3A41823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7</a:t>
            </a:r>
          </a:p>
        </p:txBody>
      </p:sp>
      <p:sp>
        <p:nvSpPr>
          <p:cNvPr id="9" name="TextBox 8">
            <a:extLst>
              <a:ext uri="{FF2B5EF4-FFF2-40B4-BE49-F238E27FC236}">
                <a16:creationId xmlns:a16="http://schemas.microsoft.com/office/drawing/2014/main" id="{D0937E5E-F0C4-9275-0886-D261C43856EB}"/>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b="1" dirty="0">
                <a:solidFill>
                  <a:schemeClr val="accent2"/>
                </a:solidFill>
                <a:latin typeface="Times New Roman" panose="02020603050405020304" pitchFamily="18" charset="0"/>
                <a:cs typeface="Times New Roman" panose="02020603050405020304" pitchFamily="18" charset="0"/>
              </a:rPr>
              <a:t>Software Requirement Specification (SRS) </a:t>
            </a:r>
          </a:p>
        </p:txBody>
      </p:sp>
      <p:sp>
        <p:nvSpPr>
          <p:cNvPr id="4" name="TextBox 3">
            <a:extLst>
              <a:ext uri="{FF2B5EF4-FFF2-40B4-BE49-F238E27FC236}">
                <a16:creationId xmlns:a16="http://schemas.microsoft.com/office/drawing/2014/main" id="{7C8CAD21-A628-F931-FE53-246ABFCF6ED2}"/>
              </a:ext>
            </a:extLst>
          </p:cNvPr>
          <p:cNvSpPr txBox="1"/>
          <p:nvPr/>
        </p:nvSpPr>
        <p:spPr>
          <a:xfrm>
            <a:off x="417096" y="1570690"/>
            <a:ext cx="11494168" cy="4031873"/>
          </a:xfrm>
          <a:prstGeom prst="rect">
            <a:avLst/>
          </a:prstGeom>
          <a:noFill/>
        </p:spPr>
        <p:txBody>
          <a:bodyPr wrap="square" rtlCol="0">
            <a:spAutoFit/>
          </a:bodyPr>
          <a:lstStyle/>
          <a:p>
            <a:pPr algn="just"/>
            <a:r>
              <a:rPr lang="en-IN" sz="1600" b="1" i="0" u="none" strike="noStrike" baseline="0" dirty="0">
                <a:latin typeface="Times New Roman" panose="02020603050405020304" pitchFamily="18" charset="0"/>
                <a:cs typeface="Times New Roman" panose="02020603050405020304" pitchFamily="18" charset="0"/>
              </a:rPr>
              <a:t>Software Requirement:</a:t>
            </a:r>
          </a:p>
          <a:p>
            <a:pPr algn="just"/>
            <a:endParaRPr lang="en-IN" sz="1600" b="1" i="0" u="none" strike="noStrike" baseline="0" dirty="0">
              <a:latin typeface="Times New Roman" panose="02020603050405020304" pitchFamily="18" charset="0"/>
              <a:cs typeface="Times New Roman" panose="02020603050405020304" pitchFamily="18" charset="0"/>
            </a:endParaRPr>
          </a:p>
          <a:p>
            <a:pPr algn="just"/>
            <a:r>
              <a:rPr lang="en-US" sz="1400" b="0" i="0" u="none" strike="noStrike" baseline="0" dirty="0">
                <a:latin typeface="Times New Roman" panose="02020603050405020304" pitchFamily="18" charset="0"/>
                <a:cs typeface="Times New Roman" panose="02020603050405020304" pitchFamily="18" charset="0"/>
              </a:rPr>
              <a:t>I. </a:t>
            </a:r>
            <a:r>
              <a:rPr lang="en-US" sz="1400" b="1" i="0" u="none" strike="noStrike" baseline="0" dirty="0">
                <a:latin typeface="Times New Roman" panose="02020603050405020304" pitchFamily="18" charset="0"/>
                <a:cs typeface="Times New Roman" panose="02020603050405020304" pitchFamily="18" charset="0"/>
              </a:rPr>
              <a:t>HTML (Hyper Text Markup Language):</a:t>
            </a:r>
            <a:r>
              <a:rPr lang="en-US" sz="1400" b="0" i="0" u="none" strike="noStrike" baseline="0" dirty="0">
                <a:latin typeface="Times New Roman" panose="02020603050405020304" pitchFamily="18" charset="0"/>
                <a:cs typeface="Times New Roman" panose="02020603050405020304" pitchFamily="18" charset="0"/>
              </a:rPr>
              <a:t> HTML is the standard language for creating and structuring web pages. It defines elements like headings, paragraphs, links, images, and forms to build the foundation of a website.</a:t>
            </a:r>
          </a:p>
          <a:p>
            <a:pPr algn="just"/>
            <a:r>
              <a:rPr lang="en-US" sz="1400" b="0" i="0" u="none" strike="noStrike" baseline="0" dirty="0">
                <a:latin typeface="Times New Roman" panose="02020603050405020304" pitchFamily="18" charset="0"/>
                <a:cs typeface="Times New Roman" panose="02020603050405020304" pitchFamily="18" charset="0"/>
              </a:rPr>
              <a:t>II. </a:t>
            </a:r>
            <a:r>
              <a:rPr lang="en-US" sz="1400" b="1" i="0" u="none" strike="noStrike" baseline="0" dirty="0">
                <a:latin typeface="Times New Roman" panose="02020603050405020304" pitchFamily="18" charset="0"/>
                <a:cs typeface="Times New Roman" panose="02020603050405020304" pitchFamily="18" charset="0"/>
              </a:rPr>
              <a:t>CSS (Cascading Style Sheets): </a:t>
            </a:r>
            <a:r>
              <a:rPr lang="en-US" sz="1400" b="0" i="0" u="none" strike="noStrike" baseline="0" dirty="0">
                <a:latin typeface="Times New Roman" panose="02020603050405020304" pitchFamily="18" charset="0"/>
                <a:cs typeface="Times New Roman" panose="02020603050405020304" pitchFamily="18" charset="0"/>
              </a:rPr>
              <a:t>CSS is used for styling HTML content, controlling Layout , colors, fonts, and design. It enhances the appearance of web pages, making them more visually appealing and responsive.</a:t>
            </a:r>
          </a:p>
          <a:p>
            <a:pPr algn="just"/>
            <a:r>
              <a:rPr lang="en-US" sz="1400" b="0" i="0" u="none" strike="noStrike" baseline="0" dirty="0">
                <a:latin typeface="Times New Roman" panose="02020603050405020304" pitchFamily="18" charset="0"/>
                <a:cs typeface="Times New Roman" panose="02020603050405020304" pitchFamily="18" charset="0"/>
              </a:rPr>
              <a:t>III. </a:t>
            </a:r>
            <a:r>
              <a:rPr lang="en-US" sz="1400" b="1" i="0" u="none" strike="noStrike" baseline="0" dirty="0">
                <a:latin typeface="Times New Roman" panose="02020603050405020304" pitchFamily="18" charset="0"/>
                <a:cs typeface="Times New Roman" panose="02020603050405020304" pitchFamily="18" charset="0"/>
              </a:rPr>
              <a:t>JavaScript:</a:t>
            </a:r>
            <a:r>
              <a:rPr lang="en-US" sz="1400" b="0" i="0" u="none" strike="noStrike" baseline="0" dirty="0">
                <a:latin typeface="Times New Roman" panose="02020603050405020304" pitchFamily="18" charset="0"/>
                <a:cs typeface="Times New Roman" panose="02020603050405020304" pitchFamily="18" charset="0"/>
              </a:rPr>
              <a:t> JavaScript is a versatile programming language used for adding interactive </a:t>
            </a:r>
            <a:r>
              <a:rPr lang="en-US" sz="1400" dirty="0">
                <a:latin typeface="Times New Roman" panose="02020603050405020304" pitchFamily="18" charset="0"/>
                <a:cs typeface="Times New Roman" panose="02020603050405020304" pitchFamily="18" charset="0"/>
              </a:rPr>
              <a:t>f</a:t>
            </a:r>
            <a:r>
              <a:rPr lang="en-US" sz="1400" b="0" i="0" u="none" strike="noStrike" baseline="0" dirty="0">
                <a:latin typeface="Times New Roman" panose="02020603050405020304" pitchFamily="18" charset="0"/>
                <a:cs typeface="Times New Roman" panose="02020603050405020304" pitchFamily="18" charset="0"/>
              </a:rPr>
              <a:t>eatures to web applications. It enables dynamic content, animations, and user </a:t>
            </a:r>
            <a:r>
              <a:rPr lang="en-IN" sz="1400" b="0" i="0" u="none" strike="noStrike" baseline="0" dirty="0">
                <a:latin typeface="Times New Roman" panose="02020603050405020304" pitchFamily="18" charset="0"/>
                <a:cs typeface="Times New Roman" panose="02020603050405020304" pitchFamily="18" charset="0"/>
              </a:rPr>
              <a:t>interactions.</a:t>
            </a:r>
          </a:p>
          <a:p>
            <a:pPr algn="just"/>
            <a:r>
              <a:rPr lang="en-US" sz="1400" b="0" i="0" u="none" strike="noStrike" baseline="0" dirty="0">
                <a:latin typeface="Times New Roman" panose="02020603050405020304" pitchFamily="18" charset="0"/>
                <a:cs typeface="Times New Roman" panose="02020603050405020304" pitchFamily="18" charset="0"/>
              </a:rPr>
              <a:t>IV. </a:t>
            </a:r>
            <a:r>
              <a:rPr lang="en-US" sz="1400" b="1" i="0" u="none" strike="noStrike" baseline="0" dirty="0">
                <a:latin typeface="Times New Roman" panose="02020603050405020304" pitchFamily="18" charset="0"/>
                <a:cs typeface="Times New Roman" panose="02020603050405020304" pitchFamily="18" charset="0"/>
              </a:rPr>
              <a:t>React: </a:t>
            </a:r>
            <a:r>
              <a:rPr lang="en-US" sz="1400" b="0" i="0" u="none" strike="noStrike" baseline="0" dirty="0">
                <a:latin typeface="Times New Roman" panose="02020603050405020304" pitchFamily="18" charset="0"/>
                <a:cs typeface="Times New Roman" panose="02020603050405020304" pitchFamily="18" charset="0"/>
              </a:rPr>
              <a:t>React is a JavaScript library for building user interfaces, primarily for </a:t>
            </a:r>
            <a:r>
              <a:rPr lang="en-US" sz="1400" b="0" i="0" u="none" strike="noStrike" baseline="0" dirty="0" err="1">
                <a:latin typeface="Times New Roman" panose="02020603050405020304" pitchFamily="18" charset="0"/>
                <a:cs typeface="Times New Roman" panose="02020603050405020304" pitchFamily="18" charset="0"/>
              </a:rPr>
              <a:t>singlepage</a:t>
            </a:r>
            <a:r>
              <a:rPr lang="en-US" sz="1400" dirty="0">
                <a:latin typeface="Times New Roman" panose="02020603050405020304" pitchFamily="18" charset="0"/>
                <a:cs typeface="Times New Roman" panose="02020603050405020304" pitchFamily="18" charset="0"/>
              </a:rPr>
              <a:t> </a:t>
            </a:r>
            <a:r>
              <a:rPr lang="en-US" sz="1400" b="0" i="0" u="none" strike="noStrike" baseline="0" dirty="0">
                <a:latin typeface="Times New Roman" panose="02020603050405020304" pitchFamily="18" charset="0"/>
                <a:cs typeface="Times New Roman" panose="02020603050405020304" pitchFamily="18" charset="0"/>
              </a:rPr>
              <a:t>applications. It uses a component-based architecture, making UI development </a:t>
            </a:r>
            <a:r>
              <a:rPr lang="en-IN" sz="1400" b="0" i="0" u="none" strike="noStrike" baseline="0" dirty="0">
                <a:latin typeface="Times New Roman" panose="02020603050405020304" pitchFamily="18" charset="0"/>
                <a:cs typeface="Times New Roman" panose="02020603050405020304" pitchFamily="18" charset="0"/>
              </a:rPr>
              <a:t>faster and more efficient.</a:t>
            </a:r>
          </a:p>
          <a:p>
            <a:pPr algn="just"/>
            <a:r>
              <a:rPr lang="en-US" sz="1400" b="0" i="0" u="none" strike="noStrike" baseline="0" dirty="0">
                <a:latin typeface="Times New Roman" panose="02020603050405020304" pitchFamily="18" charset="0"/>
                <a:cs typeface="Times New Roman" panose="02020603050405020304" pitchFamily="18" charset="0"/>
              </a:rPr>
              <a:t>V. </a:t>
            </a:r>
            <a:r>
              <a:rPr lang="en-US" sz="1400" b="1" i="0" u="none" strike="noStrike" baseline="0" dirty="0">
                <a:latin typeface="Times New Roman" panose="02020603050405020304" pitchFamily="18" charset="0"/>
                <a:cs typeface="Times New Roman" panose="02020603050405020304" pitchFamily="18" charset="0"/>
              </a:rPr>
              <a:t>Python:</a:t>
            </a:r>
            <a:r>
              <a:rPr lang="en-US" sz="1400" b="0" i="0" u="none" strike="noStrike" baseline="0" dirty="0">
                <a:latin typeface="Times New Roman" panose="02020603050405020304" pitchFamily="18" charset="0"/>
                <a:cs typeface="Times New Roman" panose="02020603050405020304" pitchFamily="18" charset="0"/>
              </a:rPr>
              <a:t> Python is a high-level, interpreted programming language known for its simplicity and versatility. It is widely used in web development, data analysis, AI, and </a:t>
            </a:r>
            <a:r>
              <a:rPr lang="en-IN" sz="1400" b="0" i="0" u="none" strike="noStrike" baseline="0" dirty="0">
                <a:latin typeface="Times New Roman" panose="02020603050405020304" pitchFamily="18" charset="0"/>
                <a:cs typeface="Times New Roman" panose="02020603050405020304" pitchFamily="18" charset="0"/>
              </a:rPr>
              <a:t>machine learning applications.</a:t>
            </a:r>
          </a:p>
          <a:p>
            <a:pPr algn="just"/>
            <a:r>
              <a:rPr lang="en-US" sz="1400" b="0" i="0" u="none" strike="noStrike" baseline="0" dirty="0">
                <a:latin typeface="Times New Roman" panose="02020603050405020304" pitchFamily="18" charset="0"/>
                <a:cs typeface="Times New Roman" panose="02020603050405020304" pitchFamily="18" charset="0"/>
              </a:rPr>
              <a:t>VI. </a:t>
            </a:r>
            <a:r>
              <a:rPr lang="en-US" sz="1400" b="1" i="0" u="none" strike="noStrike" baseline="0" dirty="0">
                <a:latin typeface="Times New Roman" panose="02020603050405020304" pitchFamily="18" charset="0"/>
                <a:cs typeface="Times New Roman" panose="02020603050405020304" pitchFamily="18" charset="0"/>
              </a:rPr>
              <a:t>TensorFlow</a:t>
            </a:r>
            <a:r>
              <a:rPr lang="en-US" sz="1400" b="0" i="0" u="none" strike="noStrike" baseline="0" dirty="0">
                <a:latin typeface="Times New Roman" panose="02020603050405020304" pitchFamily="18" charset="0"/>
                <a:cs typeface="Times New Roman" panose="02020603050405020304" pitchFamily="18" charset="0"/>
              </a:rPr>
              <a:t>: TensorFlow is an open-source machine learning framework developed by Google. It provides tools for building and training deep learning models, including </a:t>
            </a:r>
            <a:r>
              <a:rPr lang="en-IN" sz="1400" b="0" i="0" u="none" strike="noStrike" baseline="0" dirty="0">
                <a:latin typeface="Times New Roman" panose="02020603050405020304" pitchFamily="18" charset="0"/>
                <a:cs typeface="Times New Roman" panose="02020603050405020304" pitchFamily="18" charset="0"/>
              </a:rPr>
              <a:t>neural networks.</a:t>
            </a:r>
          </a:p>
          <a:p>
            <a:pPr algn="just"/>
            <a:r>
              <a:rPr lang="en-IN" sz="1400" b="0" i="0" u="none" strike="noStrike" baseline="0" dirty="0">
                <a:latin typeface="Times New Roman" panose="02020603050405020304" pitchFamily="18" charset="0"/>
                <a:cs typeface="Times New Roman" panose="02020603050405020304" pitchFamily="18" charset="0"/>
              </a:rPr>
              <a:t>VII. </a:t>
            </a:r>
            <a:r>
              <a:rPr lang="en-IN" sz="1400" b="1" i="0" u="none" strike="noStrike" baseline="0" dirty="0">
                <a:latin typeface="Times New Roman" panose="02020603050405020304" pitchFamily="18" charset="0"/>
                <a:cs typeface="Times New Roman" panose="02020603050405020304" pitchFamily="18" charset="0"/>
              </a:rPr>
              <a:t>Pytesseract:</a:t>
            </a:r>
            <a:r>
              <a:rPr lang="en-IN" sz="1400" b="0" i="0" u="none" strike="noStrike" baseline="0" dirty="0">
                <a:latin typeface="Times New Roman" panose="02020603050405020304" pitchFamily="18" charset="0"/>
                <a:cs typeface="Times New Roman" panose="02020603050405020304" pitchFamily="18" charset="0"/>
              </a:rPr>
              <a:t> Pytesseract is a Python wrapper for Google’s Tesseract-OCR engine. It is </a:t>
            </a:r>
            <a:r>
              <a:rPr lang="en-US" sz="1400" b="0" i="0" u="none" strike="noStrike" baseline="0" dirty="0">
                <a:latin typeface="Times New Roman" panose="02020603050405020304" pitchFamily="18" charset="0"/>
                <a:cs typeface="Times New Roman" panose="02020603050405020304" pitchFamily="18" charset="0"/>
              </a:rPr>
              <a:t>used for Optical Character Recognition (OCR) to extract text from images.</a:t>
            </a:r>
          </a:p>
          <a:p>
            <a:pPr algn="just"/>
            <a:r>
              <a:rPr lang="en-US" sz="1400" b="0" i="0" u="none" strike="noStrike" baseline="0" dirty="0">
                <a:latin typeface="Times New Roman" panose="02020603050405020304" pitchFamily="18" charset="0"/>
                <a:cs typeface="Times New Roman" panose="02020603050405020304" pitchFamily="18" charset="0"/>
              </a:rPr>
              <a:t>VIII. </a:t>
            </a:r>
            <a:r>
              <a:rPr lang="en-US" sz="1400" b="1" i="0" u="none" strike="noStrike" baseline="0" dirty="0">
                <a:latin typeface="Times New Roman" panose="02020603050405020304" pitchFamily="18" charset="0"/>
                <a:cs typeface="Times New Roman" panose="02020603050405020304" pitchFamily="18" charset="0"/>
              </a:rPr>
              <a:t>Tkinter:</a:t>
            </a:r>
            <a:r>
              <a:rPr lang="en-US" sz="1400" b="0" i="0" u="none" strike="noStrike" baseline="0" dirty="0">
                <a:latin typeface="Times New Roman" panose="02020603050405020304" pitchFamily="18" charset="0"/>
                <a:cs typeface="Times New Roman" panose="02020603050405020304" pitchFamily="18" charset="0"/>
              </a:rPr>
              <a:t> Tkinter is a Python library for creating desktop applications with graphical user interfaces (GUIs). It provides widgets like buttons, labels, and text boxes.</a:t>
            </a:r>
          </a:p>
        </p:txBody>
      </p:sp>
    </p:spTree>
    <p:extLst>
      <p:ext uri="{BB962C8B-B14F-4D97-AF65-F5344CB8AC3E}">
        <p14:creationId xmlns:p14="http://schemas.microsoft.com/office/powerpoint/2010/main" val="4057375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B4449-396E-A9A1-8436-39D21486C1F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8FB31A4-3430-6716-714B-643536F1D018}"/>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37EC524F-670A-DF89-8FE6-093AA34E2E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695E41FF-1AC3-E341-0406-EE23BE753374}"/>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E8809281-2AE9-50E4-0636-972439B8936C}"/>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871DB13-E08A-A940-9AB7-E9E0E35C67E9}"/>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8</a:t>
            </a:r>
          </a:p>
        </p:txBody>
      </p:sp>
      <p:sp>
        <p:nvSpPr>
          <p:cNvPr id="9" name="TextBox 8">
            <a:extLst>
              <a:ext uri="{FF2B5EF4-FFF2-40B4-BE49-F238E27FC236}">
                <a16:creationId xmlns:a16="http://schemas.microsoft.com/office/drawing/2014/main" id="{3B96B40A-F3FD-424F-4471-EE7C1612BA20}"/>
              </a:ext>
            </a:extLst>
          </p:cNvPr>
          <p:cNvSpPr txBox="1"/>
          <p:nvPr/>
        </p:nvSpPr>
        <p:spPr>
          <a:xfrm>
            <a:off x="1459832" y="165298"/>
            <a:ext cx="9152021" cy="523220"/>
          </a:xfrm>
          <a:prstGeom prst="rect">
            <a:avLst/>
          </a:prstGeom>
          <a:noFill/>
        </p:spPr>
        <p:txBody>
          <a:bodyPr wrap="square" rtlCol="0">
            <a:spAutoFit/>
          </a:bodyPr>
          <a:lstStyle/>
          <a:p>
            <a:pPr algn="ctr">
              <a:spcBef>
                <a:spcPts val="1200"/>
              </a:spcBef>
            </a:pPr>
            <a:r>
              <a:rPr lang="en-US" sz="2800" b="1" dirty="0">
                <a:solidFill>
                  <a:schemeClr val="accent2"/>
                </a:solidFill>
                <a:latin typeface="Times New Roman" panose="02020603050405020304" pitchFamily="18" charset="0"/>
                <a:cs typeface="Times New Roman" panose="02020603050405020304" pitchFamily="18" charset="0"/>
              </a:rPr>
              <a:t>Software Requirement Specification (SRS) Cont. </a:t>
            </a:r>
          </a:p>
        </p:txBody>
      </p:sp>
      <p:sp>
        <p:nvSpPr>
          <p:cNvPr id="4" name="TextBox 3">
            <a:extLst>
              <a:ext uri="{FF2B5EF4-FFF2-40B4-BE49-F238E27FC236}">
                <a16:creationId xmlns:a16="http://schemas.microsoft.com/office/drawing/2014/main" id="{F1F3EB8F-D18F-0380-1FC0-547DDA1F5A2A}"/>
              </a:ext>
            </a:extLst>
          </p:cNvPr>
          <p:cNvSpPr txBox="1"/>
          <p:nvPr/>
        </p:nvSpPr>
        <p:spPr>
          <a:xfrm>
            <a:off x="648035" y="1371069"/>
            <a:ext cx="10545344" cy="4031873"/>
          </a:xfrm>
          <a:prstGeom prst="rect">
            <a:avLst/>
          </a:prstGeom>
          <a:noFill/>
        </p:spPr>
        <p:txBody>
          <a:bodyPr wrap="square" rtlCol="0">
            <a:spAutoFit/>
          </a:bodyPr>
          <a:lstStyle/>
          <a:p>
            <a:pPr algn="l"/>
            <a:r>
              <a:rPr lang="en-IN" sz="1600" b="1" i="0" u="none" strike="noStrike" baseline="0" dirty="0">
                <a:latin typeface="Times New Roman" panose="02020603050405020304" pitchFamily="18" charset="0"/>
                <a:cs typeface="Times New Roman" panose="02020603050405020304" pitchFamily="18" charset="0"/>
              </a:rPr>
              <a:t>Software Requirement:</a:t>
            </a:r>
          </a:p>
          <a:p>
            <a:pPr algn="l"/>
            <a:endParaRPr lang="en-IN" sz="1600" b="1" i="0" u="none" strike="noStrike" baseline="0" dirty="0">
              <a:latin typeface="Times New Roman" panose="02020603050405020304" pitchFamily="18" charset="0"/>
              <a:cs typeface="Times New Roman" panose="02020603050405020304" pitchFamily="18" charset="0"/>
            </a:endParaRPr>
          </a:p>
          <a:p>
            <a:pPr algn="l"/>
            <a:r>
              <a:rPr lang="en-US" sz="1600" b="0" i="0" u="none" strike="noStrike" baseline="0" dirty="0">
                <a:latin typeface="Times New Roman" panose="02020603050405020304" pitchFamily="18" charset="0"/>
                <a:cs typeface="Times New Roman" panose="02020603050405020304" pitchFamily="18" charset="0"/>
              </a:rPr>
              <a:t>IX. </a:t>
            </a:r>
            <a:r>
              <a:rPr lang="en-US" sz="1600" b="1" i="0" u="none" strike="noStrike" baseline="0" dirty="0">
                <a:latin typeface="Times New Roman" panose="02020603050405020304" pitchFamily="18" charset="0"/>
                <a:cs typeface="Times New Roman" panose="02020603050405020304" pitchFamily="18" charset="0"/>
              </a:rPr>
              <a:t>Scikit-Learn: </a:t>
            </a:r>
            <a:r>
              <a:rPr lang="en-US" sz="1600" b="0" i="0" u="none" strike="noStrike" baseline="0" dirty="0">
                <a:latin typeface="Times New Roman" panose="02020603050405020304" pitchFamily="18" charset="0"/>
                <a:cs typeface="Times New Roman" panose="02020603050405020304" pitchFamily="18" charset="0"/>
              </a:rPr>
              <a:t>Scikit-Learn is a Python library for machine learning. It offers simple and efficient tools for data mining, analysis, and modeling using classification, regression, </a:t>
            </a:r>
            <a:r>
              <a:rPr lang="en-IN" sz="1600" b="0" i="0" u="none" strike="noStrike" baseline="0" dirty="0">
                <a:latin typeface="Times New Roman" panose="02020603050405020304" pitchFamily="18" charset="0"/>
                <a:cs typeface="Times New Roman" panose="02020603050405020304" pitchFamily="18" charset="0"/>
              </a:rPr>
              <a:t>and clustering algorithms.</a:t>
            </a:r>
          </a:p>
          <a:p>
            <a:pPr algn="l"/>
            <a:r>
              <a:rPr lang="en-US" sz="1600" b="0" i="0" u="none" strike="noStrike" baseline="0" dirty="0">
                <a:latin typeface="Times New Roman" panose="02020603050405020304" pitchFamily="18" charset="0"/>
                <a:cs typeface="Times New Roman" panose="02020603050405020304" pitchFamily="18" charset="0"/>
              </a:rPr>
              <a:t>X. </a:t>
            </a:r>
            <a:r>
              <a:rPr lang="en-US" sz="1600" b="1" i="0" u="none" strike="noStrike" baseline="0" dirty="0">
                <a:latin typeface="Times New Roman" panose="02020603050405020304" pitchFamily="18" charset="0"/>
                <a:cs typeface="Times New Roman" panose="02020603050405020304" pitchFamily="18" charset="0"/>
              </a:rPr>
              <a:t>Streamlit:</a:t>
            </a:r>
            <a:r>
              <a:rPr lang="en-US" sz="1600" b="0" i="0" u="none" strike="noStrike" baseline="0" dirty="0">
                <a:latin typeface="Times New Roman" panose="02020603050405020304" pitchFamily="18" charset="0"/>
                <a:cs typeface="Times New Roman" panose="02020603050405020304" pitchFamily="18" charset="0"/>
              </a:rPr>
              <a:t> Streamlit is an open-source Python library for building interactive web applications for data science and machine learning projects. It simplifies the process of </a:t>
            </a:r>
            <a:r>
              <a:rPr lang="en-IN" sz="1600" b="0" i="0" u="none" strike="noStrike" baseline="0" dirty="0">
                <a:latin typeface="Times New Roman" panose="02020603050405020304" pitchFamily="18" charset="0"/>
                <a:cs typeface="Times New Roman" panose="02020603050405020304" pitchFamily="18" charset="0"/>
              </a:rPr>
              <a:t>visualizing and sharing models.</a:t>
            </a:r>
          </a:p>
          <a:p>
            <a:pPr algn="l"/>
            <a:r>
              <a:rPr lang="en-US" sz="1600" b="0" i="0" u="none" strike="noStrike" baseline="0" dirty="0">
                <a:latin typeface="Times New Roman" panose="02020603050405020304" pitchFamily="18" charset="0"/>
                <a:cs typeface="Times New Roman" panose="02020603050405020304" pitchFamily="18" charset="0"/>
              </a:rPr>
              <a:t>XI. </a:t>
            </a:r>
            <a:r>
              <a:rPr lang="en-US" sz="1600" b="1" i="0" u="none" strike="noStrike" baseline="0" dirty="0">
                <a:latin typeface="Times New Roman" panose="02020603050405020304" pitchFamily="18" charset="0"/>
                <a:cs typeface="Times New Roman" panose="02020603050405020304" pitchFamily="18" charset="0"/>
              </a:rPr>
              <a:t>Flask:</a:t>
            </a:r>
            <a:r>
              <a:rPr lang="en-US" sz="1600" b="0" i="0" u="none" strike="noStrike" baseline="0" dirty="0">
                <a:latin typeface="Times New Roman" panose="02020603050405020304" pitchFamily="18" charset="0"/>
                <a:cs typeface="Times New Roman" panose="02020603050405020304" pitchFamily="18" charset="0"/>
              </a:rPr>
              <a:t> Flask is a lightweight Python web framework used to build web applications and REST APIs. It is known for its simplicity, flexibility, and ease of integration with other </a:t>
            </a:r>
            <a:r>
              <a:rPr lang="en-IN" sz="1600" b="0" i="0" u="none" strike="noStrike" baseline="0" dirty="0">
                <a:latin typeface="Times New Roman" panose="02020603050405020304" pitchFamily="18" charset="0"/>
                <a:cs typeface="Times New Roman" panose="02020603050405020304" pitchFamily="18" charset="0"/>
              </a:rPr>
              <a:t>libraries.</a:t>
            </a: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a:p>
            <a:pPr algn="l"/>
            <a:r>
              <a:rPr lang="en-IN" sz="1600" b="1" i="0" u="none" strike="noStrike" baseline="0" dirty="0">
                <a:latin typeface="Times New Roman" panose="02020603050405020304" pitchFamily="18" charset="0"/>
                <a:cs typeface="Times New Roman" panose="02020603050405020304" pitchFamily="18" charset="0"/>
              </a:rPr>
              <a:t>Hardware Requirement:</a:t>
            </a:r>
          </a:p>
          <a:p>
            <a:pPr algn="l"/>
            <a:endParaRPr lang="en-IN" sz="1600" b="1" i="0" u="none" strike="noStrike" baseline="0" dirty="0">
              <a:latin typeface="Times New Roman" panose="02020603050405020304" pitchFamily="18" charset="0"/>
              <a:cs typeface="Times New Roman" panose="02020603050405020304" pitchFamily="18" charset="0"/>
            </a:endParaRPr>
          </a:p>
          <a:p>
            <a:pPr algn="l"/>
            <a:r>
              <a:rPr lang="en-US" sz="1600" b="0" i="0" u="none" strike="noStrike" baseline="0" dirty="0">
                <a:latin typeface="Times New Roman" panose="02020603050405020304" pitchFamily="18" charset="0"/>
                <a:cs typeface="Times New Roman" panose="02020603050405020304" pitchFamily="18" charset="0"/>
              </a:rPr>
              <a:t>I. </a:t>
            </a:r>
            <a:r>
              <a:rPr lang="en-US" sz="1600" b="1" i="0" u="none" strike="noStrike" baseline="0" dirty="0">
                <a:latin typeface="Times New Roman" panose="02020603050405020304" pitchFamily="18" charset="0"/>
                <a:cs typeface="Times New Roman" panose="02020603050405020304" pitchFamily="18" charset="0"/>
              </a:rPr>
              <a:t>Processor:</a:t>
            </a:r>
            <a:r>
              <a:rPr lang="en-US" sz="1600" b="0" i="0" u="none" strike="noStrike" baseline="0" dirty="0">
                <a:latin typeface="Times New Roman" panose="02020603050405020304" pitchFamily="18" charset="0"/>
                <a:cs typeface="Times New Roman" panose="02020603050405020304" pitchFamily="18" charset="0"/>
              </a:rPr>
              <a:t> Intel i5 or higher</a:t>
            </a:r>
          </a:p>
          <a:p>
            <a:pPr algn="l"/>
            <a:r>
              <a:rPr lang="en-US" sz="1600" b="0" i="0" u="none" strike="noStrike" baseline="0" dirty="0">
                <a:latin typeface="Times New Roman" panose="02020603050405020304" pitchFamily="18" charset="0"/>
                <a:cs typeface="Times New Roman" panose="02020603050405020304" pitchFamily="18" charset="0"/>
              </a:rPr>
              <a:t>II. </a:t>
            </a:r>
            <a:r>
              <a:rPr lang="en-US" sz="1600" b="1" i="0" u="none" strike="noStrike" baseline="0" dirty="0">
                <a:latin typeface="Times New Roman" panose="02020603050405020304" pitchFamily="18" charset="0"/>
                <a:cs typeface="Times New Roman" panose="02020603050405020304" pitchFamily="18" charset="0"/>
              </a:rPr>
              <a:t>RAM:</a:t>
            </a:r>
            <a:r>
              <a:rPr lang="en-US" sz="1600" b="0" i="0" u="none" strike="noStrike" baseline="0" dirty="0">
                <a:latin typeface="Times New Roman" panose="02020603050405020304" pitchFamily="18" charset="0"/>
                <a:cs typeface="Times New Roman" panose="02020603050405020304" pitchFamily="18" charset="0"/>
              </a:rPr>
              <a:t> 8GB or above</a:t>
            </a:r>
          </a:p>
          <a:p>
            <a:pPr algn="l"/>
            <a:r>
              <a:rPr lang="en-US" sz="1600" b="0" i="0" u="none" strike="noStrike" baseline="0" dirty="0">
                <a:latin typeface="Times New Roman" panose="02020603050405020304" pitchFamily="18" charset="0"/>
                <a:cs typeface="Times New Roman" panose="02020603050405020304" pitchFamily="18" charset="0"/>
              </a:rPr>
              <a:t>III. </a:t>
            </a:r>
            <a:r>
              <a:rPr lang="en-US" sz="1600" b="1" i="0" u="none" strike="noStrike" baseline="0" dirty="0">
                <a:latin typeface="Times New Roman" panose="02020603050405020304" pitchFamily="18" charset="0"/>
                <a:cs typeface="Times New Roman" panose="02020603050405020304" pitchFamily="18" charset="0"/>
              </a:rPr>
              <a:t>Storage:</a:t>
            </a:r>
            <a:r>
              <a:rPr lang="en-US" sz="1600" b="0" i="0" u="none" strike="noStrike" baseline="0" dirty="0">
                <a:latin typeface="Times New Roman" panose="02020603050405020304" pitchFamily="18" charset="0"/>
                <a:cs typeface="Times New Roman" panose="02020603050405020304" pitchFamily="18" charset="0"/>
              </a:rPr>
              <a:t> 500GB SSD or higher</a:t>
            </a:r>
          </a:p>
          <a:p>
            <a:pPr algn="l"/>
            <a:r>
              <a:rPr lang="en-US" sz="1600" b="0" i="0" u="none" strike="noStrike" baseline="0" dirty="0">
                <a:latin typeface="Times New Roman" panose="02020603050405020304" pitchFamily="18" charset="0"/>
                <a:cs typeface="Times New Roman" panose="02020603050405020304" pitchFamily="18" charset="0"/>
              </a:rPr>
              <a:t>IV. </a:t>
            </a:r>
            <a:r>
              <a:rPr lang="en-US" sz="1600" b="1" i="0" u="none" strike="noStrike" baseline="0" dirty="0">
                <a:latin typeface="Times New Roman" panose="02020603050405020304" pitchFamily="18" charset="0"/>
                <a:cs typeface="Times New Roman" panose="02020603050405020304" pitchFamily="18" charset="0"/>
              </a:rPr>
              <a:t>GPU: </a:t>
            </a:r>
            <a:r>
              <a:rPr lang="en-US" sz="1600" b="0" i="0" u="none" strike="noStrike" baseline="0" dirty="0">
                <a:latin typeface="Times New Roman" panose="02020603050405020304" pitchFamily="18" charset="0"/>
                <a:cs typeface="Times New Roman" panose="02020603050405020304" pitchFamily="18" charset="0"/>
              </a:rPr>
              <a:t>NVIDIA GeForce GTX 1050 or higher (for AI operations)</a:t>
            </a:r>
            <a:endParaRPr lang="en-IN" sz="16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816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EDDE3-CAFA-C18F-BA04-BF78936DD838}"/>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B9AC48E1-307E-832A-2D85-A579549DBC5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BE8DFD06-3EC5-72A2-11AC-C04903AA9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06FEDAC5-5348-A04C-1FF6-1C6366DD3F70}"/>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B4F58C15-402B-7CF4-CA1A-EC549565BAE6}"/>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Enterprise Revenue Assurance Tool</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93506E83-B8B7-CDFC-140A-696544D21F1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Calibri" panose="020F0502020204030204"/>
              </a:rPr>
              <a:t>9</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0A5B2887-AAE9-D7A6-347F-EEE576CF3AA9}"/>
              </a:ext>
            </a:extLst>
          </p:cNvPr>
          <p:cNvSpPr txBox="1"/>
          <p:nvPr/>
        </p:nvSpPr>
        <p:spPr>
          <a:xfrm>
            <a:off x="2791326" y="458471"/>
            <a:ext cx="7471694" cy="523220"/>
          </a:xfrm>
          <a:prstGeom prst="rect">
            <a:avLst/>
          </a:prstGeom>
          <a:noFill/>
        </p:spPr>
        <p:txBody>
          <a:bodyPr wrap="square" rtlCol="0">
            <a:spAutoFit/>
          </a:bodyPr>
          <a:lstStyle/>
          <a:p>
            <a:pPr algn="ctr">
              <a:spcBef>
                <a:spcPts val="1200"/>
              </a:spcBef>
            </a:pPr>
            <a:r>
              <a:rPr lang="en-US" sz="2800" dirty="0">
                <a:solidFill>
                  <a:schemeClr val="accent2"/>
                </a:solidFill>
                <a:latin typeface="Times New Roman" panose="02020603050405020304" pitchFamily="18" charset="0"/>
                <a:cs typeface="Times New Roman" panose="02020603050405020304" pitchFamily="18" charset="0"/>
              </a:rPr>
              <a:t>Data Flow Diagram (DFD)</a:t>
            </a:r>
          </a:p>
        </p:txBody>
      </p:sp>
      <p:sp>
        <p:nvSpPr>
          <p:cNvPr id="2" name="Rectangle 1">
            <a:extLst>
              <a:ext uri="{FF2B5EF4-FFF2-40B4-BE49-F238E27FC236}">
                <a16:creationId xmlns:a16="http://schemas.microsoft.com/office/drawing/2014/main" id="{5650137F-02F0-D7E9-BB36-3E61EC116FD6}"/>
              </a:ext>
            </a:extLst>
          </p:cNvPr>
          <p:cNvSpPr/>
          <p:nvPr/>
        </p:nvSpPr>
        <p:spPr>
          <a:xfrm>
            <a:off x="352926" y="2167909"/>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t>Contracts</a:t>
            </a:r>
          </a:p>
        </p:txBody>
      </p:sp>
      <p:sp>
        <p:nvSpPr>
          <p:cNvPr id="3" name="Rectangle 2">
            <a:extLst>
              <a:ext uri="{FF2B5EF4-FFF2-40B4-BE49-F238E27FC236}">
                <a16:creationId xmlns:a16="http://schemas.microsoft.com/office/drawing/2014/main" id="{2B67E5EC-FD0E-B413-7B34-2F1CFBCA982B}"/>
              </a:ext>
            </a:extLst>
          </p:cNvPr>
          <p:cNvSpPr/>
          <p:nvPr/>
        </p:nvSpPr>
        <p:spPr>
          <a:xfrm>
            <a:off x="3096126" y="2167909"/>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t>CRM System</a:t>
            </a:r>
          </a:p>
        </p:txBody>
      </p:sp>
      <p:sp>
        <p:nvSpPr>
          <p:cNvPr id="4" name="Rectangle 3">
            <a:extLst>
              <a:ext uri="{FF2B5EF4-FFF2-40B4-BE49-F238E27FC236}">
                <a16:creationId xmlns:a16="http://schemas.microsoft.com/office/drawing/2014/main" id="{DBEEC802-0763-5996-563F-B77C7A54494F}"/>
              </a:ext>
            </a:extLst>
          </p:cNvPr>
          <p:cNvSpPr/>
          <p:nvPr/>
        </p:nvSpPr>
        <p:spPr>
          <a:xfrm>
            <a:off x="5839326" y="2167909"/>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t>Billing Systems</a:t>
            </a:r>
          </a:p>
        </p:txBody>
      </p:sp>
      <p:sp>
        <p:nvSpPr>
          <p:cNvPr id="5" name="Rectangle 4">
            <a:extLst>
              <a:ext uri="{FF2B5EF4-FFF2-40B4-BE49-F238E27FC236}">
                <a16:creationId xmlns:a16="http://schemas.microsoft.com/office/drawing/2014/main" id="{C3026B88-6169-6636-DA62-BD478CE3D15B}"/>
              </a:ext>
            </a:extLst>
          </p:cNvPr>
          <p:cNvSpPr/>
          <p:nvPr/>
        </p:nvSpPr>
        <p:spPr>
          <a:xfrm>
            <a:off x="5839326" y="3996709"/>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t>Network / Provisioning</a:t>
            </a:r>
          </a:p>
        </p:txBody>
      </p:sp>
      <p:sp>
        <p:nvSpPr>
          <p:cNvPr id="11" name="Rectangle 10">
            <a:extLst>
              <a:ext uri="{FF2B5EF4-FFF2-40B4-BE49-F238E27FC236}">
                <a16:creationId xmlns:a16="http://schemas.microsoft.com/office/drawing/2014/main" id="{666E0FFF-B767-6E05-62C3-B049F2496325}"/>
              </a:ext>
            </a:extLst>
          </p:cNvPr>
          <p:cNvSpPr/>
          <p:nvPr/>
        </p:nvSpPr>
        <p:spPr>
          <a:xfrm>
            <a:off x="8859335" y="2209400"/>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dirty="0"/>
              <a:t>Customer Bill</a:t>
            </a:r>
          </a:p>
        </p:txBody>
      </p:sp>
      <p:sp>
        <p:nvSpPr>
          <p:cNvPr id="13" name="Rectangle 12">
            <a:extLst>
              <a:ext uri="{FF2B5EF4-FFF2-40B4-BE49-F238E27FC236}">
                <a16:creationId xmlns:a16="http://schemas.microsoft.com/office/drawing/2014/main" id="{704D0BD9-28B5-DC27-F2BE-44CB1281A327}"/>
              </a:ext>
            </a:extLst>
          </p:cNvPr>
          <p:cNvSpPr/>
          <p:nvPr/>
        </p:nvSpPr>
        <p:spPr>
          <a:xfrm>
            <a:off x="8871284" y="3996709"/>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dirty="0"/>
              <a:t>Asset Database</a:t>
            </a:r>
          </a:p>
        </p:txBody>
      </p:sp>
      <p:cxnSp>
        <p:nvCxnSpPr>
          <p:cNvPr id="20" name="Connector 13">
            <a:extLst>
              <a:ext uri="{FF2B5EF4-FFF2-40B4-BE49-F238E27FC236}">
                <a16:creationId xmlns:a16="http://schemas.microsoft.com/office/drawing/2014/main" id="{FD823B14-DC64-AA41-9807-17C9382779EC}"/>
              </a:ext>
            </a:extLst>
          </p:cNvPr>
          <p:cNvCxnSpPr/>
          <p:nvPr/>
        </p:nvCxnSpPr>
        <p:spPr>
          <a:xfrm flipV="1">
            <a:off x="8871284" y="2669253"/>
            <a:ext cx="0" cy="1828800"/>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6031831" y="5291640"/>
            <a:ext cx="1122947" cy="830997"/>
          </a:xfrm>
          <a:prstGeom prst="rect">
            <a:avLst/>
          </a:prstGeom>
          <a:noFill/>
        </p:spPr>
        <p:txBody>
          <a:bodyPr wrap="square">
            <a:spAutoFit/>
          </a:bodyPr>
          <a:lstStyle/>
          <a:p>
            <a:pPr>
              <a:defRPr sz="2160"/>
            </a:pPr>
            <a:r>
              <a:rPr sz="1200" dirty="0"/>
              <a:t>Network to Bill Usage and Services Reconciliation</a:t>
            </a:r>
          </a:p>
        </p:txBody>
      </p:sp>
      <p:sp>
        <p:nvSpPr>
          <p:cNvPr id="25" name="TextBox 24"/>
          <p:cNvSpPr txBox="1"/>
          <p:nvPr/>
        </p:nvSpPr>
        <p:spPr>
          <a:xfrm>
            <a:off x="3368844" y="4083100"/>
            <a:ext cx="1347536" cy="646331"/>
          </a:xfrm>
          <a:prstGeom prst="rect">
            <a:avLst/>
          </a:prstGeom>
          <a:noFill/>
        </p:spPr>
        <p:txBody>
          <a:bodyPr wrap="square">
            <a:spAutoFit/>
          </a:bodyPr>
          <a:lstStyle/>
          <a:p>
            <a:pPr>
              <a:defRPr sz="2160"/>
            </a:pPr>
            <a:r>
              <a:rPr sz="1200" dirty="0">
                <a:latin typeface="Times New Roman" panose="02020603050405020304" pitchFamily="18" charset="0"/>
                <a:cs typeface="Times New Roman" panose="02020603050405020304" pitchFamily="18" charset="0"/>
              </a:rPr>
              <a:t>Order to Network System Reconciliation</a:t>
            </a:r>
          </a:p>
        </p:txBody>
      </p:sp>
      <p:cxnSp>
        <p:nvCxnSpPr>
          <p:cNvPr id="32" name="Straight Connector 31">
            <a:extLst>
              <a:ext uri="{FF2B5EF4-FFF2-40B4-BE49-F238E27FC236}">
                <a16:creationId xmlns:a16="http://schemas.microsoft.com/office/drawing/2014/main" id="{31DD674A-E259-A807-3289-2C0B62B77372}"/>
              </a:ext>
            </a:extLst>
          </p:cNvPr>
          <p:cNvCxnSpPr/>
          <p:nvPr/>
        </p:nvCxnSpPr>
        <p:spPr>
          <a:xfrm>
            <a:off x="6593305" y="4911109"/>
            <a:ext cx="0" cy="429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B0C3C7-B3FC-BE42-52D8-59D410FAB1BF}"/>
              </a:ext>
            </a:extLst>
          </p:cNvPr>
          <p:cNvCxnSpPr>
            <a:cxnSpLocks/>
          </p:cNvCxnSpPr>
          <p:nvPr/>
        </p:nvCxnSpPr>
        <p:spPr>
          <a:xfrm>
            <a:off x="3890210" y="3082309"/>
            <a:ext cx="0" cy="1000791"/>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829541" y="1362358"/>
            <a:ext cx="1347536" cy="646331"/>
          </a:xfrm>
          <a:prstGeom prst="rect">
            <a:avLst/>
          </a:prstGeom>
          <a:noFill/>
        </p:spPr>
        <p:txBody>
          <a:bodyPr wrap="square">
            <a:spAutoFit/>
          </a:bodyPr>
          <a:lstStyle/>
          <a:p>
            <a:pPr>
              <a:defRPr sz="2160"/>
            </a:pPr>
            <a:r>
              <a:rPr sz="1200" dirty="0">
                <a:latin typeface="Times New Roman" panose="02020603050405020304" pitchFamily="18" charset="0"/>
                <a:cs typeface="Times New Roman" panose="02020603050405020304" pitchFamily="18" charset="0"/>
              </a:rPr>
              <a:t>Order to Billing System Reconciliation</a:t>
            </a:r>
          </a:p>
        </p:txBody>
      </p:sp>
      <p:cxnSp>
        <p:nvCxnSpPr>
          <p:cNvPr id="37" name="Straight Connector 36">
            <a:extLst>
              <a:ext uri="{FF2B5EF4-FFF2-40B4-BE49-F238E27FC236}">
                <a16:creationId xmlns:a16="http://schemas.microsoft.com/office/drawing/2014/main" id="{113ECF9A-EA35-1B30-E28C-D14B40DD6313}"/>
              </a:ext>
            </a:extLst>
          </p:cNvPr>
          <p:cNvCxnSpPr/>
          <p:nvPr/>
        </p:nvCxnSpPr>
        <p:spPr>
          <a:xfrm>
            <a:off x="5382126" y="1997676"/>
            <a:ext cx="0" cy="447447"/>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42751" y="2674969"/>
            <a:ext cx="1032653" cy="461665"/>
          </a:xfrm>
          <a:prstGeom prst="rect">
            <a:avLst/>
          </a:prstGeom>
          <a:noFill/>
        </p:spPr>
        <p:txBody>
          <a:bodyPr wrap="square">
            <a:spAutoFit/>
          </a:bodyPr>
          <a:lstStyle/>
          <a:p>
            <a:pPr>
              <a:defRPr sz="2160"/>
            </a:pPr>
            <a:r>
              <a:rPr sz="1200" dirty="0">
                <a:latin typeface="Times New Roman" panose="02020603050405020304" pitchFamily="18" charset="0"/>
                <a:cs typeface="Times New Roman" panose="02020603050405020304" pitchFamily="18" charset="0"/>
              </a:rPr>
              <a:t>Contract to CRM System</a:t>
            </a:r>
          </a:p>
        </p:txBody>
      </p:sp>
      <p:cxnSp>
        <p:nvCxnSpPr>
          <p:cNvPr id="44" name="Straight Connector 43">
            <a:extLst>
              <a:ext uri="{FF2B5EF4-FFF2-40B4-BE49-F238E27FC236}">
                <a16:creationId xmlns:a16="http://schemas.microsoft.com/office/drawing/2014/main" id="{E3214F51-8AD4-8CDD-0458-6CDC3D2BF510}"/>
              </a:ext>
            </a:extLst>
          </p:cNvPr>
          <p:cNvCxnSpPr/>
          <p:nvPr/>
        </p:nvCxnSpPr>
        <p:spPr>
          <a:xfrm>
            <a:off x="11213431" y="2806070"/>
            <a:ext cx="0" cy="1475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A5C4BE6-1B1F-951C-0134-4C505D30DB97}"/>
              </a:ext>
            </a:extLst>
          </p:cNvPr>
          <p:cNvCxnSpPr>
            <a:cxnSpLocks/>
          </p:cNvCxnSpPr>
          <p:nvPr/>
        </p:nvCxnSpPr>
        <p:spPr>
          <a:xfrm flipH="1">
            <a:off x="10700084" y="4281944"/>
            <a:ext cx="513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3F5D552-0120-A3E8-14A6-E6EE35788FE1}"/>
              </a:ext>
            </a:extLst>
          </p:cNvPr>
          <p:cNvCxnSpPr>
            <a:cxnSpLocks/>
          </p:cNvCxnSpPr>
          <p:nvPr/>
        </p:nvCxnSpPr>
        <p:spPr>
          <a:xfrm flipH="1">
            <a:off x="10688135" y="2797072"/>
            <a:ext cx="525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0688135" y="4328445"/>
            <a:ext cx="1265317" cy="461665"/>
          </a:xfrm>
          <a:prstGeom prst="rect">
            <a:avLst/>
          </a:prstGeom>
          <a:noFill/>
        </p:spPr>
        <p:txBody>
          <a:bodyPr wrap="square">
            <a:spAutoFit/>
          </a:bodyPr>
          <a:lstStyle/>
          <a:p>
            <a:pPr>
              <a:defRPr sz="2160"/>
            </a:pPr>
            <a:r>
              <a:rPr sz="1200" dirty="0">
                <a:latin typeface="Times New Roman" panose="02020603050405020304" pitchFamily="18" charset="0"/>
                <a:cs typeface="Times New Roman" panose="02020603050405020304" pitchFamily="18" charset="0"/>
              </a:rPr>
              <a:t>Asset Reconciliation</a:t>
            </a:r>
          </a:p>
        </p:txBody>
      </p:sp>
      <p:cxnSp>
        <p:nvCxnSpPr>
          <p:cNvPr id="62" name="Straight Arrow Connector 61">
            <a:extLst>
              <a:ext uri="{FF2B5EF4-FFF2-40B4-BE49-F238E27FC236}">
                <a16:creationId xmlns:a16="http://schemas.microsoft.com/office/drawing/2014/main" id="{1C38B7BB-81F9-8026-C0F9-544DEA8FC4A1}"/>
              </a:ext>
            </a:extLst>
          </p:cNvPr>
          <p:cNvCxnSpPr>
            <a:cxnSpLocks/>
            <a:endCxn id="11" idx="1"/>
          </p:cNvCxnSpPr>
          <p:nvPr/>
        </p:nvCxnSpPr>
        <p:spPr>
          <a:xfrm>
            <a:off x="7668126" y="2652718"/>
            <a:ext cx="1191209" cy="1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DFFD073-FE3E-9B0A-65E8-A424FCD7E80A}"/>
              </a:ext>
            </a:extLst>
          </p:cNvPr>
          <p:cNvCxnSpPr>
            <a:stCxn id="2" idx="3"/>
            <a:endCxn id="3" idx="1"/>
          </p:cNvCxnSpPr>
          <p:nvPr/>
        </p:nvCxnSpPr>
        <p:spPr>
          <a:xfrm>
            <a:off x="2181726" y="2625109"/>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95D2971-24B1-1500-C129-659458B8BF7C}"/>
              </a:ext>
            </a:extLst>
          </p:cNvPr>
          <p:cNvCxnSpPr/>
          <p:nvPr/>
        </p:nvCxnSpPr>
        <p:spPr>
          <a:xfrm>
            <a:off x="5382126" y="2445123"/>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8F0D90B-2C11-028C-0345-9844781FBBB2}"/>
              </a:ext>
            </a:extLst>
          </p:cNvPr>
          <p:cNvCxnSpPr/>
          <p:nvPr/>
        </p:nvCxnSpPr>
        <p:spPr>
          <a:xfrm>
            <a:off x="5382126" y="2625109"/>
            <a:ext cx="0" cy="1828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5C20C2D-DA7B-5123-F8E3-EF0EACBE8CC9}"/>
              </a:ext>
            </a:extLst>
          </p:cNvPr>
          <p:cNvCxnSpPr>
            <a:endCxn id="5" idx="1"/>
          </p:cNvCxnSpPr>
          <p:nvPr/>
        </p:nvCxnSpPr>
        <p:spPr>
          <a:xfrm>
            <a:off x="5382126" y="4453909"/>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10E4997-DAC5-4016-D4A0-C86C525D83B3}"/>
              </a:ext>
            </a:extLst>
          </p:cNvPr>
          <p:cNvCxnSpPr>
            <a:stCxn id="3" idx="3"/>
            <a:endCxn id="4" idx="1"/>
          </p:cNvCxnSpPr>
          <p:nvPr/>
        </p:nvCxnSpPr>
        <p:spPr>
          <a:xfrm>
            <a:off x="4924926" y="2625109"/>
            <a:ext cx="91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386BA102-5CB0-D15A-1396-25CE2EE671DE}"/>
              </a:ext>
            </a:extLst>
          </p:cNvPr>
          <p:cNvCxnSpPr>
            <a:cxnSpLocks/>
          </p:cNvCxnSpPr>
          <p:nvPr/>
        </p:nvCxnSpPr>
        <p:spPr>
          <a:xfrm>
            <a:off x="7680075" y="4453909"/>
            <a:ext cx="1191209" cy="13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9249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12851</TotalTime>
  <Words>1716</Words>
  <Application>Microsoft Office PowerPoint</Application>
  <PresentationFormat>Widescreen</PresentationFormat>
  <Paragraphs>147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CIDFont+F1</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akshitarora01022001@outlook.com</cp:lastModifiedBy>
  <cp:revision>38</cp:revision>
  <dcterms:created xsi:type="dcterms:W3CDTF">2022-04-04T16:03:24Z</dcterms:created>
  <dcterms:modified xsi:type="dcterms:W3CDTF">2025-03-29T17:33:35Z</dcterms:modified>
</cp:coreProperties>
</file>