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notesMasterIdLst>
    <p:notesMasterId r:id="rId11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https://i.ytimg.com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https://www.crawfordnetsolutions.com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https://www.researchgate.net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https://iwconnect.com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https://i.ytimg.com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https://i.ytimg.com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https://i.ytimg.com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https://i.ytimg.com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slidemake.com" TargetMode="Externa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9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0"/>
            <a:ext cx="8229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0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 Role Of UML In Modern Software Development</a:t>
            </a:r>
            <a:endParaRPr lang="en-US" sz="3000" dirty="0"/>
          </a:p>
        </p:txBody>
      </p:sp>
      <p:sp>
        <p:nvSpPr>
          <p:cNvPr id="3" name="Text 1">
            <a:hlinkClick r:id="rId1" tooltip=""/>
          </p:cNvPr>
          <p:cNvSpPr/>
          <p:nvPr/>
        </p:nvSpPr>
        <p:spPr>
          <a:xfrm>
            <a:off x="7315200" y="4572000"/>
            <a:ext cx="1828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000" b="0" u="sng" dirty="0">
                <a:solidFill>
                  <a:srgbClr val="357EC7"/>
                </a:solidFill>
                <a:latin typeface="Optima" pitchFamily="34" charset="0"/>
                <a:ea typeface="Optima" pitchFamily="34" charset="-122"/>
                <a:cs typeface="Optima" pitchFamily="34" charset="-120"/>
                <a:hlinkClick r:id="rId1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SlideMake.com</a:t>
            </a:r>
            <a:endParaRPr lang="en-US" sz="1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i.ytimg.com/vi/WnMQ8HlmeXc/maxresdefault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Introduction to UML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UML, or Unified Modeling Language, is a standardized modeling language used in software engineering.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It provides a way to visualize the design of a system through various diagram types.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UML serves as a bridge between the technical and non-technical stakeholders in a software project.</a:t>
            </a:r>
            <a:endParaRPr lang="en-US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www.crawfordnetsolutions.com/wp-content/uploads/2018/02/class_diagram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Importance of UML in Software Development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UML helps in capturing and documenting software requirements effectively.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It facilitates communication among team members by providing a common language.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Using UML can reduce misunderstandings and errors during the development process.</a:t>
            </a:r>
            <a:endParaRPr lang="en-US"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www.researchgate.net/publication/325747903/figure/fig1/AS:637234348838912@1528939916080/Overview-of-UML-diagram-type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Types of UML Diagrams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UML includes structural diagrams, such as class and component diagrams.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Behavioral diagrams, like use case and sequence diagrams, represent interactions within the system.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Each diagram serves a unique purpose and helps in different phases of software development.</a:t>
            </a:r>
            <a:endParaRPr lang="en-US" sz="1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iwconnect.com/wp-content/uploads/AGILE-Graphic01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UML in Agile Methodologies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UML can be adapted to fit Agile methodologies by using simplified diagrams.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It enables iterative development by providing quick visual feedback on design changes.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Agile teams can use UML to maintain flexibility while still capturing essential system aspects.</a:t>
            </a:r>
            <a:endParaRPr lang="en-US" sz="1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i.ytimg.com/vi/WnMQ8HlmeXc/maxresdefault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Enhancing System Design with UML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UML aids in creating a clear blueprint of the system architecture.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It assists in identifying potential design flaws before the implementation phase.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By visualizing relationships and dependencies, UML fosters better system organization.</a:t>
            </a:r>
            <a:endParaRPr lang="en-US" sz="1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i.ytimg.com/vi/WnMQ8HlmeXc/maxresdefault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UML and Code Generation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UML tools often provide features for automated code generation from diagrams.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This capability accelerates the development process and minimizes human error.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Code generated from UML can be a solid foundation for further refinement and expansion.</a:t>
            </a:r>
            <a:endParaRPr lang="en-US" sz="1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i.ytimg.com/vi/WnMQ8HlmeXc/maxresdefault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Challenges of Using UML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Despite its advantages, UML can be perceived as complex and overwhelming by some developers.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Misinterpretation of diagrams can lead to inconsistencies in the implementation.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Ensuring that UML diagrams remain updated is crucial to avoid discrepancies as the project evolves.</a:t>
            </a:r>
            <a:endParaRPr lang="en-US" sz="1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i.ytimg.com/vi/WnMQ8HlmeXc/maxresdefault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Conclusion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UML plays a pivotal role in modern software development by improving clarity and communication.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Its flexibility allows it to be integrated into various development methodologies.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As software complexity increases, the use of UML will likely continue to be relevant and beneficial.</a:t>
            </a:r>
            <a:endParaRPr lang="en-US" sz="1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>SlideMake.com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Role Of UML In Modern Software Development</dc:title>
  <dc:subject>The Role Of UML In Modern Software Development</dc:subject>
  <dc:creator>SlideMake.com</dc:creator>
  <cp:lastModifiedBy>SlideMake.com</cp:lastModifiedBy>
  <cp:revision>1</cp:revision>
  <dcterms:created xsi:type="dcterms:W3CDTF">2025-04-07T16:57:44Z</dcterms:created>
  <dcterms:modified xsi:type="dcterms:W3CDTF">2025-04-07T16:57:44Z</dcterms:modified>
</cp:coreProperties>
</file>