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7" r:id="rId4"/>
    <p:sldId id="290" r:id="rId5"/>
    <p:sldId id="259" r:id="rId6"/>
    <p:sldId id="260" r:id="rId7"/>
    <p:sldId id="287" r:id="rId8"/>
    <p:sldId id="262" r:id="rId9"/>
    <p:sldId id="291" r:id="rId10"/>
    <p:sldId id="264" r:id="rId11"/>
    <p:sldId id="267" r:id="rId12"/>
    <p:sldId id="268" r:id="rId13"/>
    <p:sldId id="278" r:id="rId14"/>
    <p:sldId id="270" r:id="rId15"/>
    <p:sldId id="271" r:id="rId16"/>
    <p:sldId id="272" r:id="rId17"/>
    <p:sldId id="273" r:id="rId18"/>
    <p:sldId id="274" r:id="rId19"/>
    <p:sldId id="275" r:id="rId20"/>
    <p:sldId id="276" r:id="rId21"/>
    <p:sldId id="277" r:id="rId22"/>
    <p:sldId id="279" r:id="rId23"/>
    <p:sldId id="280" r:id="rId24"/>
    <p:sldId id="281" r:id="rId25"/>
    <p:sldId id="282" r:id="rId26"/>
    <p:sldId id="283" r:id="rId27"/>
    <p:sldId id="284" r:id="rId28"/>
    <p:sldId id="286" r:id="rId29"/>
    <p:sldId id="285" r:id="rId30"/>
    <p:sldId id="292" r:id="rId31"/>
    <p:sldId id="289"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0A8F30-D8CF-CDAB-591D-E243D51FED21}" v="14" dt="2024-05-02T17:17:18.0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ith Goud Kasipuram" userId="S::akasipuram@hawk.iit.edu::3e32574f-9362-4b75-b3f0-7285695bb36b" providerId="AD" clId="Web-{0C89533F-B2B4-D9B8-B6EC-25780764B1A5}"/>
    <pc:docChg chg="modSld">
      <pc:chgData name="Akshith Goud Kasipuram" userId="S::akasipuram@hawk.iit.edu::3e32574f-9362-4b75-b3f0-7285695bb36b" providerId="AD" clId="Web-{0C89533F-B2B4-D9B8-B6EC-25780764B1A5}" dt="2024-04-25T16:17:50.079" v="78" actId="14100"/>
      <pc:docMkLst>
        <pc:docMk/>
      </pc:docMkLst>
      <pc:sldChg chg="modSp">
        <pc:chgData name="Akshith Goud Kasipuram" userId="S::akasipuram@hawk.iit.edu::3e32574f-9362-4b75-b3f0-7285695bb36b" providerId="AD" clId="Web-{0C89533F-B2B4-D9B8-B6EC-25780764B1A5}" dt="2024-04-25T12:52:40.231" v="32" actId="20577"/>
        <pc:sldMkLst>
          <pc:docMk/>
          <pc:sldMk cId="0" sldId="259"/>
        </pc:sldMkLst>
        <pc:spChg chg="mod">
          <ac:chgData name="Akshith Goud Kasipuram" userId="S::akasipuram@hawk.iit.edu::3e32574f-9362-4b75-b3f0-7285695bb36b" providerId="AD" clId="Web-{0C89533F-B2B4-D9B8-B6EC-25780764B1A5}" dt="2024-04-25T12:52:40.231" v="32" actId="20577"/>
          <ac:spMkLst>
            <pc:docMk/>
            <pc:sldMk cId="0" sldId="259"/>
            <ac:spMk id="3" creationId="{00000000-0000-0000-0000-000000000000}"/>
          </ac:spMkLst>
        </pc:spChg>
      </pc:sldChg>
      <pc:sldChg chg="modSp">
        <pc:chgData name="Akshith Goud Kasipuram" userId="S::akasipuram@hawk.iit.edu::3e32574f-9362-4b75-b3f0-7285695bb36b" providerId="AD" clId="Web-{0C89533F-B2B4-D9B8-B6EC-25780764B1A5}" dt="2024-04-25T13:00:05.790" v="39" actId="20577"/>
        <pc:sldMkLst>
          <pc:docMk/>
          <pc:sldMk cId="0" sldId="266"/>
        </pc:sldMkLst>
        <pc:spChg chg="mod">
          <ac:chgData name="Akshith Goud Kasipuram" userId="S::akasipuram@hawk.iit.edu::3e32574f-9362-4b75-b3f0-7285695bb36b" providerId="AD" clId="Web-{0C89533F-B2B4-D9B8-B6EC-25780764B1A5}" dt="2024-04-25T13:00:05.790" v="39" actId="20577"/>
          <ac:spMkLst>
            <pc:docMk/>
            <pc:sldMk cId="0" sldId="266"/>
            <ac:spMk id="6" creationId="{00000000-0000-0000-0000-000000000000}"/>
          </ac:spMkLst>
        </pc:spChg>
      </pc:sldChg>
      <pc:sldChg chg="addSp delSp modSp">
        <pc:chgData name="Akshith Goud Kasipuram" userId="S::akasipuram@hawk.iit.edu::3e32574f-9362-4b75-b3f0-7285695bb36b" providerId="AD" clId="Web-{0C89533F-B2B4-D9B8-B6EC-25780764B1A5}" dt="2024-04-25T12:32:13.923" v="21" actId="1076"/>
        <pc:sldMkLst>
          <pc:docMk/>
          <pc:sldMk cId="0" sldId="272"/>
        </pc:sldMkLst>
        <pc:picChg chg="add mod">
          <ac:chgData name="Akshith Goud Kasipuram" userId="S::akasipuram@hawk.iit.edu::3e32574f-9362-4b75-b3f0-7285695bb36b" providerId="AD" clId="Web-{0C89533F-B2B4-D9B8-B6EC-25780764B1A5}" dt="2024-04-25T12:32:13.923" v="21" actId="1076"/>
          <ac:picMkLst>
            <pc:docMk/>
            <pc:sldMk cId="0" sldId="272"/>
            <ac:picMk id="2" creationId="{2502D242-D792-2F8F-17B9-DA75BA5DCB0D}"/>
          </ac:picMkLst>
        </pc:picChg>
        <pc:picChg chg="del">
          <ac:chgData name="Akshith Goud Kasipuram" userId="S::akasipuram@hawk.iit.edu::3e32574f-9362-4b75-b3f0-7285695bb36b" providerId="AD" clId="Web-{0C89533F-B2B4-D9B8-B6EC-25780764B1A5}" dt="2024-04-25T12:32:10.267" v="19"/>
          <ac:picMkLst>
            <pc:docMk/>
            <pc:sldMk cId="0" sldId="272"/>
            <ac:picMk id="11" creationId="{00000000-0000-0000-0000-000000000000}"/>
          </ac:picMkLst>
        </pc:picChg>
      </pc:sldChg>
      <pc:sldChg chg="addSp delSp modSp">
        <pc:chgData name="Akshith Goud Kasipuram" userId="S::akasipuram@hawk.iit.edu::3e32574f-9362-4b75-b3f0-7285695bb36b" providerId="AD" clId="Web-{0C89533F-B2B4-D9B8-B6EC-25780764B1A5}" dt="2024-04-25T15:32:46.497" v="51"/>
        <pc:sldMkLst>
          <pc:docMk/>
          <pc:sldMk cId="0" sldId="273"/>
        </pc:sldMkLst>
        <pc:spChg chg="mod">
          <ac:chgData name="Akshith Goud Kasipuram" userId="S::akasipuram@hawk.iit.edu::3e32574f-9362-4b75-b3f0-7285695bb36b" providerId="AD" clId="Web-{0C89533F-B2B4-D9B8-B6EC-25780764B1A5}" dt="2024-04-25T15:32:46.497" v="51"/>
          <ac:spMkLst>
            <pc:docMk/>
            <pc:sldMk cId="0" sldId="273"/>
            <ac:spMk id="2" creationId="{00000000-0000-0000-0000-000000000000}"/>
          </ac:spMkLst>
        </pc:spChg>
        <pc:spChg chg="add del mod">
          <ac:chgData name="Akshith Goud Kasipuram" userId="S::akasipuram@hawk.iit.edu::3e32574f-9362-4b75-b3f0-7285695bb36b" providerId="AD" clId="Web-{0C89533F-B2B4-D9B8-B6EC-25780764B1A5}" dt="2024-04-25T15:24:39.624" v="41"/>
          <ac:spMkLst>
            <pc:docMk/>
            <pc:sldMk cId="0" sldId="273"/>
            <ac:spMk id="4" creationId="{A8714F3A-1AD3-E7BA-DC97-3272B65F7197}"/>
          </ac:spMkLst>
        </pc:spChg>
        <pc:spChg chg="add del mod">
          <ac:chgData name="Akshith Goud Kasipuram" userId="S::akasipuram@hawk.iit.edu::3e32574f-9362-4b75-b3f0-7285695bb36b" providerId="AD" clId="Web-{0C89533F-B2B4-D9B8-B6EC-25780764B1A5}" dt="2024-04-25T12:32:26.814" v="23"/>
          <ac:spMkLst>
            <pc:docMk/>
            <pc:sldMk cId="0" sldId="273"/>
            <ac:spMk id="5" creationId="{EB6022D6-726D-5C4F-E3E3-F9FF13A37456}"/>
          </ac:spMkLst>
        </pc:spChg>
        <pc:spChg chg="add del mod">
          <ac:chgData name="Akshith Goud Kasipuram" userId="S::akasipuram@hawk.iit.edu::3e32574f-9362-4b75-b3f0-7285695bb36b" providerId="AD" clId="Web-{0C89533F-B2B4-D9B8-B6EC-25780764B1A5}" dt="2024-04-25T12:33:13.238" v="25"/>
          <ac:spMkLst>
            <pc:docMk/>
            <pc:sldMk cId="0" sldId="273"/>
            <ac:spMk id="7" creationId="{9E406F66-5098-5808-8C6D-419CCF07C971}"/>
          </ac:spMkLst>
        </pc:spChg>
        <pc:spChg chg="del">
          <ac:chgData name="Akshith Goud Kasipuram" userId="S::akasipuram@hawk.iit.edu::3e32574f-9362-4b75-b3f0-7285695bb36b" providerId="AD" clId="Web-{0C89533F-B2B4-D9B8-B6EC-25780764B1A5}" dt="2024-04-25T15:32:46.497" v="51"/>
          <ac:spMkLst>
            <pc:docMk/>
            <pc:sldMk cId="0" sldId="273"/>
            <ac:spMk id="18" creationId="{665DBBEF-238B-476B-96AB-8AAC3224ECEA}"/>
          </ac:spMkLst>
        </pc:spChg>
        <pc:spChg chg="del">
          <ac:chgData name="Akshith Goud Kasipuram" userId="S::akasipuram@hawk.iit.edu::3e32574f-9362-4b75-b3f0-7285695bb36b" providerId="AD" clId="Web-{0C89533F-B2B4-D9B8-B6EC-25780764B1A5}" dt="2024-04-25T15:32:46.497" v="51"/>
          <ac:spMkLst>
            <pc:docMk/>
            <pc:sldMk cId="0" sldId="273"/>
            <ac:spMk id="20" creationId="{3FCFB1DE-0B7E-48CC-BA90-B2AB0889F9D6}"/>
          </ac:spMkLst>
        </pc:spChg>
        <pc:spChg chg="add">
          <ac:chgData name="Akshith Goud Kasipuram" userId="S::akasipuram@hawk.iit.edu::3e32574f-9362-4b75-b3f0-7285695bb36b" providerId="AD" clId="Web-{0C89533F-B2B4-D9B8-B6EC-25780764B1A5}" dt="2024-04-25T15:32:46.497" v="51"/>
          <ac:spMkLst>
            <pc:docMk/>
            <pc:sldMk cId="0" sldId="273"/>
            <ac:spMk id="25" creationId="{665DBBEF-238B-476B-96AB-8AAC3224ECEA}"/>
          </ac:spMkLst>
        </pc:spChg>
        <pc:spChg chg="add">
          <ac:chgData name="Akshith Goud Kasipuram" userId="S::akasipuram@hawk.iit.edu::3e32574f-9362-4b75-b3f0-7285695bb36b" providerId="AD" clId="Web-{0C89533F-B2B4-D9B8-B6EC-25780764B1A5}" dt="2024-04-25T15:32:46.497" v="51"/>
          <ac:spMkLst>
            <pc:docMk/>
            <pc:sldMk cId="0" sldId="273"/>
            <ac:spMk id="27" creationId="{3FCFB1DE-0B7E-48CC-BA90-B2AB0889F9D6}"/>
          </ac:spMkLst>
        </pc:spChg>
        <pc:picChg chg="add del">
          <ac:chgData name="Akshith Goud Kasipuram" userId="S::akasipuram@hawk.iit.edu::3e32574f-9362-4b75-b3f0-7285695bb36b" providerId="AD" clId="Web-{0C89533F-B2B4-D9B8-B6EC-25780764B1A5}" dt="2024-04-25T12:32:37.768" v="24"/>
          <ac:picMkLst>
            <pc:docMk/>
            <pc:sldMk cId="0" sldId="273"/>
            <ac:picMk id="4" creationId="{340BE962-9C81-2B71-6063-ED44B1B43231}"/>
          </ac:picMkLst>
        </pc:picChg>
        <pc:picChg chg="add mod ord">
          <ac:chgData name="Akshith Goud Kasipuram" userId="S::akasipuram@hawk.iit.edu::3e32574f-9362-4b75-b3f0-7285695bb36b" providerId="AD" clId="Web-{0C89533F-B2B4-D9B8-B6EC-25780764B1A5}" dt="2024-04-25T15:32:46.497" v="51"/>
          <ac:picMkLst>
            <pc:docMk/>
            <pc:sldMk cId="0" sldId="273"/>
            <ac:picMk id="5" creationId="{9E1DC6E3-79E9-5373-CFEB-F005120D5873}"/>
          </ac:picMkLst>
        </pc:picChg>
        <pc:picChg chg="add del mod ord">
          <ac:chgData name="Akshith Goud Kasipuram" userId="S::akasipuram@hawk.iit.edu::3e32574f-9362-4b75-b3f0-7285695bb36b" providerId="AD" clId="Web-{0C89533F-B2B4-D9B8-B6EC-25780764B1A5}" dt="2024-04-25T15:24:38.045" v="40"/>
          <ac:picMkLst>
            <pc:docMk/>
            <pc:sldMk cId="0" sldId="273"/>
            <ac:picMk id="8" creationId="{13B55E44-20EF-3BBA-4AFC-21E97B957AEE}"/>
          </ac:picMkLst>
        </pc:picChg>
      </pc:sldChg>
      <pc:sldChg chg="addSp delSp modSp">
        <pc:chgData name="Akshith Goud Kasipuram" userId="S::akasipuram@hawk.iit.edu::3e32574f-9362-4b75-b3f0-7285695bb36b" providerId="AD" clId="Web-{0C89533F-B2B4-D9B8-B6EC-25780764B1A5}" dt="2024-04-25T12:13:57.011" v="2"/>
        <pc:sldMkLst>
          <pc:docMk/>
          <pc:sldMk cId="0" sldId="274"/>
        </pc:sldMkLst>
        <pc:spChg chg="mod">
          <ac:chgData name="Akshith Goud Kasipuram" userId="S::akasipuram@hawk.iit.edu::3e32574f-9362-4b75-b3f0-7285695bb36b" providerId="AD" clId="Web-{0C89533F-B2B4-D9B8-B6EC-25780764B1A5}" dt="2024-04-25T12:13:57.011" v="2"/>
          <ac:spMkLst>
            <pc:docMk/>
            <pc:sldMk cId="0" sldId="274"/>
            <ac:spMk id="2" creationId="{00000000-0000-0000-0000-000000000000}"/>
          </ac:spMkLst>
        </pc:spChg>
        <pc:spChg chg="add del mod">
          <ac:chgData name="Akshith Goud Kasipuram" userId="S::akasipuram@hawk.iit.edu::3e32574f-9362-4b75-b3f0-7285695bb36b" providerId="AD" clId="Web-{0C89533F-B2B4-D9B8-B6EC-25780764B1A5}" dt="2024-04-25T12:13:52.636" v="1"/>
          <ac:spMkLst>
            <pc:docMk/>
            <pc:sldMk cId="0" sldId="274"/>
            <ac:spMk id="5" creationId="{37A91E9E-645B-5329-4BF4-FB718176393A}"/>
          </ac:spMkLst>
        </pc:spChg>
        <pc:spChg chg="del">
          <ac:chgData name="Akshith Goud Kasipuram" userId="S::akasipuram@hawk.iit.edu::3e32574f-9362-4b75-b3f0-7285695bb36b" providerId="AD" clId="Web-{0C89533F-B2B4-D9B8-B6EC-25780764B1A5}" dt="2024-04-25T12:13:57.011" v="2"/>
          <ac:spMkLst>
            <pc:docMk/>
            <pc:sldMk cId="0" sldId="274"/>
            <ac:spMk id="25" creationId="{665DBBEF-238B-476B-96AB-8AAC3224ECEA}"/>
          </ac:spMkLst>
        </pc:spChg>
        <pc:spChg chg="del">
          <ac:chgData name="Akshith Goud Kasipuram" userId="S::akasipuram@hawk.iit.edu::3e32574f-9362-4b75-b3f0-7285695bb36b" providerId="AD" clId="Web-{0C89533F-B2B4-D9B8-B6EC-25780764B1A5}" dt="2024-04-25T12:13:57.011" v="2"/>
          <ac:spMkLst>
            <pc:docMk/>
            <pc:sldMk cId="0" sldId="274"/>
            <ac:spMk id="27" creationId="{3FCFB1DE-0B7E-48CC-BA90-B2AB0889F9D6}"/>
          </ac:spMkLst>
        </pc:spChg>
        <pc:spChg chg="add">
          <ac:chgData name="Akshith Goud Kasipuram" userId="S::akasipuram@hawk.iit.edu::3e32574f-9362-4b75-b3f0-7285695bb36b" providerId="AD" clId="Web-{0C89533F-B2B4-D9B8-B6EC-25780764B1A5}" dt="2024-04-25T12:13:57.011" v="2"/>
          <ac:spMkLst>
            <pc:docMk/>
            <pc:sldMk cId="0" sldId="274"/>
            <ac:spMk id="32" creationId="{665DBBEF-238B-476B-96AB-8AAC3224ECEA}"/>
          </ac:spMkLst>
        </pc:spChg>
        <pc:spChg chg="add">
          <ac:chgData name="Akshith Goud Kasipuram" userId="S::akasipuram@hawk.iit.edu::3e32574f-9362-4b75-b3f0-7285695bb36b" providerId="AD" clId="Web-{0C89533F-B2B4-D9B8-B6EC-25780764B1A5}" dt="2024-04-25T12:13:57.011" v="2"/>
          <ac:spMkLst>
            <pc:docMk/>
            <pc:sldMk cId="0" sldId="274"/>
            <ac:spMk id="34" creationId="{3FCFB1DE-0B7E-48CC-BA90-B2AB0889F9D6}"/>
          </ac:spMkLst>
        </pc:spChg>
        <pc:picChg chg="del">
          <ac:chgData name="Akshith Goud Kasipuram" userId="S::akasipuram@hawk.iit.edu::3e32574f-9362-4b75-b3f0-7285695bb36b" providerId="AD" clId="Web-{0C89533F-B2B4-D9B8-B6EC-25780764B1A5}" dt="2024-04-25T12:13:51.370" v="0"/>
          <ac:picMkLst>
            <pc:docMk/>
            <pc:sldMk cId="0" sldId="274"/>
            <ac:picMk id="4" creationId="{AE613558-1901-1F8F-21C5-1164826A659C}"/>
          </ac:picMkLst>
        </pc:picChg>
        <pc:picChg chg="add mod ord">
          <ac:chgData name="Akshith Goud Kasipuram" userId="S::akasipuram@hawk.iit.edu::3e32574f-9362-4b75-b3f0-7285695bb36b" providerId="AD" clId="Web-{0C89533F-B2B4-D9B8-B6EC-25780764B1A5}" dt="2024-04-25T12:13:57.011" v="2"/>
          <ac:picMkLst>
            <pc:docMk/>
            <pc:sldMk cId="0" sldId="274"/>
            <ac:picMk id="6" creationId="{BC57AB65-2078-9DFD-91EB-C51A11E1348B}"/>
          </ac:picMkLst>
        </pc:picChg>
      </pc:sldChg>
      <pc:sldChg chg="addSp delSp modSp">
        <pc:chgData name="Akshith Goud Kasipuram" userId="S::akasipuram@hawk.iit.edu::3e32574f-9362-4b75-b3f0-7285695bb36b" providerId="AD" clId="Web-{0C89533F-B2B4-D9B8-B6EC-25780764B1A5}" dt="2024-04-25T12:16:53.329" v="5"/>
        <pc:sldMkLst>
          <pc:docMk/>
          <pc:sldMk cId="0" sldId="275"/>
        </pc:sldMkLst>
        <pc:spChg chg="mod">
          <ac:chgData name="Akshith Goud Kasipuram" userId="S::akasipuram@hawk.iit.edu::3e32574f-9362-4b75-b3f0-7285695bb36b" providerId="AD" clId="Web-{0C89533F-B2B4-D9B8-B6EC-25780764B1A5}" dt="2024-04-25T12:16:53.329" v="5"/>
          <ac:spMkLst>
            <pc:docMk/>
            <pc:sldMk cId="0" sldId="275"/>
            <ac:spMk id="2" creationId="{00000000-0000-0000-0000-000000000000}"/>
          </ac:spMkLst>
        </pc:spChg>
        <pc:spChg chg="add del mod">
          <ac:chgData name="Akshith Goud Kasipuram" userId="S::akasipuram@hawk.iit.edu::3e32574f-9362-4b75-b3f0-7285695bb36b" providerId="AD" clId="Web-{0C89533F-B2B4-D9B8-B6EC-25780764B1A5}" dt="2024-04-25T12:16:51.267" v="4"/>
          <ac:spMkLst>
            <pc:docMk/>
            <pc:sldMk cId="0" sldId="275"/>
            <ac:spMk id="5" creationId="{27C0E0FC-F14D-C573-6376-51B50DBC9D99}"/>
          </ac:spMkLst>
        </pc:spChg>
        <pc:spChg chg="del">
          <ac:chgData name="Akshith Goud Kasipuram" userId="S::akasipuram@hawk.iit.edu::3e32574f-9362-4b75-b3f0-7285695bb36b" providerId="AD" clId="Web-{0C89533F-B2B4-D9B8-B6EC-25780764B1A5}" dt="2024-04-25T12:16:53.329" v="5"/>
          <ac:spMkLst>
            <pc:docMk/>
            <pc:sldMk cId="0" sldId="275"/>
            <ac:spMk id="18" creationId="{665DBBEF-238B-476B-96AB-8AAC3224ECEA}"/>
          </ac:spMkLst>
        </pc:spChg>
        <pc:spChg chg="del">
          <ac:chgData name="Akshith Goud Kasipuram" userId="S::akasipuram@hawk.iit.edu::3e32574f-9362-4b75-b3f0-7285695bb36b" providerId="AD" clId="Web-{0C89533F-B2B4-D9B8-B6EC-25780764B1A5}" dt="2024-04-25T12:16:53.329" v="5"/>
          <ac:spMkLst>
            <pc:docMk/>
            <pc:sldMk cId="0" sldId="275"/>
            <ac:spMk id="20" creationId="{3FCFB1DE-0B7E-48CC-BA90-B2AB0889F9D6}"/>
          </ac:spMkLst>
        </pc:spChg>
        <pc:spChg chg="add">
          <ac:chgData name="Akshith Goud Kasipuram" userId="S::akasipuram@hawk.iit.edu::3e32574f-9362-4b75-b3f0-7285695bb36b" providerId="AD" clId="Web-{0C89533F-B2B4-D9B8-B6EC-25780764B1A5}" dt="2024-04-25T12:16:53.329" v="5"/>
          <ac:spMkLst>
            <pc:docMk/>
            <pc:sldMk cId="0" sldId="275"/>
            <ac:spMk id="25" creationId="{665DBBEF-238B-476B-96AB-8AAC3224ECEA}"/>
          </ac:spMkLst>
        </pc:spChg>
        <pc:spChg chg="add">
          <ac:chgData name="Akshith Goud Kasipuram" userId="S::akasipuram@hawk.iit.edu::3e32574f-9362-4b75-b3f0-7285695bb36b" providerId="AD" clId="Web-{0C89533F-B2B4-D9B8-B6EC-25780764B1A5}" dt="2024-04-25T12:16:53.329" v="5"/>
          <ac:spMkLst>
            <pc:docMk/>
            <pc:sldMk cId="0" sldId="275"/>
            <ac:spMk id="27" creationId="{3FCFB1DE-0B7E-48CC-BA90-B2AB0889F9D6}"/>
          </ac:spMkLst>
        </pc:spChg>
        <pc:picChg chg="del">
          <ac:chgData name="Akshith Goud Kasipuram" userId="S::akasipuram@hawk.iit.edu::3e32574f-9362-4b75-b3f0-7285695bb36b" providerId="AD" clId="Web-{0C89533F-B2B4-D9B8-B6EC-25780764B1A5}" dt="2024-04-25T12:16:50.236" v="3"/>
          <ac:picMkLst>
            <pc:docMk/>
            <pc:sldMk cId="0" sldId="275"/>
            <ac:picMk id="4" creationId="{00905751-7B80-F8C1-2157-1699CC64BCBB}"/>
          </ac:picMkLst>
        </pc:picChg>
        <pc:picChg chg="add mod ord">
          <ac:chgData name="Akshith Goud Kasipuram" userId="S::akasipuram@hawk.iit.edu::3e32574f-9362-4b75-b3f0-7285695bb36b" providerId="AD" clId="Web-{0C89533F-B2B4-D9B8-B6EC-25780764B1A5}" dt="2024-04-25T12:16:53.329" v="5"/>
          <ac:picMkLst>
            <pc:docMk/>
            <pc:sldMk cId="0" sldId="275"/>
            <ac:picMk id="6" creationId="{33C654D5-1A96-2F9E-A444-09625331149D}"/>
          </ac:picMkLst>
        </pc:picChg>
      </pc:sldChg>
      <pc:sldChg chg="addSp delSp modSp">
        <pc:chgData name="Akshith Goud Kasipuram" userId="S::akasipuram@hawk.iit.edu::3e32574f-9362-4b75-b3f0-7285695bb36b" providerId="AD" clId="Web-{0C89533F-B2B4-D9B8-B6EC-25780764B1A5}" dt="2024-04-25T12:16:59.439" v="6"/>
        <pc:sldMkLst>
          <pc:docMk/>
          <pc:sldMk cId="0" sldId="276"/>
        </pc:sldMkLst>
        <pc:spChg chg="add mod">
          <ac:chgData name="Akshith Goud Kasipuram" userId="S::akasipuram@hawk.iit.edu::3e32574f-9362-4b75-b3f0-7285695bb36b" providerId="AD" clId="Web-{0C89533F-B2B4-D9B8-B6EC-25780764B1A5}" dt="2024-04-25T12:16:59.439" v="6"/>
          <ac:spMkLst>
            <pc:docMk/>
            <pc:sldMk cId="0" sldId="276"/>
            <ac:spMk id="5" creationId="{646634B1-89AF-F844-ED93-AD8EDF0EBC1F}"/>
          </ac:spMkLst>
        </pc:spChg>
        <pc:picChg chg="del">
          <ac:chgData name="Akshith Goud Kasipuram" userId="S::akasipuram@hawk.iit.edu::3e32574f-9362-4b75-b3f0-7285695bb36b" providerId="AD" clId="Web-{0C89533F-B2B4-D9B8-B6EC-25780764B1A5}" dt="2024-04-25T12:16:59.439" v="6"/>
          <ac:picMkLst>
            <pc:docMk/>
            <pc:sldMk cId="0" sldId="276"/>
            <ac:picMk id="4" creationId="{6926B0B2-961B-5998-14ED-6EAD76250AC4}"/>
          </ac:picMkLst>
        </pc:picChg>
      </pc:sldChg>
      <pc:sldChg chg="addSp delSp modSp">
        <pc:chgData name="Akshith Goud Kasipuram" userId="S::akasipuram@hawk.iit.edu::3e32574f-9362-4b75-b3f0-7285695bb36b" providerId="AD" clId="Web-{0C89533F-B2B4-D9B8-B6EC-25780764B1A5}" dt="2024-04-25T12:26:00.395" v="9"/>
        <pc:sldMkLst>
          <pc:docMk/>
          <pc:sldMk cId="3747206197" sldId="280"/>
        </pc:sldMkLst>
        <pc:spChg chg="mod">
          <ac:chgData name="Akshith Goud Kasipuram" userId="S::akasipuram@hawk.iit.edu::3e32574f-9362-4b75-b3f0-7285695bb36b" providerId="AD" clId="Web-{0C89533F-B2B4-D9B8-B6EC-25780764B1A5}" dt="2024-04-25T12:26:00.395" v="9"/>
          <ac:spMkLst>
            <pc:docMk/>
            <pc:sldMk cId="3747206197" sldId="280"/>
            <ac:spMk id="2" creationId="{692EEBCA-AE4A-5D37-1B9E-435819881052}"/>
          </ac:spMkLst>
        </pc:spChg>
        <pc:spChg chg="add del mod">
          <ac:chgData name="Akshith Goud Kasipuram" userId="S::akasipuram@hawk.iit.edu::3e32574f-9362-4b75-b3f0-7285695bb36b" providerId="AD" clId="Web-{0C89533F-B2B4-D9B8-B6EC-25780764B1A5}" dt="2024-04-25T12:25:41.910" v="8"/>
          <ac:spMkLst>
            <pc:docMk/>
            <pc:sldMk cId="3747206197" sldId="280"/>
            <ac:spMk id="5" creationId="{F1612CC1-A0AD-402D-B77C-40D289D9F5E3}"/>
          </ac:spMkLst>
        </pc:spChg>
        <pc:spChg chg="del">
          <ac:chgData name="Akshith Goud Kasipuram" userId="S::akasipuram@hawk.iit.edu::3e32574f-9362-4b75-b3f0-7285695bb36b" providerId="AD" clId="Web-{0C89533F-B2B4-D9B8-B6EC-25780764B1A5}" dt="2024-04-25T12:26:00.395" v="9"/>
          <ac:spMkLst>
            <pc:docMk/>
            <pc:sldMk cId="3747206197" sldId="280"/>
            <ac:spMk id="19" creationId="{665DBBEF-238B-476B-96AB-8AAC3224ECEA}"/>
          </ac:spMkLst>
        </pc:spChg>
        <pc:spChg chg="del">
          <ac:chgData name="Akshith Goud Kasipuram" userId="S::akasipuram@hawk.iit.edu::3e32574f-9362-4b75-b3f0-7285695bb36b" providerId="AD" clId="Web-{0C89533F-B2B4-D9B8-B6EC-25780764B1A5}" dt="2024-04-25T12:26:00.395" v="9"/>
          <ac:spMkLst>
            <pc:docMk/>
            <pc:sldMk cId="3747206197" sldId="280"/>
            <ac:spMk id="20" creationId="{3FCFB1DE-0B7E-48CC-BA90-B2AB0889F9D6}"/>
          </ac:spMkLst>
        </pc:spChg>
        <pc:grpChg chg="add">
          <ac:chgData name="Akshith Goud Kasipuram" userId="S::akasipuram@hawk.iit.edu::3e32574f-9362-4b75-b3f0-7285695bb36b" providerId="AD" clId="Web-{0C89533F-B2B4-D9B8-B6EC-25780764B1A5}" dt="2024-04-25T12:26:00.395" v="9"/>
          <ac:grpSpMkLst>
            <pc:docMk/>
            <pc:sldMk cId="3747206197" sldId="280"/>
            <ac:grpSpMk id="25" creationId="{71E4E172-1EA7-E251-8265-AD4D67315470}"/>
          </ac:grpSpMkLst>
        </pc:grpChg>
        <pc:picChg chg="del">
          <ac:chgData name="Akshith Goud Kasipuram" userId="S::akasipuram@hawk.iit.edu::3e32574f-9362-4b75-b3f0-7285695bb36b" providerId="AD" clId="Web-{0C89533F-B2B4-D9B8-B6EC-25780764B1A5}" dt="2024-04-25T12:25:41.097" v="7"/>
          <ac:picMkLst>
            <pc:docMk/>
            <pc:sldMk cId="3747206197" sldId="280"/>
            <ac:picMk id="4" creationId="{493DEBBF-F384-655D-4381-184CE54782DE}"/>
          </ac:picMkLst>
        </pc:picChg>
        <pc:picChg chg="add mod ord">
          <ac:chgData name="Akshith Goud Kasipuram" userId="S::akasipuram@hawk.iit.edu::3e32574f-9362-4b75-b3f0-7285695bb36b" providerId="AD" clId="Web-{0C89533F-B2B4-D9B8-B6EC-25780764B1A5}" dt="2024-04-25T12:26:00.395" v="9"/>
          <ac:picMkLst>
            <pc:docMk/>
            <pc:sldMk cId="3747206197" sldId="280"/>
            <ac:picMk id="6" creationId="{396AD5B5-65EF-CBBB-5794-EB18ACC3F9C6}"/>
          </ac:picMkLst>
        </pc:picChg>
      </pc:sldChg>
      <pc:sldChg chg="addSp delSp modSp">
        <pc:chgData name="Akshith Goud Kasipuram" userId="S::akasipuram@hawk.iit.edu::3e32574f-9362-4b75-b3f0-7285695bb36b" providerId="AD" clId="Web-{0C89533F-B2B4-D9B8-B6EC-25780764B1A5}" dt="2024-04-25T12:27:03.288" v="13"/>
        <pc:sldMkLst>
          <pc:docMk/>
          <pc:sldMk cId="2446586444" sldId="281"/>
        </pc:sldMkLst>
        <pc:spChg chg="add del mod">
          <ac:chgData name="Akshith Goud Kasipuram" userId="S::akasipuram@hawk.iit.edu::3e32574f-9362-4b75-b3f0-7285695bb36b" providerId="AD" clId="Web-{0C89533F-B2B4-D9B8-B6EC-25780764B1A5}" dt="2024-04-25T12:26:24.411" v="11"/>
          <ac:spMkLst>
            <pc:docMk/>
            <pc:sldMk cId="2446586444" sldId="281"/>
            <ac:spMk id="5" creationId="{53F39A64-20EE-E206-32CA-97B33F9AD73A}"/>
          </ac:spMkLst>
        </pc:spChg>
        <pc:spChg chg="add del mod">
          <ac:chgData name="Akshith Goud Kasipuram" userId="S::akasipuram@hawk.iit.edu::3e32574f-9362-4b75-b3f0-7285695bb36b" providerId="AD" clId="Web-{0C89533F-B2B4-D9B8-B6EC-25780764B1A5}" dt="2024-04-25T12:27:03.288" v="13"/>
          <ac:spMkLst>
            <pc:docMk/>
            <pc:sldMk cId="2446586444" sldId="281"/>
            <ac:spMk id="7" creationId="{6469E8EA-78F9-3FF5-839E-637ADA8EE99B}"/>
          </ac:spMkLst>
        </pc:spChg>
        <pc:picChg chg="add del">
          <ac:chgData name="Akshith Goud Kasipuram" userId="S::akasipuram@hawk.iit.edu::3e32574f-9362-4b75-b3f0-7285695bb36b" providerId="AD" clId="Web-{0C89533F-B2B4-D9B8-B6EC-25780764B1A5}" dt="2024-04-25T12:27:02.491" v="12"/>
          <ac:picMkLst>
            <pc:docMk/>
            <pc:sldMk cId="2446586444" sldId="281"/>
            <ac:picMk id="4" creationId="{B3B2A264-D059-553F-73E1-4E13E1CEC998}"/>
          </ac:picMkLst>
        </pc:picChg>
        <pc:picChg chg="add mod ord">
          <ac:chgData name="Akshith Goud Kasipuram" userId="S::akasipuram@hawk.iit.edu::3e32574f-9362-4b75-b3f0-7285695bb36b" providerId="AD" clId="Web-{0C89533F-B2B4-D9B8-B6EC-25780764B1A5}" dt="2024-04-25T12:27:03.288" v="13"/>
          <ac:picMkLst>
            <pc:docMk/>
            <pc:sldMk cId="2446586444" sldId="281"/>
            <ac:picMk id="8" creationId="{97D0E97A-6A3A-85D7-ABE1-B8F1004DB95F}"/>
          </ac:picMkLst>
        </pc:picChg>
      </pc:sldChg>
      <pc:sldChg chg="addSp delSp modSp">
        <pc:chgData name="Akshith Goud Kasipuram" userId="S::akasipuram@hawk.iit.edu::3e32574f-9362-4b75-b3f0-7285695bb36b" providerId="AD" clId="Web-{0C89533F-B2B4-D9B8-B6EC-25780764B1A5}" dt="2024-04-25T12:28:37.182" v="15"/>
        <pc:sldMkLst>
          <pc:docMk/>
          <pc:sldMk cId="428516745" sldId="282"/>
        </pc:sldMkLst>
        <pc:spChg chg="add del mod">
          <ac:chgData name="Akshith Goud Kasipuram" userId="S::akasipuram@hawk.iit.edu::3e32574f-9362-4b75-b3f0-7285695bb36b" providerId="AD" clId="Web-{0C89533F-B2B4-D9B8-B6EC-25780764B1A5}" dt="2024-04-25T12:28:37.182" v="15"/>
          <ac:spMkLst>
            <pc:docMk/>
            <pc:sldMk cId="428516745" sldId="282"/>
            <ac:spMk id="5" creationId="{FB58CDA3-12DE-912A-D313-30872BBF381B}"/>
          </ac:spMkLst>
        </pc:spChg>
        <pc:picChg chg="del">
          <ac:chgData name="Akshith Goud Kasipuram" userId="S::akasipuram@hawk.iit.edu::3e32574f-9362-4b75-b3f0-7285695bb36b" providerId="AD" clId="Web-{0C89533F-B2B4-D9B8-B6EC-25780764B1A5}" dt="2024-04-25T12:28:35.853" v="14"/>
          <ac:picMkLst>
            <pc:docMk/>
            <pc:sldMk cId="428516745" sldId="282"/>
            <ac:picMk id="4" creationId="{CA647AC2-53B3-FFDA-AF00-F0A182C782C4}"/>
          </ac:picMkLst>
        </pc:picChg>
        <pc:picChg chg="add mod ord">
          <ac:chgData name="Akshith Goud Kasipuram" userId="S::akasipuram@hawk.iit.edu::3e32574f-9362-4b75-b3f0-7285695bb36b" providerId="AD" clId="Web-{0C89533F-B2B4-D9B8-B6EC-25780764B1A5}" dt="2024-04-25T12:28:37.182" v="15"/>
          <ac:picMkLst>
            <pc:docMk/>
            <pc:sldMk cId="428516745" sldId="282"/>
            <ac:picMk id="6" creationId="{4542EF05-F73A-B9B1-871A-AA1D268C5E51}"/>
          </ac:picMkLst>
        </pc:picChg>
      </pc:sldChg>
      <pc:sldChg chg="addSp delSp modSp">
        <pc:chgData name="Akshith Goud Kasipuram" userId="S::akasipuram@hawk.iit.edu::3e32574f-9362-4b75-b3f0-7285695bb36b" providerId="AD" clId="Web-{0C89533F-B2B4-D9B8-B6EC-25780764B1A5}" dt="2024-04-25T12:28:58.010" v="16"/>
        <pc:sldMkLst>
          <pc:docMk/>
          <pc:sldMk cId="2244912482" sldId="283"/>
        </pc:sldMkLst>
        <pc:spChg chg="add mod">
          <ac:chgData name="Akshith Goud Kasipuram" userId="S::akasipuram@hawk.iit.edu::3e32574f-9362-4b75-b3f0-7285695bb36b" providerId="AD" clId="Web-{0C89533F-B2B4-D9B8-B6EC-25780764B1A5}" dt="2024-04-25T12:28:58.010" v="16"/>
          <ac:spMkLst>
            <pc:docMk/>
            <pc:sldMk cId="2244912482" sldId="283"/>
            <ac:spMk id="5" creationId="{EDF1242B-9010-8A8D-3702-8568520B6611}"/>
          </ac:spMkLst>
        </pc:spChg>
        <pc:picChg chg="del">
          <ac:chgData name="Akshith Goud Kasipuram" userId="S::akasipuram@hawk.iit.edu::3e32574f-9362-4b75-b3f0-7285695bb36b" providerId="AD" clId="Web-{0C89533F-B2B4-D9B8-B6EC-25780764B1A5}" dt="2024-04-25T12:28:58.010" v="16"/>
          <ac:picMkLst>
            <pc:docMk/>
            <pc:sldMk cId="2244912482" sldId="283"/>
            <ac:picMk id="4" creationId="{AA93BE8F-35E1-9A34-A64B-6E12FA4B6766}"/>
          </ac:picMkLst>
        </pc:picChg>
      </pc:sldChg>
      <pc:sldChg chg="addSp delSp modSp">
        <pc:chgData name="Akshith Goud Kasipuram" userId="S::akasipuram@hawk.iit.edu::3e32574f-9362-4b75-b3f0-7285695bb36b" providerId="AD" clId="Web-{0C89533F-B2B4-D9B8-B6EC-25780764B1A5}" dt="2024-04-25T12:31:13.499" v="18" actId="1076"/>
        <pc:sldMkLst>
          <pc:docMk/>
          <pc:sldMk cId="2853280141" sldId="284"/>
        </pc:sldMkLst>
        <pc:spChg chg="del">
          <ac:chgData name="Akshith Goud Kasipuram" userId="S::akasipuram@hawk.iit.edu::3e32574f-9362-4b75-b3f0-7285695bb36b" providerId="AD" clId="Web-{0C89533F-B2B4-D9B8-B6EC-25780764B1A5}" dt="2024-04-25T12:31:11.218" v="17"/>
          <ac:spMkLst>
            <pc:docMk/>
            <pc:sldMk cId="2853280141" sldId="284"/>
            <ac:spMk id="7" creationId="{052F01C9-A195-4AEB-9A0E-0BDEE97F71C9}"/>
          </ac:spMkLst>
        </pc:spChg>
        <pc:picChg chg="add mod ord">
          <ac:chgData name="Akshith Goud Kasipuram" userId="S::akasipuram@hawk.iit.edu::3e32574f-9362-4b75-b3f0-7285695bb36b" providerId="AD" clId="Web-{0C89533F-B2B4-D9B8-B6EC-25780764B1A5}" dt="2024-04-25T12:31:13.499" v="18" actId="1076"/>
          <ac:picMkLst>
            <pc:docMk/>
            <pc:sldMk cId="2853280141" sldId="284"/>
            <ac:picMk id="3" creationId="{845C8A29-5C44-BBBE-C033-CD7F08671E4F}"/>
          </ac:picMkLst>
        </pc:picChg>
      </pc:sldChg>
      <pc:sldChg chg="addSp delSp modSp mod setBg modClrScheme delDesignElem chgLayout">
        <pc:chgData name="Akshith Goud Kasipuram" userId="S::akasipuram@hawk.iit.edu::3e32574f-9362-4b75-b3f0-7285695bb36b" providerId="AD" clId="Web-{0C89533F-B2B4-D9B8-B6EC-25780764B1A5}" dt="2024-04-25T16:17:50.079" v="78" actId="14100"/>
        <pc:sldMkLst>
          <pc:docMk/>
          <pc:sldMk cId="2252912674" sldId="291"/>
        </pc:sldMkLst>
        <pc:spChg chg="mod ord">
          <ac:chgData name="Akshith Goud Kasipuram" userId="S::akasipuram@hawk.iit.edu::3e32574f-9362-4b75-b3f0-7285695bb36b" providerId="AD" clId="Web-{0C89533F-B2B4-D9B8-B6EC-25780764B1A5}" dt="2024-04-25T16:16:49.015" v="67" actId="20577"/>
          <ac:spMkLst>
            <pc:docMk/>
            <pc:sldMk cId="2252912674" sldId="291"/>
            <ac:spMk id="2" creationId="{00000000-0000-0000-0000-000000000000}"/>
          </ac:spMkLst>
        </pc:spChg>
        <pc:spChg chg="add del mod">
          <ac:chgData name="Akshith Goud Kasipuram" userId="S::akasipuram@hawk.iit.edu::3e32574f-9362-4b75-b3f0-7285695bb36b" providerId="AD" clId="Web-{0C89533F-B2B4-D9B8-B6EC-25780764B1A5}" dt="2024-04-25T16:14:30.449" v="53"/>
          <ac:spMkLst>
            <pc:docMk/>
            <pc:sldMk cId="2252912674" sldId="291"/>
            <ac:spMk id="5" creationId="{750B71EA-88DE-E9DE-8282-E4FD874F4A96}"/>
          </ac:spMkLst>
        </pc:spChg>
        <pc:spChg chg="add mod ord">
          <ac:chgData name="Akshith Goud Kasipuram" userId="S::akasipuram@hawk.iit.edu::3e32574f-9362-4b75-b3f0-7285695bb36b" providerId="AD" clId="Web-{0C89533F-B2B4-D9B8-B6EC-25780764B1A5}" dt="2024-04-25T16:17:39.907" v="75" actId="14100"/>
          <ac:spMkLst>
            <pc:docMk/>
            <pc:sldMk cId="2252912674" sldId="291"/>
            <ac:spMk id="7" creationId="{2F83A79A-E719-B545-2949-37D04A58200A}"/>
          </ac:spMkLst>
        </pc:spChg>
        <pc:spChg chg="add del">
          <ac:chgData name="Akshith Goud Kasipuram" userId="S::akasipuram@hawk.iit.edu::3e32574f-9362-4b75-b3f0-7285695bb36b" providerId="AD" clId="Web-{0C89533F-B2B4-D9B8-B6EC-25780764B1A5}" dt="2024-04-25T16:15:43.998" v="59"/>
          <ac:spMkLst>
            <pc:docMk/>
            <pc:sldMk cId="2252912674" sldId="291"/>
            <ac:spMk id="17" creationId="{E749C7F4-B1A4-4C72-2565-66357A172D4D}"/>
          </ac:spMkLst>
        </pc:spChg>
        <pc:spChg chg="add del">
          <ac:chgData name="Akshith Goud Kasipuram" userId="S::akasipuram@hawk.iit.edu::3e32574f-9362-4b75-b3f0-7285695bb36b" providerId="AD" clId="Web-{0C89533F-B2B4-D9B8-B6EC-25780764B1A5}" dt="2024-04-25T16:15:43.998" v="59"/>
          <ac:spMkLst>
            <pc:docMk/>
            <pc:sldMk cId="2252912674" sldId="291"/>
            <ac:spMk id="20" creationId="{9D25F302-27C5-414F-97F8-6EA0A6C028BA}"/>
          </ac:spMkLst>
        </pc:spChg>
        <pc:spChg chg="add del">
          <ac:chgData name="Akshith Goud Kasipuram" userId="S::akasipuram@hawk.iit.edu::3e32574f-9362-4b75-b3f0-7285695bb36b" providerId="AD" clId="Web-{0C89533F-B2B4-D9B8-B6EC-25780764B1A5}" dt="2024-04-25T16:15:43.998" v="59"/>
          <ac:spMkLst>
            <pc:docMk/>
            <pc:sldMk cId="2252912674" sldId="291"/>
            <ac:spMk id="22" creationId="{830A36F8-48C2-4842-A87B-8CE8DF4E7FD2}"/>
          </ac:spMkLst>
        </pc:spChg>
        <pc:spChg chg="add del">
          <ac:chgData name="Akshith Goud Kasipuram" userId="S::akasipuram@hawk.iit.edu::3e32574f-9362-4b75-b3f0-7285695bb36b" providerId="AD" clId="Web-{0C89533F-B2B4-D9B8-B6EC-25780764B1A5}" dt="2024-04-25T16:15:43.998" v="59"/>
          <ac:spMkLst>
            <pc:docMk/>
            <pc:sldMk cId="2252912674" sldId="291"/>
            <ac:spMk id="24" creationId="{8F451A30-466B-4996-9BA5-CD6ABCC6D558}"/>
          </ac:spMkLst>
        </pc:spChg>
        <pc:spChg chg="add del">
          <ac:chgData name="Akshith Goud Kasipuram" userId="S::akasipuram@hawk.iit.edu::3e32574f-9362-4b75-b3f0-7285695bb36b" providerId="AD" clId="Web-{0C89533F-B2B4-D9B8-B6EC-25780764B1A5}" dt="2024-04-25T16:15:50.420" v="61"/>
          <ac:spMkLst>
            <pc:docMk/>
            <pc:sldMk cId="2252912674" sldId="291"/>
            <ac:spMk id="26" creationId="{8B3A2D1A-45FC-4F95-B150-1C13EF2F6D09}"/>
          </ac:spMkLst>
        </pc:spChg>
        <pc:spChg chg="add del">
          <ac:chgData name="Akshith Goud Kasipuram" userId="S::akasipuram@hawk.iit.edu::3e32574f-9362-4b75-b3f0-7285695bb36b" providerId="AD" clId="Web-{0C89533F-B2B4-D9B8-B6EC-25780764B1A5}" dt="2024-04-25T16:15:50.420" v="61"/>
          <ac:spMkLst>
            <pc:docMk/>
            <pc:sldMk cId="2252912674" sldId="291"/>
            <ac:spMk id="27" creationId="{39C3C864-C625-4883-B868-9A4C470F4DD5}"/>
          </ac:spMkLst>
        </pc:spChg>
        <pc:spChg chg="add del">
          <ac:chgData name="Akshith Goud Kasipuram" userId="S::akasipuram@hawk.iit.edu::3e32574f-9362-4b75-b3f0-7285695bb36b" providerId="AD" clId="Web-{0C89533F-B2B4-D9B8-B6EC-25780764B1A5}" dt="2024-04-25T16:15:50.420" v="61"/>
          <ac:spMkLst>
            <pc:docMk/>
            <pc:sldMk cId="2252912674" sldId="291"/>
            <ac:spMk id="28" creationId="{2D5B7B60-83EB-13FE-E7F7-408C3FCDBD5D}"/>
          </ac:spMkLst>
        </pc:spChg>
        <pc:picChg chg="del">
          <ac:chgData name="Akshith Goud Kasipuram" userId="S::akasipuram@hawk.iit.edu::3e32574f-9362-4b75-b3f0-7285695bb36b" providerId="AD" clId="Web-{0C89533F-B2B4-D9B8-B6EC-25780764B1A5}" dt="2024-04-25T16:14:29.356" v="52"/>
          <ac:picMkLst>
            <pc:docMk/>
            <pc:sldMk cId="2252912674" sldId="291"/>
            <ac:picMk id="4" creationId="{00000000-0000-0000-0000-000000000000}"/>
          </ac:picMkLst>
        </pc:picChg>
        <pc:picChg chg="add mod ord">
          <ac:chgData name="Akshith Goud Kasipuram" userId="S::akasipuram@hawk.iit.edu::3e32574f-9362-4b75-b3f0-7285695bb36b" providerId="AD" clId="Web-{0C89533F-B2B4-D9B8-B6EC-25780764B1A5}" dt="2024-04-25T16:17:50.079" v="78" actId="14100"/>
          <ac:picMkLst>
            <pc:docMk/>
            <pc:sldMk cId="2252912674" sldId="291"/>
            <ac:picMk id="6" creationId="{106B64B6-5333-AF42-C8DA-2791B441D3BA}"/>
          </ac:picMkLst>
        </pc:picChg>
        <pc:cxnChg chg="add del">
          <ac:chgData name="Akshith Goud Kasipuram" userId="S::akasipuram@hawk.iit.edu::3e32574f-9362-4b75-b3f0-7285695bb36b" providerId="AD" clId="Web-{0C89533F-B2B4-D9B8-B6EC-25780764B1A5}" dt="2024-04-25T16:15:50.420" v="62"/>
          <ac:cxnSpMkLst>
            <pc:docMk/>
            <pc:sldMk cId="2252912674" sldId="291"/>
            <ac:cxnSpMk id="11" creationId="{192712F8-36FA-35DF-0CE8-4098D93322A3}"/>
          </ac:cxnSpMkLst>
        </pc:cxnChg>
        <pc:cxnChg chg="add del">
          <ac:chgData name="Akshith Goud Kasipuram" userId="S::akasipuram@hawk.iit.edu::3e32574f-9362-4b75-b3f0-7285695bb36b" providerId="AD" clId="Web-{0C89533F-B2B4-D9B8-B6EC-25780764B1A5}" dt="2024-04-25T16:15:50.420" v="62"/>
          <ac:cxnSpMkLst>
            <pc:docMk/>
            <pc:sldMk cId="2252912674" sldId="291"/>
            <ac:cxnSpMk id="13" creationId="{AF9469B9-6468-5B6A-E832-8D4590388432}"/>
          </ac:cxnSpMkLst>
        </pc:cxnChg>
        <pc:cxnChg chg="add del">
          <ac:chgData name="Akshith Goud Kasipuram" userId="S::akasipuram@hawk.iit.edu::3e32574f-9362-4b75-b3f0-7285695bb36b" providerId="AD" clId="Web-{0C89533F-B2B4-D9B8-B6EC-25780764B1A5}" dt="2024-04-25T16:16:30.171" v="63"/>
          <ac:cxnSpMkLst>
            <pc:docMk/>
            <pc:sldMk cId="2252912674" sldId="291"/>
            <ac:cxnSpMk id="18" creationId="{192712F8-36FA-35DF-0CE8-4098D93322A3}"/>
          </ac:cxnSpMkLst>
        </pc:cxnChg>
        <pc:cxnChg chg="add del">
          <ac:chgData name="Akshith Goud Kasipuram" userId="S::akasipuram@hawk.iit.edu::3e32574f-9362-4b75-b3f0-7285695bb36b" providerId="AD" clId="Web-{0C89533F-B2B4-D9B8-B6EC-25780764B1A5}" dt="2024-04-25T16:16:30.171" v="63"/>
          <ac:cxnSpMkLst>
            <pc:docMk/>
            <pc:sldMk cId="2252912674" sldId="291"/>
            <ac:cxnSpMk id="30" creationId="{AF9469B9-6468-5B6A-E832-8D4590388432}"/>
          </ac:cxnSpMkLst>
        </pc:cxnChg>
      </pc:sldChg>
    </pc:docChg>
  </pc:docChgLst>
  <pc:docChgLst>
    <pc:chgData name="Raghav Sarma Kalluraya" userId="S::rkalluraya@hawk.iit.edu::f000c98e-9891-4056-a78f-4b2741851446" providerId="AD" clId="Web-{482601EA-8FB8-688E-BC7E-184E3D20477F}"/>
    <pc:docChg chg="modSld sldOrd">
      <pc:chgData name="Raghav Sarma Kalluraya" userId="S::rkalluraya@hawk.iit.edu::f000c98e-9891-4056-a78f-4b2741851446" providerId="AD" clId="Web-{482601EA-8FB8-688E-BC7E-184E3D20477F}" dt="2024-04-25T06:08:27.582" v="219"/>
      <pc:docMkLst>
        <pc:docMk/>
      </pc:docMkLst>
      <pc:sldChg chg="addSp delSp modSp mod setBg setClrOvrMap">
        <pc:chgData name="Raghav Sarma Kalluraya" userId="S::rkalluraya@hawk.iit.edu::f000c98e-9891-4056-a78f-4b2741851446" providerId="AD" clId="Web-{482601EA-8FB8-688E-BC7E-184E3D20477F}" dt="2024-04-25T06:08:27.582" v="219"/>
        <pc:sldMkLst>
          <pc:docMk/>
          <pc:sldMk cId="0" sldId="256"/>
        </pc:sldMkLst>
        <pc:spChg chg="mod">
          <ac:chgData name="Raghav Sarma Kalluraya" userId="S::rkalluraya@hawk.iit.edu::f000c98e-9891-4056-a78f-4b2741851446" providerId="AD" clId="Web-{482601EA-8FB8-688E-BC7E-184E3D20477F}" dt="2024-04-25T05:45:57.005" v="75" actId="20577"/>
          <ac:spMkLst>
            <pc:docMk/>
            <pc:sldMk cId="0" sldId="256"/>
            <ac:spMk id="2" creationId="{00000000-0000-0000-0000-000000000000}"/>
          </ac:spMkLst>
        </pc:spChg>
        <pc:spChg chg="add del">
          <ac:chgData name="Raghav Sarma Kalluraya" userId="S::rkalluraya@hawk.iit.edu::f000c98e-9891-4056-a78f-4b2741851446" providerId="AD" clId="Web-{482601EA-8FB8-688E-BC7E-184E3D20477F}" dt="2024-04-25T05:44:26.893" v="25"/>
          <ac:spMkLst>
            <pc:docMk/>
            <pc:sldMk cId="0" sldId="256"/>
            <ac:spMk id="3" creationId="{00000000-0000-0000-0000-000000000000}"/>
          </ac:spMkLst>
        </pc:spChg>
        <pc:spChg chg="mod">
          <ac:chgData name="Raghav Sarma Kalluraya" userId="S::rkalluraya@hawk.iit.edu::f000c98e-9891-4056-a78f-4b2741851446" providerId="AD" clId="Web-{482601EA-8FB8-688E-BC7E-184E3D20477F}" dt="2024-04-25T05:57:33.957" v="132" actId="1076"/>
          <ac:spMkLst>
            <pc:docMk/>
            <pc:sldMk cId="0" sldId="256"/>
            <ac:spMk id="4" creationId="{00000000-0000-0000-0000-000000000000}"/>
          </ac:spMkLst>
        </pc:spChg>
        <pc:spChg chg="add del">
          <ac:chgData name="Raghav Sarma Kalluraya" userId="S::rkalluraya@hawk.iit.edu::f000c98e-9891-4056-a78f-4b2741851446" providerId="AD" clId="Web-{482601EA-8FB8-688E-BC7E-184E3D20477F}" dt="2024-04-25T05:43:17.968" v="2"/>
          <ac:spMkLst>
            <pc:docMk/>
            <pc:sldMk cId="0" sldId="256"/>
            <ac:spMk id="9" creationId="{E35A04CF-97D4-4FF7-B359-C546B1F62E54}"/>
          </ac:spMkLst>
        </pc:spChg>
        <pc:spChg chg="add del">
          <ac:chgData name="Raghav Sarma Kalluraya" userId="S::rkalluraya@hawk.iit.edu::f000c98e-9891-4056-a78f-4b2741851446" providerId="AD" clId="Web-{482601EA-8FB8-688E-BC7E-184E3D20477F}" dt="2024-04-25T05:44:16.642" v="17"/>
          <ac:spMkLst>
            <pc:docMk/>
            <pc:sldMk cId="0" sldId="256"/>
            <ac:spMk id="10" creationId="{2E442304-DDBD-4F7B-8017-36BCC863FB40}"/>
          </ac:spMkLst>
        </pc:spChg>
        <pc:spChg chg="add del">
          <ac:chgData name="Raghav Sarma Kalluraya" userId="S::rkalluraya@hawk.iit.edu::f000c98e-9891-4056-a78f-4b2741851446" providerId="AD" clId="Web-{482601EA-8FB8-688E-BC7E-184E3D20477F}" dt="2024-04-25T05:43:17.968" v="2"/>
          <ac:spMkLst>
            <pc:docMk/>
            <pc:sldMk cId="0" sldId="256"/>
            <ac:spMk id="11" creationId="{1DE7243B-5109-444B-8FAF-7437C66BC0E9}"/>
          </ac:spMkLst>
        </pc:spChg>
        <pc:spChg chg="add del">
          <ac:chgData name="Raghav Sarma Kalluraya" userId="S::rkalluraya@hawk.iit.edu::f000c98e-9891-4056-a78f-4b2741851446" providerId="AD" clId="Web-{482601EA-8FB8-688E-BC7E-184E3D20477F}" dt="2024-04-25T05:44:16.642" v="17"/>
          <ac:spMkLst>
            <pc:docMk/>
            <pc:sldMk cId="0" sldId="256"/>
            <ac:spMk id="12" creationId="{5E107275-3853-46FD-A241-DE4355A42675}"/>
          </ac:spMkLst>
        </pc:spChg>
        <pc:spChg chg="add del">
          <ac:chgData name="Raghav Sarma Kalluraya" userId="S::rkalluraya@hawk.iit.edu::f000c98e-9891-4056-a78f-4b2741851446" providerId="AD" clId="Web-{482601EA-8FB8-688E-BC7E-184E3D20477F}" dt="2024-04-25T05:43:17.968" v="2"/>
          <ac:spMkLst>
            <pc:docMk/>
            <pc:sldMk cId="0" sldId="256"/>
            <ac:spMk id="13" creationId="{4C5D6221-DA7B-4611-AA26-7D8E349FDE96}"/>
          </ac:spMkLst>
        </pc:spChg>
        <pc:spChg chg="add del">
          <ac:chgData name="Raghav Sarma Kalluraya" userId="S::rkalluraya@hawk.iit.edu::f000c98e-9891-4056-a78f-4b2741851446" providerId="AD" clId="Web-{482601EA-8FB8-688E-BC7E-184E3D20477F}" dt="2024-04-25T05:43:30.625" v="4"/>
          <ac:spMkLst>
            <pc:docMk/>
            <pc:sldMk cId="0" sldId="256"/>
            <ac:spMk id="15" creationId="{96AAAC3B-1954-46B7-BBAC-27DFF5B5295F}"/>
          </ac:spMkLst>
        </pc:spChg>
        <pc:spChg chg="add del">
          <ac:chgData name="Raghav Sarma Kalluraya" userId="S::rkalluraya@hawk.iit.edu::f000c98e-9891-4056-a78f-4b2741851446" providerId="AD" clId="Web-{482601EA-8FB8-688E-BC7E-184E3D20477F}" dt="2024-04-25T05:43:30.625" v="4"/>
          <ac:spMkLst>
            <pc:docMk/>
            <pc:sldMk cId="0" sldId="256"/>
            <ac:spMk id="16" creationId="{9F7D788E-2C1B-4EF4-8719-12613771FF98}"/>
          </ac:spMkLst>
        </pc:spChg>
        <pc:spChg chg="add del">
          <ac:chgData name="Raghav Sarma Kalluraya" userId="S::rkalluraya@hawk.iit.edu::f000c98e-9891-4056-a78f-4b2741851446" providerId="AD" clId="Web-{482601EA-8FB8-688E-BC7E-184E3D20477F}" dt="2024-04-25T05:43:30.625" v="4"/>
          <ac:spMkLst>
            <pc:docMk/>
            <pc:sldMk cId="0" sldId="256"/>
            <ac:spMk id="17" creationId="{A5AD6500-BB62-4AAC-9D2F-C10DDC90CBB1}"/>
          </ac:spMkLst>
        </pc:spChg>
        <pc:spChg chg="add del">
          <ac:chgData name="Raghav Sarma Kalluraya" userId="S::rkalluraya@hawk.iit.edu::f000c98e-9891-4056-a78f-4b2741851446" providerId="AD" clId="Web-{482601EA-8FB8-688E-BC7E-184E3D20477F}" dt="2024-04-25T05:43:30.625" v="4"/>
          <ac:spMkLst>
            <pc:docMk/>
            <pc:sldMk cId="0" sldId="256"/>
            <ac:spMk id="18" creationId="{7C54E824-C0F4-480B-BC88-689F50C45FBD}"/>
          </ac:spMkLst>
        </pc:spChg>
        <pc:spChg chg="add del">
          <ac:chgData name="Raghav Sarma Kalluraya" userId="S::rkalluraya@hawk.iit.edu::f000c98e-9891-4056-a78f-4b2741851446" providerId="AD" clId="Web-{482601EA-8FB8-688E-BC7E-184E3D20477F}" dt="2024-04-25T05:43:30.625" v="4"/>
          <ac:spMkLst>
            <pc:docMk/>
            <pc:sldMk cId="0" sldId="256"/>
            <ac:spMk id="19" creationId="{58DEA6A1-FC5C-4E6E-BBBF-7E472949B394}"/>
          </ac:spMkLst>
        </pc:spChg>
        <pc:spChg chg="add del">
          <ac:chgData name="Raghav Sarma Kalluraya" userId="S::rkalluraya@hawk.iit.edu::f000c98e-9891-4056-a78f-4b2741851446" providerId="AD" clId="Web-{482601EA-8FB8-688E-BC7E-184E3D20477F}" dt="2024-04-25T05:44:20.611" v="21"/>
          <ac:spMkLst>
            <pc:docMk/>
            <pc:sldMk cId="0" sldId="256"/>
            <ac:spMk id="20" creationId="{2F3856E9-4239-4EE7-A372-FDCF4882FDF6}"/>
          </ac:spMkLst>
        </pc:spChg>
        <pc:spChg chg="add del">
          <ac:chgData name="Raghav Sarma Kalluraya" userId="S::rkalluraya@hawk.iit.edu::f000c98e-9891-4056-a78f-4b2741851446" providerId="AD" clId="Web-{482601EA-8FB8-688E-BC7E-184E3D20477F}" dt="2024-04-25T05:43:47.829" v="6"/>
          <ac:spMkLst>
            <pc:docMk/>
            <pc:sldMk cId="0" sldId="256"/>
            <ac:spMk id="21" creationId="{FEF085B8-A2C0-4A6F-B663-CCC56F3CD373}"/>
          </ac:spMkLst>
        </pc:spChg>
        <pc:spChg chg="add del">
          <ac:chgData name="Raghav Sarma Kalluraya" userId="S::rkalluraya@hawk.iit.edu::f000c98e-9891-4056-a78f-4b2741851446" providerId="AD" clId="Web-{482601EA-8FB8-688E-BC7E-184E3D20477F}" dt="2024-04-25T05:43:47.829" v="6"/>
          <ac:spMkLst>
            <pc:docMk/>
            <pc:sldMk cId="0" sldId="256"/>
            <ac:spMk id="22" creationId="{2658F6D6-96E0-421A-96D6-3DF404008543}"/>
          </ac:spMkLst>
        </pc:spChg>
        <pc:spChg chg="add del">
          <ac:chgData name="Raghav Sarma Kalluraya" userId="S::rkalluraya@hawk.iit.edu::f000c98e-9891-4056-a78f-4b2741851446" providerId="AD" clId="Web-{482601EA-8FB8-688E-BC7E-184E3D20477F}" dt="2024-04-25T05:43:47.829" v="6"/>
          <ac:spMkLst>
            <pc:docMk/>
            <pc:sldMk cId="0" sldId="256"/>
            <ac:spMk id="23" creationId="{3CF62545-93A0-4FD5-9B48-48DCA794CBA1}"/>
          </ac:spMkLst>
        </pc:spChg>
        <pc:spChg chg="add del">
          <ac:chgData name="Raghav Sarma Kalluraya" userId="S::rkalluraya@hawk.iit.edu::f000c98e-9891-4056-a78f-4b2741851446" providerId="AD" clId="Web-{482601EA-8FB8-688E-BC7E-184E3D20477F}" dt="2024-04-25T05:44:20.611" v="21"/>
          <ac:spMkLst>
            <pc:docMk/>
            <pc:sldMk cId="0" sldId="256"/>
            <ac:spMk id="24" creationId="{CCC9CDCF-90F8-42B0-BD0A-794C52688098}"/>
          </ac:spMkLst>
        </pc:spChg>
        <pc:spChg chg="add del">
          <ac:chgData name="Raghav Sarma Kalluraya" userId="S::rkalluraya@hawk.iit.edu::f000c98e-9891-4056-a78f-4b2741851446" providerId="AD" clId="Web-{482601EA-8FB8-688E-BC7E-184E3D20477F}" dt="2024-04-25T05:43:56.892" v="8"/>
          <ac:spMkLst>
            <pc:docMk/>
            <pc:sldMk cId="0" sldId="256"/>
            <ac:spMk id="25" creationId="{4FFBEE45-F140-49D5-85EA-C78C24340B23}"/>
          </ac:spMkLst>
        </pc:spChg>
        <pc:spChg chg="add del">
          <ac:chgData name="Raghav Sarma Kalluraya" userId="S::rkalluraya@hawk.iit.edu::f000c98e-9891-4056-a78f-4b2741851446" providerId="AD" clId="Web-{482601EA-8FB8-688E-BC7E-184E3D20477F}" dt="2024-04-25T05:44:01.845" v="10"/>
          <ac:spMkLst>
            <pc:docMk/>
            <pc:sldMk cId="0" sldId="256"/>
            <ac:spMk id="27" creationId="{4FFBEE45-F140-49D5-85EA-C78C24340B23}"/>
          </ac:spMkLst>
        </pc:spChg>
        <pc:spChg chg="add del">
          <ac:chgData name="Raghav Sarma Kalluraya" userId="S::rkalluraya@hawk.iit.edu::f000c98e-9891-4056-a78f-4b2741851446" providerId="AD" clId="Web-{482601EA-8FB8-688E-BC7E-184E3D20477F}" dt="2024-04-25T05:44:04.501" v="12"/>
          <ac:spMkLst>
            <pc:docMk/>
            <pc:sldMk cId="0" sldId="256"/>
            <ac:spMk id="29" creationId="{4C608BEB-860E-4094-8511-78603564A75E}"/>
          </ac:spMkLst>
        </pc:spChg>
        <pc:spChg chg="add del">
          <ac:chgData name="Raghav Sarma Kalluraya" userId="S::rkalluraya@hawk.iit.edu::f000c98e-9891-4056-a78f-4b2741851446" providerId="AD" clId="Web-{482601EA-8FB8-688E-BC7E-184E3D20477F}" dt="2024-04-25T05:44:13.752" v="14"/>
          <ac:spMkLst>
            <pc:docMk/>
            <pc:sldMk cId="0" sldId="256"/>
            <ac:spMk id="32" creationId="{E35A04CF-97D4-4FF7-B359-C546B1F62E54}"/>
          </ac:spMkLst>
        </pc:spChg>
        <pc:spChg chg="add del">
          <ac:chgData name="Raghav Sarma Kalluraya" userId="S::rkalluraya@hawk.iit.edu::f000c98e-9891-4056-a78f-4b2741851446" providerId="AD" clId="Web-{482601EA-8FB8-688E-BC7E-184E3D20477F}" dt="2024-04-25T05:44:13.752" v="14"/>
          <ac:spMkLst>
            <pc:docMk/>
            <pc:sldMk cId="0" sldId="256"/>
            <ac:spMk id="33" creationId="{1DE7243B-5109-444B-8FAF-7437C66BC0E9}"/>
          </ac:spMkLst>
        </pc:spChg>
        <pc:spChg chg="add del">
          <ac:chgData name="Raghav Sarma Kalluraya" userId="S::rkalluraya@hawk.iit.edu::f000c98e-9891-4056-a78f-4b2741851446" providerId="AD" clId="Web-{482601EA-8FB8-688E-BC7E-184E3D20477F}" dt="2024-04-25T05:44:13.752" v="14"/>
          <ac:spMkLst>
            <pc:docMk/>
            <pc:sldMk cId="0" sldId="256"/>
            <ac:spMk id="34" creationId="{4C5D6221-DA7B-4611-AA26-7D8E349FDE96}"/>
          </ac:spMkLst>
        </pc:spChg>
        <pc:spChg chg="add del">
          <ac:chgData name="Raghav Sarma Kalluraya" userId="S::rkalluraya@hawk.iit.edu::f000c98e-9891-4056-a78f-4b2741851446" providerId="AD" clId="Web-{482601EA-8FB8-688E-BC7E-184E3D20477F}" dt="2024-04-25T05:44:26.893" v="25"/>
          <ac:spMkLst>
            <pc:docMk/>
            <pc:sldMk cId="0" sldId="256"/>
            <ac:spMk id="39" creationId="{2659FDB4-FCBE-4A89-B46D-43D4FA54464D}"/>
          </ac:spMkLst>
        </pc:spChg>
        <pc:spChg chg="add del">
          <ac:chgData name="Raghav Sarma Kalluraya" userId="S::rkalluraya@hawk.iit.edu::f000c98e-9891-4056-a78f-4b2741851446" providerId="AD" clId="Web-{482601EA-8FB8-688E-BC7E-184E3D20477F}" dt="2024-04-25T05:44:26.893" v="25"/>
          <ac:spMkLst>
            <pc:docMk/>
            <pc:sldMk cId="0" sldId="256"/>
            <ac:spMk id="41" creationId="{58BDB0EE-D238-415B-9ED8-62AA6AB2AAD1}"/>
          </ac:spMkLst>
        </pc:spChg>
        <pc:spChg chg="add del">
          <ac:chgData name="Raghav Sarma Kalluraya" userId="S::rkalluraya@hawk.iit.edu::f000c98e-9891-4056-a78f-4b2741851446" providerId="AD" clId="Web-{482601EA-8FB8-688E-BC7E-184E3D20477F}" dt="2024-04-25T05:44:26.893" v="25"/>
          <ac:spMkLst>
            <pc:docMk/>
            <pc:sldMk cId="0" sldId="256"/>
            <ac:spMk id="42" creationId="{C5B55FC3-961D-4325-82F1-DE92B0D04E03}"/>
          </ac:spMkLst>
        </pc:spChg>
        <pc:spChg chg="add del">
          <ac:chgData name="Raghav Sarma Kalluraya" userId="S::rkalluraya@hawk.iit.edu::f000c98e-9891-4056-a78f-4b2741851446" providerId="AD" clId="Web-{482601EA-8FB8-688E-BC7E-184E3D20477F}" dt="2024-04-25T05:44:26.893" v="25"/>
          <ac:spMkLst>
            <pc:docMk/>
            <pc:sldMk cId="0" sldId="256"/>
            <ac:spMk id="43" creationId="{4C8AB332-D09E-4F28-943C-DABDD4716A3C}"/>
          </ac:spMkLst>
        </pc:spChg>
        <pc:spChg chg="add del">
          <ac:chgData name="Raghav Sarma Kalluraya" userId="S::rkalluraya@hawk.iit.edu::f000c98e-9891-4056-a78f-4b2741851446" providerId="AD" clId="Web-{482601EA-8FB8-688E-BC7E-184E3D20477F}" dt="2024-04-25T05:44:39.721" v="29"/>
          <ac:spMkLst>
            <pc:docMk/>
            <pc:sldMk cId="0" sldId="256"/>
            <ac:spMk id="45" creationId="{BACC6370-2D7E-4714-9D71-7542949D7D5D}"/>
          </ac:spMkLst>
        </pc:spChg>
        <pc:spChg chg="add del">
          <ac:chgData name="Raghav Sarma Kalluraya" userId="S::rkalluraya@hawk.iit.edu::f000c98e-9891-4056-a78f-4b2741851446" providerId="AD" clId="Web-{482601EA-8FB8-688E-BC7E-184E3D20477F}" dt="2024-04-25T05:44:39.721" v="29"/>
          <ac:spMkLst>
            <pc:docMk/>
            <pc:sldMk cId="0" sldId="256"/>
            <ac:spMk id="46" creationId="{256B2C21-A230-48C0-8DF1-C46611373C44}"/>
          </ac:spMkLst>
        </pc:spChg>
        <pc:spChg chg="add del">
          <ac:chgData name="Raghav Sarma Kalluraya" userId="S::rkalluraya@hawk.iit.edu::f000c98e-9891-4056-a78f-4b2741851446" providerId="AD" clId="Web-{482601EA-8FB8-688E-BC7E-184E3D20477F}" dt="2024-04-25T05:44:39.721" v="29"/>
          <ac:spMkLst>
            <pc:docMk/>
            <pc:sldMk cId="0" sldId="256"/>
            <ac:spMk id="47" creationId="{3847E18C-932D-4C95-AABA-FEC7C9499AD7}"/>
          </ac:spMkLst>
        </pc:spChg>
        <pc:spChg chg="add del">
          <ac:chgData name="Raghav Sarma Kalluraya" userId="S::rkalluraya@hawk.iit.edu::f000c98e-9891-4056-a78f-4b2741851446" providerId="AD" clId="Web-{482601EA-8FB8-688E-BC7E-184E3D20477F}" dt="2024-04-25T05:44:39.721" v="29"/>
          <ac:spMkLst>
            <pc:docMk/>
            <pc:sldMk cId="0" sldId="256"/>
            <ac:spMk id="48" creationId="{3150CB11-0C61-439E-910F-5787759E72A0}"/>
          </ac:spMkLst>
        </pc:spChg>
        <pc:spChg chg="add del">
          <ac:chgData name="Raghav Sarma Kalluraya" userId="S::rkalluraya@hawk.iit.edu::f000c98e-9891-4056-a78f-4b2741851446" providerId="AD" clId="Web-{482601EA-8FB8-688E-BC7E-184E3D20477F}" dt="2024-04-25T05:44:39.721" v="29"/>
          <ac:spMkLst>
            <pc:docMk/>
            <pc:sldMk cId="0" sldId="256"/>
            <ac:spMk id="49" creationId="{43F8A58B-5155-44CE-A5FF-7647B47D0A7A}"/>
          </ac:spMkLst>
        </pc:spChg>
        <pc:spChg chg="add del">
          <ac:chgData name="Raghav Sarma Kalluraya" userId="S::rkalluraya@hawk.iit.edu::f000c98e-9891-4056-a78f-4b2741851446" providerId="AD" clId="Web-{482601EA-8FB8-688E-BC7E-184E3D20477F}" dt="2024-04-25T05:44:39.721" v="29"/>
          <ac:spMkLst>
            <pc:docMk/>
            <pc:sldMk cId="0" sldId="256"/>
            <ac:spMk id="50" creationId="{443F2ACA-E6D6-4028-82DD-F03C262D5DE6}"/>
          </ac:spMkLst>
        </pc:spChg>
        <pc:spChg chg="add del">
          <ac:chgData name="Raghav Sarma Kalluraya" userId="S::rkalluraya@hawk.iit.edu::f000c98e-9891-4056-a78f-4b2741851446" providerId="AD" clId="Web-{482601EA-8FB8-688E-BC7E-184E3D20477F}" dt="2024-04-25T05:44:47.253" v="33"/>
          <ac:spMkLst>
            <pc:docMk/>
            <pc:sldMk cId="0" sldId="256"/>
            <ac:spMk id="52" creationId="{9D8233B0-41B5-4D9A-AEEC-13DB66A8C9B5}"/>
          </ac:spMkLst>
        </pc:spChg>
        <pc:spChg chg="add del">
          <ac:chgData name="Raghav Sarma Kalluraya" userId="S::rkalluraya@hawk.iit.edu::f000c98e-9891-4056-a78f-4b2741851446" providerId="AD" clId="Web-{482601EA-8FB8-688E-BC7E-184E3D20477F}" dt="2024-04-25T05:44:47.253" v="33"/>
          <ac:spMkLst>
            <pc:docMk/>
            <pc:sldMk cId="0" sldId="256"/>
            <ac:spMk id="56" creationId="{E659831F-0D9A-4C63-9EBB-8435B85A440F}"/>
          </ac:spMkLst>
        </pc:spChg>
        <pc:spChg chg="add del">
          <ac:chgData name="Raghav Sarma Kalluraya" userId="S::rkalluraya@hawk.iit.edu::f000c98e-9891-4056-a78f-4b2741851446" providerId="AD" clId="Web-{482601EA-8FB8-688E-BC7E-184E3D20477F}" dt="2024-04-25T05:44:51.237" v="37"/>
          <ac:spMkLst>
            <pc:docMk/>
            <pc:sldMk cId="0" sldId="256"/>
            <ac:spMk id="58" creationId="{2659FDB4-FCBE-4A89-B46D-43D4FA54464D}"/>
          </ac:spMkLst>
        </pc:spChg>
        <pc:spChg chg="add del">
          <ac:chgData name="Raghav Sarma Kalluraya" userId="S::rkalluraya@hawk.iit.edu::f000c98e-9891-4056-a78f-4b2741851446" providerId="AD" clId="Web-{482601EA-8FB8-688E-BC7E-184E3D20477F}" dt="2024-04-25T05:44:53.737" v="41"/>
          <ac:spMkLst>
            <pc:docMk/>
            <pc:sldMk cId="0" sldId="256"/>
            <ac:spMk id="61" creationId="{6D1A2CED-DA9B-4CCF-8215-CFC65FE71603}"/>
          </ac:spMkLst>
        </pc:spChg>
        <pc:spChg chg="add del">
          <ac:chgData name="Raghav Sarma Kalluraya" userId="S::rkalluraya@hawk.iit.edu::f000c98e-9891-4056-a78f-4b2741851446" providerId="AD" clId="Web-{482601EA-8FB8-688E-BC7E-184E3D20477F}" dt="2024-04-25T05:44:53.737" v="41"/>
          <ac:spMkLst>
            <pc:docMk/>
            <pc:sldMk cId="0" sldId="256"/>
            <ac:spMk id="62" creationId="{562DFC44-A40C-4573-9230-B3EDB3EC8EEB}"/>
          </ac:spMkLst>
        </pc:spChg>
        <pc:spChg chg="add del">
          <ac:chgData name="Raghav Sarma Kalluraya" userId="S::rkalluraya@hawk.iit.edu::f000c98e-9891-4056-a78f-4b2741851446" providerId="AD" clId="Web-{482601EA-8FB8-688E-BC7E-184E3D20477F}" dt="2024-04-25T05:44:53.737" v="41"/>
          <ac:spMkLst>
            <pc:docMk/>
            <pc:sldMk cId="0" sldId="256"/>
            <ac:spMk id="63" creationId="{15589D35-CF9F-4DE9-A792-8571A09E9BC9}"/>
          </ac:spMkLst>
        </pc:spChg>
        <pc:spChg chg="add del">
          <ac:chgData name="Raghav Sarma Kalluraya" userId="S::rkalluraya@hawk.iit.edu::f000c98e-9891-4056-a78f-4b2741851446" providerId="AD" clId="Web-{482601EA-8FB8-688E-BC7E-184E3D20477F}" dt="2024-04-25T05:44:56.269" v="45"/>
          <ac:spMkLst>
            <pc:docMk/>
            <pc:sldMk cId="0" sldId="256"/>
            <ac:spMk id="65" creationId="{56E9B3E6-E277-4D68-BA48-9CB43FFBD6E2}"/>
          </ac:spMkLst>
        </pc:spChg>
        <pc:spChg chg="add del">
          <ac:chgData name="Raghav Sarma Kalluraya" userId="S::rkalluraya@hawk.iit.edu::f000c98e-9891-4056-a78f-4b2741851446" providerId="AD" clId="Web-{482601EA-8FB8-688E-BC7E-184E3D20477F}" dt="2024-04-25T05:44:56.269" v="45"/>
          <ac:spMkLst>
            <pc:docMk/>
            <pc:sldMk cId="0" sldId="256"/>
            <ac:spMk id="70" creationId="{D5B0017B-2ECA-49AF-B397-DC140825DF8D}"/>
          </ac:spMkLst>
        </pc:spChg>
        <pc:spChg chg="add del">
          <ac:chgData name="Raghav Sarma Kalluraya" userId="S::rkalluraya@hawk.iit.edu::f000c98e-9891-4056-a78f-4b2741851446" providerId="AD" clId="Web-{482601EA-8FB8-688E-BC7E-184E3D20477F}" dt="2024-04-25T05:45:04.238" v="49"/>
          <ac:spMkLst>
            <pc:docMk/>
            <pc:sldMk cId="0" sldId="256"/>
            <ac:spMk id="73" creationId="{BACC6370-2D7E-4714-9D71-7542949D7D5D}"/>
          </ac:spMkLst>
        </pc:spChg>
        <pc:spChg chg="add del">
          <ac:chgData name="Raghav Sarma Kalluraya" userId="S::rkalluraya@hawk.iit.edu::f000c98e-9891-4056-a78f-4b2741851446" providerId="AD" clId="Web-{482601EA-8FB8-688E-BC7E-184E3D20477F}" dt="2024-04-25T05:45:04.238" v="49"/>
          <ac:spMkLst>
            <pc:docMk/>
            <pc:sldMk cId="0" sldId="256"/>
            <ac:spMk id="74" creationId="{B444D337-4D9F-40A8-BA84-C0BFA7A8AD66}"/>
          </ac:spMkLst>
        </pc:spChg>
        <pc:spChg chg="add del">
          <ac:chgData name="Raghav Sarma Kalluraya" userId="S::rkalluraya@hawk.iit.edu::f000c98e-9891-4056-a78f-4b2741851446" providerId="AD" clId="Web-{482601EA-8FB8-688E-BC7E-184E3D20477F}" dt="2024-04-25T05:45:04.238" v="49"/>
          <ac:spMkLst>
            <pc:docMk/>
            <pc:sldMk cId="0" sldId="256"/>
            <ac:spMk id="75" creationId="{70478D1D-B50E-41C8-8A55-36A53D449402}"/>
          </ac:spMkLst>
        </pc:spChg>
        <pc:spChg chg="add del">
          <ac:chgData name="Raghav Sarma Kalluraya" userId="S::rkalluraya@hawk.iit.edu::f000c98e-9891-4056-a78f-4b2741851446" providerId="AD" clId="Web-{482601EA-8FB8-688E-BC7E-184E3D20477F}" dt="2024-04-25T05:45:13.238" v="52"/>
          <ac:spMkLst>
            <pc:docMk/>
            <pc:sldMk cId="0" sldId="256"/>
            <ac:spMk id="77" creationId="{4C608BEB-860E-4094-8511-78603564A75E}"/>
          </ac:spMkLst>
        </pc:spChg>
        <pc:spChg chg="add del">
          <ac:chgData name="Raghav Sarma Kalluraya" userId="S::rkalluraya@hawk.iit.edu::f000c98e-9891-4056-a78f-4b2741851446" providerId="AD" clId="Web-{482601EA-8FB8-688E-BC7E-184E3D20477F}" dt="2024-04-25T05:45:18.535" v="54"/>
          <ac:spMkLst>
            <pc:docMk/>
            <pc:sldMk cId="0" sldId="256"/>
            <ac:spMk id="80" creationId="{1DE7243B-5109-444B-8FAF-7437C66BC0E9}"/>
          </ac:spMkLst>
        </pc:spChg>
        <pc:spChg chg="add del">
          <ac:chgData name="Raghav Sarma Kalluraya" userId="S::rkalluraya@hawk.iit.edu::f000c98e-9891-4056-a78f-4b2741851446" providerId="AD" clId="Web-{482601EA-8FB8-688E-BC7E-184E3D20477F}" dt="2024-04-25T05:45:18.535" v="54"/>
          <ac:spMkLst>
            <pc:docMk/>
            <pc:sldMk cId="0" sldId="256"/>
            <ac:spMk id="81" creationId="{4C5D6221-DA7B-4611-AA26-7D8E349FDE96}"/>
          </ac:spMkLst>
        </pc:spChg>
        <pc:spChg chg="add del">
          <ac:chgData name="Raghav Sarma Kalluraya" userId="S::rkalluraya@hawk.iit.edu::f000c98e-9891-4056-a78f-4b2741851446" providerId="AD" clId="Web-{482601EA-8FB8-688E-BC7E-184E3D20477F}" dt="2024-04-25T05:45:20.957" v="56"/>
          <ac:spMkLst>
            <pc:docMk/>
            <pc:sldMk cId="0" sldId="256"/>
            <ac:spMk id="83" creationId="{4C608BEB-860E-4094-8511-78603564A75E}"/>
          </ac:spMkLst>
        </pc:spChg>
        <pc:spChg chg="add del">
          <ac:chgData name="Raghav Sarma Kalluraya" userId="S::rkalluraya@hawk.iit.edu::f000c98e-9891-4056-a78f-4b2741851446" providerId="AD" clId="Web-{482601EA-8FB8-688E-BC7E-184E3D20477F}" dt="2024-04-25T05:45:23.660" v="58"/>
          <ac:spMkLst>
            <pc:docMk/>
            <pc:sldMk cId="0" sldId="256"/>
            <ac:spMk id="86" creationId="{E35A04CF-97D4-4FF7-B359-C546B1F62E54}"/>
          </ac:spMkLst>
        </pc:spChg>
        <pc:spChg chg="add del">
          <ac:chgData name="Raghav Sarma Kalluraya" userId="S::rkalluraya@hawk.iit.edu::f000c98e-9891-4056-a78f-4b2741851446" providerId="AD" clId="Web-{482601EA-8FB8-688E-BC7E-184E3D20477F}" dt="2024-04-25T05:45:23.660" v="58"/>
          <ac:spMkLst>
            <pc:docMk/>
            <pc:sldMk cId="0" sldId="256"/>
            <ac:spMk id="87" creationId="{1DE7243B-5109-444B-8FAF-7437C66BC0E9}"/>
          </ac:spMkLst>
        </pc:spChg>
        <pc:spChg chg="add del">
          <ac:chgData name="Raghav Sarma Kalluraya" userId="S::rkalluraya@hawk.iit.edu::f000c98e-9891-4056-a78f-4b2741851446" providerId="AD" clId="Web-{482601EA-8FB8-688E-BC7E-184E3D20477F}" dt="2024-04-25T05:45:23.660" v="58"/>
          <ac:spMkLst>
            <pc:docMk/>
            <pc:sldMk cId="0" sldId="256"/>
            <ac:spMk id="88" creationId="{4C5D6221-DA7B-4611-AA26-7D8E349FDE96}"/>
          </ac:spMkLst>
        </pc:spChg>
        <pc:spChg chg="add del">
          <ac:chgData name="Raghav Sarma Kalluraya" userId="S::rkalluraya@hawk.iit.edu::f000c98e-9891-4056-a78f-4b2741851446" providerId="AD" clId="Web-{482601EA-8FB8-688E-BC7E-184E3D20477F}" dt="2024-04-25T05:45:31.192" v="60"/>
          <ac:spMkLst>
            <pc:docMk/>
            <pc:sldMk cId="0" sldId="256"/>
            <ac:spMk id="90" creationId="{9F7D788E-2C1B-4EF4-8719-12613771FF98}"/>
          </ac:spMkLst>
        </pc:spChg>
        <pc:spChg chg="add del">
          <ac:chgData name="Raghav Sarma Kalluraya" userId="S::rkalluraya@hawk.iit.edu::f000c98e-9891-4056-a78f-4b2741851446" providerId="AD" clId="Web-{482601EA-8FB8-688E-BC7E-184E3D20477F}" dt="2024-04-25T05:45:31.192" v="60"/>
          <ac:spMkLst>
            <pc:docMk/>
            <pc:sldMk cId="0" sldId="256"/>
            <ac:spMk id="91" creationId="{7C54E824-C0F4-480B-BC88-689F50C45FBD}"/>
          </ac:spMkLst>
        </pc:spChg>
        <pc:spChg chg="add del">
          <ac:chgData name="Raghav Sarma Kalluraya" userId="S::rkalluraya@hawk.iit.edu::f000c98e-9891-4056-a78f-4b2741851446" providerId="AD" clId="Web-{482601EA-8FB8-688E-BC7E-184E3D20477F}" dt="2024-04-25T05:45:31.192" v="60"/>
          <ac:spMkLst>
            <pc:docMk/>
            <pc:sldMk cId="0" sldId="256"/>
            <ac:spMk id="92" creationId="{58DEA6A1-FC5C-4E6E-BBBF-7E472949B394}"/>
          </ac:spMkLst>
        </pc:spChg>
        <pc:spChg chg="add del">
          <ac:chgData name="Raghav Sarma Kalluraya" userId="S::rkalluraya@hawk.iit.edu::f000c98e-9891-4056-a78f-4b2741851446" providerId="AD" clId="Web-{482601EA-8FB8-688E-BC7E-184E3D20477F}" dt="2024-04-25T05:45:31.192" v="60"/>
          <ac:spMkLst>
            <pc:docMk/>
            <pc:sldMk cId="0" sldId="256"/>
            <ac:spMk id="93" creationId="{96AAAC3B-1954-46B7-BBAC-27DFF5B5295F}"/>
          </ac:spMkLst>
        </pc:spChg>
        <pc:spChg chg="add del">
          <ac:chgData name="Raghav Sarma Kalluraya" userId="S::rkalluraya@hawk.iit.edu::f000c98e-9891-4056-a78f-4b2741851446" providerId="AD" clId="Web-{482601EA-8FB8-688E-BC7E-184E3D20477F}" dt="2024-04-25T05:45:31.192" v="60"/>
          <ac:spMkLst>
            <pc:docMk/>
            <pc:sldMk cId="0" sldId="256"/>
            <ac:spMk id="94" creationId="{A5AD6500-BB62-4AAC-9D2F-C10DDC90CBB1}"/>
          </ac:spMkLst>
        </pc:spChg>
        <pc:spChg chg="add del">
          <ac:chgData name="Raghav Sarma Kalluraya" userId="S::rkalluraya@hawk.iit.edu::f000c98e-9891-4056-a78f-4b2741851446" providerId="AD" clId="Web-{482601EA-8FB8-688E-BC7E-184E3D20477F}" dt="2024-04-25T05:45:33.661" v="63"/>
          <ac:spMkLst>
            <pc:docMk/>
            <pc:sldMk cId="0" sldId="256"/>
            <ac:spMk id="96" creationId="{9D8233B0-41B5-4D9A-AEEC-13DB66A8C9B5}"/>
          </ac:spMkLst>
        </pc:spChg>
        <pc:spChg chg="add del">
          <ac:chgData name="Raghav Sarma Kalluraya" userId="S::rkalluraya@hawk.iit.edu::f000c98e-9891-4056-a78f-4b2741851446" providerId="AD" clId="Web-{482601EA-8FB8-688E-BC7E-184E3D20477F}" dt="2024-04-25T05:45:33.661" v="63"/>
          <ac:spMkLst>
            <pc:docMk/>
            <pc:sldMk cId="0" sldId="256"/>
            <ac:spMk id="100" creationId="{E659831F-0D9A-4C63-9EBB-8435B85A440F}"/>
          </ac:spMkLst>
        </pc:spChg>
        <pc:spChg chg="add del">
          <ac:chgData name="Raghav Sarma Kalluraya" userId="S::rkalluraya@hawk.iit.edu::f000c98e-9891-4056-a78f-4b2741851446" providerId="AD" clId="Web-{482601EA-8FB8-688E-BC7E-184E3D20477F}" dt="2024-04-25T05:45:37.426" v="67"/>
          <ac:spMkLst>
            <pc:docMk/>
            <pc:sldMk cId="0" sldId="256"/>
            <ac:spMk id="102" creationId="{2659FDB4-FCBE-4A89-B46D-43D4FA54464D}"/>
          </ac:spMkLst>
        </pc:spChg>
        <pc:spChg chg="add del">
          <ac:chgData name="Raghav Sarma Kalluraya" userId="S::rkalluraya@hawk.iit.edu::f000c98e-9891-4056-a78f-4b2741851446" providerId="AD" clId="Web-{482601EA-8FB8-688E-BC7E-184E3D20477F}" dt="2024-04-25T05:45:44.520" v="71"/>
          <ac:spMkLst>
            <pc:docMk/>
            <pc:sldMk cId="0" sldId="256"/>
            <ac:spMk id="105" creationId="{C05CBC3C-2E5A-4839-8B9B-2E5A6ADF0F58}"/>
          </ac:spMkLst>
        </pc:spChg>
        <pc:spChg chg="add del">
          <ac:chgData name="Raghav Sarma Kalluraya" userId="S::rkalluraya@hawk.iit.edu::f000c98e-9891-4056-a78f-4b2741851446" providerId="AD" clId="Web-{482601EA-8FB8-688E-BC7E-184E3D20477F}" dt="2024-04-25T05:45:44.520" v="71"/>
          <ac:spMkLst>
            <pc:docMk/>
            <pc:sldMk cId="0" sldId="256"/>
            <ac:spMk id="106" creationId="{DB5B423A-57CC-4C58-AA26-8E2E862B03A0}"/>
          </ac:spMkLst>
        </pc:spChg>
        <pc:spChg chg="add">
          <ac:chgData name="Raghav Sarma Kalluraya" userId="S::rkalluraya@hawk.iit.edu::f000c98e-9891-4056-a78f-4b2741851446" providerId="AD" clId="Web-{482601EA-8FB8-688E-BC7E-184E3D20477F}" dt="2024-04-25T05:45:44.536" v="73"/>
          <ac:spMkLst>
            <pc:docMk/>
            <pc:sldMk cId="0" sldId="256"/>
            <ac:spMk id="108" creationId="{8045BF01-625E-4022-91E5-488DB3FCB734}"/>
          </ac:spMkLst>
        </pc:spChg>
        <pc:spChg chg="add">
          <ac:chgData name="Raghav Sarma Kalluraya" userId="S::rkalluraya@hawk.iit.edu::f000c98e-9891-4056-a78f-4b2741851446" providerId="AD" clId="Web-{482601EA-8FB8-688E-BC7E-184E3D20477F}" dt="2024-04-25T05:45:44.536" v="73"/>
          <ac:spMkLst>
            <pc:docMk/>
            <pc:sldMk cId="0" sldId="256"/>
            <ac:spMk id="109" creationId="{0E442549-290E-4B7E-892E-F2DB911DD205}"/>
          </ac:spMkLst>
        </pc:spChg>
        <pc:grpChg chg="add del">
          <ac:chgData name="Raghav Sarma Kalluraya" userId="S::rkalluraya@hawk.iit.edu::f000c98e-9891-4056-a78f-4b2741851446" providerId="AD" clId="Web-{482601EA-8FB8-688E-BC7E-184E3D20477F}" dt="2024-04-25T05:44:20.611" v="21"/>
          <ac:grpSpMkLst>
            <pc:docMk/>
            <pc:sldMk cId="0" sldId="256"/>
            <ac:grpSpMk id="14" creationId="{C07D05FE-3FB8-4314-A050-9AB40814D714}"/>
          </ac:grpSpMkLst>
        </pc:grpChg>
        <pc:grpChg chg="add del">
          <ac:chgData name="Raghav Sarma Kalluraya" userId="S::rkalluraya@hawk.iit.edu::f000c98e-9891-4056-a78f-4b2741851446" providerId="AD" clId="Web-{482601EA-8FB8-688E-BC7E-184E3D20477F}" dt="2024-04-25T05:44:47.253" v="33"/>
          <ac:grpSpMkLst>
            <pc:docMk/>
            <pc:sldMk cId="0" sldId="256"/>
            <ac:grpSpMk id="53" creationId="{28FAF094-D087-493F-8DF9-A486C2D6BBAA}"/>
          </ac:grpSpMkLst>
        </pc:grpChg>
        <pc:grpChg chg="add del">
          <ac:chgData name="Raghav Sarma Kalluraya" userId="S::rkalluraya@hawk.iit.edu::f000c98e-9891-4056-a78f-4b2741851446" providerId="AD" clId="Web-{482601EA-8FB8-688E-BC7E-184E3D20477F}" dt="2024-04-25T05:44:56.269" v="45"/>
          <ac:grpSpMkLst>
            <pc:docMk/>
            <pc:sldMk cId="0" sldId="256"/>
            <ac:grpSpMk id="66" creationId="{AE1C45F0-260A-458C-96ED-C1F6D2151219}"/>
          </ac:grpSpMkLst>
        </pc:grpChg>
        <pc:grpChg chg="add del">
          <ac:chgData name="Raghav Sarma Kalluraya" userId="S::rkalluraya@hawk.iit.edu::f000c98e-9891-4056-a78f-4b2741851446" providerId="AD" clId="Web-{482601EA-8FB8-688E-BC7E-184E3D20477F}" dt="2024-04-25T05:45:33.661" v="63"/>
          <ac:grpSpMkLst>
            <pc:docMk/>
            <pc:sldMk cId="0" sldId="256"/>
            <ac:grpSpMk id="97" creationId="{28FAF094-D087-493F-8DF9-A486C2D6BBAA}"/>
          </ac:grpSpMkLst>
        </pc:grpChg>
        <pc:picChg chg="add del mod">
          <ac:chgData name="Raghav Sarma Kalluraya" userId="S::rkalluraya@hawk.iit.edu::f000c98e-9891-4056-a78f-4b2741851446" providerId="AD" clId="Web-{482601EA-8FB8-688E-BC7E-184E3D20477F}" dt="2024-04-25T06:07:12.907" v="217"/>
          <ac:picMkLst>
            <pc:docMk/>
            <pc:sldMk cId="0" sldId="256"/>
            <ac:picMk id="5" creationId="{3DF8566B-0028-27F7-3F64-24E79A4C8946}"/>
          </ac:picMkLst>
        </pc:picChg>
        <pc:picChg chg="add del mod">
          <ac:chgData name="Raghav Sarma Kalluraya" userId="S::rkalluraya@hawk.iit.edu::f000c98e-9891-4056-a78f-4b2741851446" providerId="AD" clId="Web-{482601EA-8FB8-688E-BC7E-184E3D20477F}" dt="2024-04-25T06:08:27.582" v="219"/>
          <ac:picMkLst>
            <pc:docMk/>
            <pc:sldMk cId="0" sldId="256"/>
            <ac:picMk id="6" creationId="{143234F5-77FA-313F-BB40-306A349D3BCA}"/>
          </ac:picMkLst>
        </pc:picChg>
        <pc:picChg chg="del">
          <ac:chgData name="Raghav Sarma Kalluraya" userId="S::rkalluraya@hawk.iit.edu::f000c98e-9891-4056-a78f-4b2741851446" providerId="AD" clId="Web-{482601EA-8FB8-688E-BC7E-184E3D20477F}" dt="2024-04-25T05:43:10.921" v="0"/>
          <ac:picMkLst>
            <pc:docMk/>
            <pc:sldMk cId="0" sldId="256"/>
            <ac:picMk id="44036" creationId="{00000000-0000-0000-0000-000000000000}"/>
          </ac:picMkLst>
        </pc:picChg>
        <pc:cxnChg chg="add del">
          <ac:chgData name="Raghav Sarma Kalluraya" userId="S::rkalluraya@hawk.iit.edu::f000c98e-9891-4056-a78f-4b2741851446" providerId="AD" clId="Web-{482601EA-8FB8-688E-BC7E-184E3D20477F}" dt="2024-04-25T05:44:04.501" v="12"/>
          <ac:cxnSpMkLst>
            <pc:docMk/>
            <pc:sldMk cId="0" sldId="256"/>
            <ac:cxnSpMk id="30" creationId="{1F16A8D4-FE87-4604-88B2-394B5D1EB437}"/>
          </ac:cxnSpMkLst>
        </pc:cxnChg>
        <pc:cxnChg chg="add del">
          <ac:chgData name="Raghav Sarma Kalluraya" userId="S::rkalluraya@hawk.iit.edu::f000c98e-9891-4056-a78f-4b2741851446" providerId="AD" clId="Web-{482601EA-8FB8-688E-BC7E-184E3D20477F}" dt="2024-04-25T05:44:26.893" v="25"/>
          <ac:cxnSpMkLst>
            <pc:docMk/>
            <pc:sldMk cId="0" sldId="256"/>
            <ac:cxnSpMk id="40" creationId="{C8F51B3F-8331-4E4A-AE96-D47B1006EEAD}"/>
          </ac:cxnSpMkLst>
        </pc:cxnChg>
        <pc:cxnChg chg="add del">
          <ac:chgData name="Raghav Sarma Kalluraya" userId="S::rkalluraya@hawk.iit.edu::f000c98e-9891-4056-a78f-4b2741851446" providerId="AD" clId="Web-{482601EA-8FB8-688E-BC7E-184E3D20477F}" dt="2024-04-25T05:44:51.237" v="37"/>
          <ac:cxnSpMkLst>
            <pc:docMk/>
            <pc:sldMk cId="0" sldId="256"/>
            <ac:cxnSpMk id="59" creationId="{C8F51B3F-8331-4E4A-AE96-D47B1006EEAD}"/>
          </ac:cxnSpMkLst>
        </pc:cxnChg>
        <pc:cxnChg chg="add del">
          <ac:chgData name="Raghav Sarma Kalluraya" userId="S::rkalluraya@hawk.iit.edu::f000c98e-9891-4056-a78f-4b2741851446" providerId="AD" clId="Web-{482601EA-8FB8-688E-BC7E-184E3D20477F}" dt="2024-04-25T05:44:56.269" v="45"/>
          <ac:cxnSpMkLst>
            <pc:docMk/>
            <pc:sldMk cId="0" sldId="256"/>
            <ac:cxnSpMk id="71" creationId="{6CF1BAF6-AD41-4082-B212-8A1F9A2E8779}"/>
          </ac:cxnSpMkLst>
        </pc:cxnChg>
        <pc:cxnChg chg="add del">
          <ac:chgData name="Raghav Sarma Kalluraya" userId="S::rkalluraya@hawk.iit.edu::f000c98e-9891-4056-a78f-4b2741851446" providerId="AD" clId="Web-{482601EA-8FB8-688E-BC7E-184E3D20477F}" dt="2024-04-25T05:45:13.238" v="52"/>
          <ac:cxnSpMkLst>
            <pc:docMk/>
            <pc:sldMk cId="0" sldId="256"/>
            <ac:cxnSpMk id="78" creationId="{1F16A8D4-FE87-4604-88B2-394B5D1EB437}"/>
          </ac:cxnSpMkLst>
        </pc:cxnChg>
        <pc:cxnChg chg="add del">
          <ac:chgData name="Raghav Sarma Kalluraya" userId="S::rkalluraya@hawk.iit.edu::f000c98e-9891-4056-a78f-4b2741851446" providerId="AD" clId="Web-{482601EA-8FB8-688E-BC7E-184E3D20477F}" dt="2024-04-25T05:45:20.957" v="56"/>
          <ac:cxnSpMkLst>
            <pc:docMk/>
            <pc:sldMk cId="0" sldId="256"/>
            <ac:cxnSpMk id="84" creationId="{1F16A8D4-FE87-4604-88B2-394B5D1EB437}"/>
          </ac:cxnSpMkLst>
        </pc:cxnChg>
        <pc:cxnChg chg="add del">
          <ac:chgData name="Raghav Sarma Kalluraya" userId="S::rkalluraya@hawk.iit.edu::f000c98e-9891-4056-a78f-4b2741851446" providerId="AD" clId="Web-{482601EA-8FB8-688E-BC7E-184E3D20477F}" dt="2024-04-25T05:45:37.426" v="67"/>
          <ac:cxnSpMkLst>
            <pc:docMk/>
            <pc:sldMk cId="0" sldId="256"/>
            <ac:cxnSpMk id="103" creationId="{C8F51B3F-8331-4E4A-AE96-D47B1006EEAD}"/>
          </ac:cxnSpMkLst>
        </pc:cxnChg>
      </pc:sldChg>
      <pc:sldChg chg="addSp delSp modSp mod setBg">
        <pc:chgData name="Raghav Sarma Kalluraya" userId="S::rkalluraya@hawk.iit.edu::f000c98e-9891-4056-a78f-4b2741851446" providerId="AD" clId="Web-{482601EA-8FB8-688E-BC7E-184E3D20477F}" dt="2024-04-25T06:02:06.691" v="195" actId="20577"/>
        <pc:sldMkLst>
          <pc:docMk/>
          <pc:sldMk cId="0" sldId="257"/>
        </pc:sldMkLst>
        <pc:spChg chg="mod">
          <ac:chgData name="Raghav Sarma Kalluraya" userId="S::rkalluraya@hawk.iit.edu::f000c98e-9891-4056-a78f-4b2741851446" providerId="AD" clId="Web-{482601EA-8FB8-688E-BC7E-184E3D20477F}" dt="2024-04-25T05:48:28.948" v="94"/>
          <ac:spMkLst>
            <pc:docMk/>
            <pc:sldMk cId="0" sldId="257"/>
            <ac:spMk id="2" creationId="{00000000-0000-0000-0000-000000000000}"/>
          </ac:spMkLst>
        </pc:spChg>
        <pc:spChg chg="mod">
          <ac:chgData name="Raghav Sarma Kalluraya" userId="S::rkalluraya@hawk.iit.edu::f000c98e-9891-4056-a78f-4b2741851446" providerId="AD" clId="Web-{482601EA-8FB8-688E-BC7E-184E3D20477F}" dt="2024-04-25T05:48:28.948" v="94"/>
          <ac:spMkLst>
            <pc:docMk/>
            <pc:sldMk cId="0" sldId="257"/>
            <ac:spMk id="3" creationId="{00000000-0000-0000-0000-000000000000}"/>
          </ac:spMkLst>
        </pc:spChg>
        <pc:spChg chg="add mod">
          <ac:chgData name="Raghav Sarma Kalluraya" userId="S::rkalluraya@hawk.iit.edu::f000c98e-9891-4056-a78f-4b2741851446" providerId="AD" clId="Web-{482601EA-8FB8-688E-BC7E-184E3D20477F}" dt="2024-04-25T06:02:06.691" v="195" actId="20577"/>
          <ac:spMkLst>
            <pc:docMk/>
            <pc:sldMk cId="0" sldId="257"/>
            <ac:spMk id="4" creationId="{DABCC509-9A6A-9796-6568-E2BDFF4B9B0D}"/>
          </ac:spMkLst>
        </pc:spChg>
        <pc:spChg chg="add del">
          <ac:chgData name="Raghav Sarma Kalluraya" userId="S::rkalluraya@hawk.iit.edu::f000c98e-9891-4056-a78f-4b2741851446" providerId="AD" clId="Web-{482601EA-8FB8-688E-BC7E-184E3D20477F}" dt="2024-04-25T05:48:28.932" v="93"/>
          <ac:spMkLst>
            <pc:docMk/>
            <pc:sldMk cId="0" sldId="257"/>
            <ac:spMk id="8" creationId="{F837543A-6020-4505-A233-C9DB4BF74011}"/>
          </ac:spMkLst>
        </pc:spChg>
        <pc:spChg chg="add del">
          <ac:chgData name="Raghav Sarma Kalluraya" userId="S::rkalluraya@hawk.iit.edu::f000c98e-9891-4056-a78f-4b2741851446" providerId="AD" clId="Web-{482601EA-8FB8-688E-BC7E-184E3D20477F}" dt="2024-04-25T05:48:19.854" v="91"/>
          <ac:spMkLst>
            <pc:docMk/>
            <pc:sldMk cId="0" sldId="257"/>
            <ac:spMk id="9" creationId="{C0763A76-9F1C-4FC5-82B7-DD475DA461B2}"/>
          </ac:spMkLst>
        </pc:spChg>
        <pc:spChg chg="add del">
          <ac:chgData name="Raghav Sarma Kalluraya" userId="S::rkalluraya@hawk.iit.edu::f000c98e-9891-4056-a78f-4b2741851446" providerId="AD" clId="Web-{482601EA-8FB8-688E-BC7E-184E3D20477F}" dt="2024-04-25T05:48:28.932" v="93"/>
          <ac:spMkLst>
            <pc:docMk/>
            <pc:sldMk cId="0" sldId="257"/>
            <ac:spMk id="10" creationId="{35B16301-FB18-48BA-A6DD-C37CAF6F9A18}"/>
          </ac:spMkLst>
        </pc:spChg>
        <pc:spChg chg="add del">
          <ac:chgData name="Raghav Sarma Kalluraya" userId="S::rkalluraya@hawk.iit.edu::f000c98e-9891-4056-a78f-4b2741851446" providerId="AD" clId="Web-{482601EA-8FB8-688E-BC7E-184E3D20477F}" dt="2024-04-25T05:48:19.854" v="91"/>
          <ac:spMkLst>
            <pc:docMk/>
            <pc:sldMk cId="0" sldId="257"/>
            <ac:spMk id="11" creationId="{E81BF4F6-F2CF-4984-9D14-D6966D92F99F}"/>
          </ac:spMkLst>
        </pc:spChg>
        <pc:spChg chg="add del">
          <ac:chgData name="Raghav Sarma Kalluraya" userId="S::rkalluraya@hawk.iit.edu::f000c98e-9891-4056-a78f-4b2741851446" providerId="AD" clId="Web-{482601EA-8FB8-688E-BC7E-184E3D20477F}" dt="2024-04-25T05:48:28.932" v="93"/>
          <ac:spMkLst>
            <pc:docMk/>
            <pc:sldMk cId="0" sldId="257"/>
            <ac:spMk id="12" creationId="{C3C0D90E-074A-4F52-9B11-B52BEF4BCBE5}"/>
          </ac:spMkLst>
        </pc:spChg>
        <pc:spChg chg="add del">
          <ac:chgData name="Raghav Sarma Kalluraya" userId="S::rkalluraya@hawk.iit.edu::f000c98e-9891-4056-a78f-4b2741851446" providerId="AD" clId="Web-{482601EA-8FB8-688E-BC7E-184E3D20477F}" dt="2024-04-25T05:48:28.932" v="93"/>
          <ac:spMkLst>
            <pc:docMk/>
            <pc:sldMk cId="0" sldId="257"/>
            <ac:spMk id="14" creationId="{CABBD4C1-E6F8-46F6-8152-A8A97490BF4D}"/>
          </ac:spMkLst>
        </pc:spChg>
        <pc:spChg chg="add del">
          <ac:chgData name="Raghav Sarma Kalluraya" userId="S::rkalluraya@hawk.iit.edu::f000c98e-9891-4056-a78f-4b2741851446" providerId="AD" clId="Web-{482601EA-8FB8-688E-BC7E-184E3D20477F}" dt="2024-04-25T05:48:28.932" v="93"/>
          <ac:spMkLst>
            <pc:docMk/>
            <pc:sldMk cId="0" sldId="257"/>
            <ac:spMk id="16" creationId="{83BA5EF5-1FE9-4BF9-83BB-269BCDDF6156}"/>
          </ac:spMkLst>
        </pc:spChg>
        <pc:spChg chg="add del">
          <ac:chgData name="Raghav Sarma Kalluraya" userId="S::rkalluraya@hawk.iit.edu::f000c98e-9891-4056-a78f-4b2741851446" providerId="AD" clId="Web-{482601EA-8FB8-688E-BC7E-184E3D20477F}" dt="2024-04-25T05:48:28.932" v="93"/>
          <ac:spMkLst>
            <pc:docMk/>
            <pc:sldMk cId="0" sldId="257"/>
            <ac:spMk id="20" creationId="{88853921-7BC9-4BDE-ACAB-133C683C82D6}"/>
          </ac:spMkLst>
        </pc:spChg>
        <pc:spChg chg="add del">
          <ac:chgData name="Raghav Sarma Kalluraya" userId="S::rkalluraya@hawk.iit.edu::f000c98e-9891-4056-a78f-4b2741851446" providerId="AD" clId="Web-{482601EA-8FB8-688E-BC7E-184E3D20477F}" dt="2024-04-25T05:48:28.932" v="93"/>
          <ac:spMkLst>
            <pc:docMk/>
            <pc:sldMk cId="0" sldId="257"/>
            <ac:spMk id="22" creationId="{09192968-3AE7-4470-A61C-97294BB92731}"/>
          </ac:spMkLst>
        </pc:spChg>
        <pc:spChg chg="add del">
          <ac:chgData name="Raghav Sarma Kalluraya" userId="S::rkalluraya@hawk.iit.edu::f000c98e-9891-4056-a78f-4b2741851446" providerId="AD" clId="Web-{482601EA-8FB8-688E-BC7E-184E3D20477F}" dt="2024-04-25T05:48:28.932" v="93"/>
          <ac:spMkLst>
            <pc:docMk/>
            <pc:sldMk cId="0" sldId="257"/>
            <ac:spMk id="24" creationId="{3AB72E55-43E4-4356-BFE8-E2102CB0B505}"/>
          </ac:spMkLst>
        </pc:spChg>
        <pc:spChg chg="add">
          <ac:chgData name="Raghav Sarma Kalluraya" userId="S::rkalluraya@hawk.iit.edu::f000c98e-9891-4056-a78f-4b2741851446" providerId="AD" clId="Web-{482601EA-8FB8-688E-BC7E-184E3D20477F}" dt="2024-04-25T05:48:28.948" v="94"/>
          <ac:spMkLst>
            <pc:docMk/>
            <pc:sldMk cId="0" sldId="257"/>
            <ac:spMk id="26" creationId="{2C61293E-6EBE-43EF-A52C-9BEBFD7679D4}"/>
          </ac:spMkLst>
        </pc:spChg>
        <pc:spChg chg="add">
          <ac:chgData name="Raghav Sarma Kalluraya" userId="S::rkalluraya@hawk.iit.edu::f000c98e-9891-4056-a78f-4b2741851446" providerId="AD" clId="Web-{482601EA-8FB8-688E-BC7E-184E3D20477F}" dt="2024-04-25T05:48:28.948" v="94"/>
          <ac:spMkLst>
            <pc:docMk/>
            <pc:sldMk cId="0" sldId="257"/>
            <ac:spMk id="28" creationId="{21540236-BFD5-4A9D-8840-4703E7F76825}"/>
          </ac:spMkLst>
        </pc:spChg>
        <pc:picChg chg="add del">
          <ac:chgData name="Raghav Sarma Kalluraya" userId="S::rkalluraya@hawk.iit.edu::f000c98e-9891-4056-a78f-4b2741851446" providerId="AD" clId="Web-{482601EA-8FB8-688E-BC7E-184E3D20477F}" dt="2024-04-25T05:48:19.854" v="91"/>
          <ac:picMkLst>
            <pc:docMk/>
            <pc:sldMk cId="0" sldId="257"/>
            <ac:picMk id="5" creationId="{5C6D1429-99C0-6F27-95CC-BB3CE16974E5}"/>
          </ac:picMkLst>
        </pc:picChg>
        <pc:picChg chg="add">
          <ac:chgData name="Raghav Sarma Kalluraya" userId="S::rkalluraya@hawk.iit.edu::f000c98e-9891-4056-a78f-4b2741851446" providerId="AD" clId="Web-{482601EA-8FB8-688E-BC7E-184E3D20477F}" dt="2024-04-25T05:48:28.948" v="94"/>
          <ac:picMkLst>
            <pc:docMk/>
            <pc:sldMk cId="0" sldId="257"/>
            <ac:picMk id="27" creationId="{0C0D4B2A-9140-6412-E925-388710DCA64C}"/>
          </ac:picMkLst>
        </pc:picChg>
        <pc:cxnChg chg="add del">
          <ac:chgData name="Raghav Sarma Kalluraya" userId="S::rkalluraya@hawk.iit.edu::f000c98e-9891-4056-a78f-4b2741851446" providerId="AD" clId="Web-{482601EA-8FB8-688E-BC7E-184E3D20477F}" dt="2024-04-25T05:48:28.932" v="93"/>
          <ac:cxnSpMkLst>
            <pc:docMk/>
            <pc:sldMk cId="0" sldId="257"/>
            <ac:cxnSpMk id="18" creationId="{4B3BCACB-5880-460B-9606-8C433A9AF99D}"/>
          </ac:cxnSpMkLst>
        </pc:cxnChg>
      </pc:sldChg>
      <pc:sldChg chg="addSp delSp modSp mod ord setBg">
        <pc:chgData name="Raghav Sarma Kalluraya" userId="S::rkalluraya@hawk.iit.edu::f000c98e-9891-4056-a78f-4b2741851446" providerId="AD" clId="Web-{482601EA-8FB8-688E-BC7E-184E3D20477F}" dt="2024-04-25T06:00:57.298" v="171" actId="20577"/>
        <pc:sldMkLst>
          <pc:docMk/>
          <pc:sldMk cId="0" sldId="258"/>
        </pc:sldMkLst>
        <pc:spChg chg="mod">
          <ac:chgData name="Raghav Sarma Kalluraya" userId="S::rkalluraya@hawk.iit.edu::f000c98e-9891-4056-a78f-4b2741851446" providerId="AD" clId="Web-{482601EA-8FB8-688E-BC7E-184E3D20477F}" dt="2024-04-25T06:00:01.946" v="161"/>
          <ac:spMkLst>
            <pc:docMk/>
            <pc:sldMk cId="0" sldId="258"/>
            <ac:spMk id="2" creationId="{00000000-0000-0000-0000-000000000000}"/>
          </ac:spMkLst>
        </pc:spChg>
        <pc:spChg chg="add del">
          <ac:chgData name="Raghav Sarma Kalluraya" userId="S::rkalluraya@hawk.iit.edu::f000c98e-9891-4056-a78f-4b2741851446" providerId="AD" clId="Web-{482601EA-8FB8-688E-BC7E-184E3D20477F}" dt="2024-04-25T05:47:39.899" v="89"/>
          <ac:spMkLst>
            <pc:docMk/>
            <pc:sldMk cId="0" sldId="258"/>
            <ac:spMk id="3" creationId="{00000000-0000-0000-0000-000000000000}"/>
          </ac:spMkLst>
        </pc:spChg>
        <pc:spChg chg="add del">
          <ac:chgData name="Raghav Sarma Kalluraya" userId="S::rkalluraya@hawk.iit.edu::f000c98e-9891-4056-a78f-4b2741851446" providerId="AD" clId="Web-{482601EA-8FB8-688E-BC7E-184E3D20477F}" dt="2024-04-25T05:47:39.884" v="88"/>
          <ac:spMkLst>
            <pc:docMk/>
            <pc:sldMk cId="0" sldId="258"/>
            <ac:spMk id="8" creationId="{907EF6B7-1338-4443-8C46-6A318D952DFD}"/>
          </ac:spMkLst>
        </pc:spChg>
        <pc:spChg chg="add del">
          <ac:chgData name="Raghav Sarma Kalluraya" userId="S::rkalluraya@hawk.iit.edu::f000c98e-9891-4056-a78f-4b2741851446" providerId="AD" clId="Web-{482601EA-8FB8-688E-BC7E-184E3D20477F}" dt="2024-04-25T05:46:48.413" v="78"/>
          <ac:spMkLst>
            <pc:docMk/>
            <pc:sldMk cId="0" sldId="258"/>
            <ac:spMk id="9" creationId="{9DBC8166-481C-4473-95F5-9A5B9073B7F1}"/>
          </ac:spMkLst>
        </pc:spChg>
        <pc:spChg chg="add del">
          <ac:chgData name="Raghav Sarma Kalluraya" userId="S::rkalluraya@hawk.iit.edu::f000c98e-9891-4056-a78f-4b2741851446" providerId="AD" clId="Web-{482601EA-8FB8-688E-BC7E-184E3D20477F}" dt="2024-04-25T05:47:39.884" v="88"/>
          <ac:spMkLst>
            <pc:docMk/>
            <pc:sldMk cId="0" sldId="258"/>
            <ac:spMk id="10" creationId="{DAAE4CDD-124C-4DCF-9584-B6033B545DD5}"/>
          </ac:spMkLst>
        </pc:spChg>
        <pc:spChg chg="add del">
          <ac:chgData name="Raghav Sarma Kalluraya" userId="S::rkalluraya@hawk.iit.edu::f000c98e-9891-4056-a78f-4b2741851446" providerId="AD" clId="Web-{482601EA-8FB8-688E-BC7E-184E3D20477F}" dt="2024-04-25T05:46:48.413" v="78"/>
          <ac:spMkLst>
            <pc:docMk/>
            <pc:sldMk cId="0" sldId="258"/>
            <ac:spMk id="11" creationId="{A5A5CE6E-90AF-4D43-A014-1F9EC83EB93D}"/>
          </ac:spMkLst>
        </pc:spChg>
        <pc:spChg chg="add del">
          <ac:chgData name="Raghav Sarma Kalluraya" userId="S::rkalluraya@hawk.iit.edu::f000c98e-9891-4056-a78f-4b2741851446" providerId="AD" clId="Web-{482601EA-8FB8-688E-BC7E-184E3D20477F}" dt="2024-04-25T05:47:39.884" v="88"/>
          <ac:spMkLst>
            <pc:docMk/>
            <pc:sldMk cId="0" sldId="258"/>
            <ac:spMk id="12" creationId="{081E4A58-353D-44AE-B2FC-2A74E2E400F7}"/>
          </ac:spMkLst>
        </pc:spChg>
        <pc:spChg chg="add del">
          <ac:chgData name="Raghav Sarma Kalluraya" userId="S::rkalluraya@hawk.iit.edu::f000c98e-9891-4056-a78f-4b2741851446" providerId="AD" clId="Web-{482601EA-8FB8-688E-BC7E-184E3D20477F}" dt="2024-04-25T05:47:03.773" v="80"/>
          <ac:spMkLst>
            <pc:docMk/>
            <pc:sldMk cId="0" sldId="258"/>
            <ac:spMk id="13" creationId="{AAD0DBB9-1A4B-4391-81D4-CB19F9AB918A}"/>
          </ac:spMkLst>
        </pc:spChg>
        <pc:spChg chg="add del">
          <ac:chgData name="Raghav Sarma Kalluraya" userId="S::rkalluraya@hawk.iit.edu::f000c98e-9891-4056-a78f-4b2741851446" providerId="AD" clId="Web-{482601EA-8FB8-688E-BC7E-184E3D20477F}" dt="2024-04-25T05:47:03.773" v="80"/>
          <ac:spMkLst>
            <pc:docMk/>
            <pc:sldMk cId="0" sldId="258"/>
            <ac:spMk id="14" creationId="{BACC6370-2D7E-4714-9D71-7542949D7D5D}"/>
          </ac:spMkLst>
        </pc:spChg>
        <pc:spChg chg="add del">
          <ac:chgData name="Raghav Sarma Kalluraya" userId="S::rkalluraya@hawk.iit.edu::f000c98e-9891-4056-a78f-4b2741851446" providerId="AD" clId="Web-{482601EA-8FB8-688E-BC7E-184E3D20477F}" dt="2024-04-25T05:47:03.773" v="80"/>
          <ac:spMkLst>
            <pc:docMk/>
            <pc:sldMk cId="0" sldId="258"/>
            <ac:spMk id="15" creationId="{063BBA22-50EA-4C4D-BE05-F1CE4E63AA56}"/>
          </ac:spMkLst>
        </pc:spChg>
        <pc:spChg chg="add del">
          <ac:chgData name="Raghav Sarma Kalluraya" userId="S::rkalluraya@hawk.iit.edu::f000c98e-9891-4056-a78f-4b2741851446" providerId="AD" clId="Web-{482601EA-8FB8-688E-BC7E-184E3D20477F}" dt="2024-04-25T05:47:03.773" v="80"/>
          <ac:spMkLst>
            <pc:docMk/>
            <pc:sldMk cId="0" sldId="258"/>
            <ac:spMk id="16" creationId="{F68B3F68-107C-434F-AA38-110D5EA91B85}"/>
          </ac:spMkLst>
        </pc:spChg>
        <pc:spChg chg="add del">
          <ac:chgData name="Raghav Sarma Kalluraya" userId="S::rkalluraya@hawk.iit.edu::f000c98e-9891-4056-a78f-4b2741851446" providerId="AD" clId="Web-{482601EA-8FB8-688E-BC7E-184E3D20477F}" dt="2024-04-25T05:47:26.227" v="82"/>
          <ac:spMkLst>
            <pc:docMk/>
            <pc:sldMk cId="0" sldId="258"/>
            <ac:spMk id="19" creationId="{F13C74B1-5B17-4795-BED0-7140497B445A}"/>
          </ac:spMkLst>
        </pc:spChg>
        <pc:spChg chg="add del">
          <ac:chgData name="Raghav Sarma Kalluraya" userId="S::rkalluraya@hawk.iit.edu::f000c98e-9891-4056-a78f-4b2741851446" providerId="AD" clId="Web-{482601EA-8FB8-688E-BC7E-184E3D20477F}" dt="2024-04-25T05:47:26.227" v="82"/>
          <ac:spMkLst>
            <pc:docMk/>
            <pc:sldMk cId="0" sldId="258"/>
            <ac:spMk id="20" creationId="{D4974D33-8DC5-464E-8C6D-BE58F0669C17}"/>
          </ac:spMkLst>
        </pc:spChg>
        <pc:spChg chg="add del">
          <ac:chgData name="Raghav Sarma Kalluraya" userId="S::rkalluraya@hawk.iit.edu::f000c98e-9891-4056-a78f-4b2741851446" providerId="AD" clId="Web-{482601EA-8FB8-688E-BC7E-184E3D20477F}" dt="2024-04-25T05:47:26.227" v="82"/>
          <ac:spMkLst>
            <pc:docMk/>
            <pc:sldMk cId="0" sldId="258"/>
            <ac:spMk id="21" creationId="{00000000-0000-0000-0000-000000000000}"/>
          </ac:spMkLst>
        </pc:spChg>
        <pc:spChg chg="add del">
          <ac:chgData name="Raghav Sarma Kalluraya" userId="S::rkalluraya@hawk.iit.edu::f000c98e-9891-4056-a78f-4b2741851446" providerId="AD" clId="Web-{482601EA-8FB8-688E-BC7E-184E3D20477F}" dt="2024-04-25T05:47:31.133" v="84"/>
          <ac:spMkLst>
            <pc:docMk/>
            <pc:sldMk cId="0" sldId="258"/>
            <ac:spMk id="24" creationId="{9AA72BD9-2C5A-4EDC-931F-5AA08EACA0F3}"/>
          </ac:spMkLst>
        </pc:spChg>
        <pc:spChg chg="add del">
          <ac:chgData name="Raghav Sarma Kalluraya" userId="S::rkalluraya@hawk.iit.edu::f000c98e-9891-4056-a78f-4b2741851446" providerId="AD" clId="Web-{482601EA-8FB8-688E-BC7E-184E3D20477F}" dt="2024-04-25T05:47:31.133" v="84"/>
          <ac:spMkLst>
            <pc:docMk/>
            <pc:sldMk cId="0" sldId="258"/>
            <ac:spMk id="26" creationId="{DD3981AC-7B61-4947-BCF3-F7AA7FA385B9}"/>
          </ac:spMkLst>
        </pc:spChg>
        <pc:spChg chg="add del">
          <ac:chgData name="Raghav Sarma Kalluraya" userId="S::rkalluraya@hawk.iit.edu::f000c98e-9891-4056-a78f-4b2741851446" providerId="AD" clId="Web-{482601EA-8FB8-688E-BC7E-184E3D20477F}" dt="2024-04-25T05:47:31.133" v="84"/>
          <ac:spMkLst>
            <pc:docMk/>
            <pc:sldMk cId="0" sldId="258"/>
            <ac:spMk id="27" creationId="{55D4142C-5077-457F-A6AD-3FECFDB39685}"/>
          </ac:spMkLst>
        </pc:spChg>
        <pc:spChg chg="add del">
          <ac:chgData name="Raghav Sarma Kalluraya" userId="S::rkalluraya@hawk.iit.edu::f000c98e-9891-4056-a78f-4b2741851446" providerId="AD" clId="Web-{482601EA-8FB8-688E-BC7E-184E3D20477F}" dt="2024-04-25T05:47:31.133" v="84"/>
          <ac:spMkLst>
            <pc:docMk/>
            <pc:sldMk cId="0" sldId="258"/>
            <ac:spMk id="28" creationId="{7A5F0580-5EE9-419F-96EE-B6529EF6E7D0}"/>
          </ac:spMkLst>
        </pc:spChg>
        <pc:spChg chg="add del">
          <ac:chgData name="Raghav Sarma Kalluraya" userId="S::rkalluraya@hawk.iit.edu::f000c98e-9891-4056-a78f-4b2741851446" providerId="AD" clId="Web-{482601EA-8FB8-688E-BC7E-184E3D20477F}" dt="2024-04-25T05:47:31.133" v="84"/>
          <ac:spMkLst>
            <pc:docMk/>
            <pc:sldMk cId="0" sldId="258"/>
            <ac:spMk id="29" creationId="{00000000-0000-0000-0000-000000000000}"/>
          </ac:spMkLst>
        </pc:spChg>
        <pc:spChg chg="add del mod">
          <ac:chgData name="Raghav Sarma Kalluraya" userId="S::rkalluraya@hawk.iit.edu::f000c98e-9891-4056-a78f-4b2741851446" providerId="AD" clId="Web-{482601EA-8FB8-688E-BC7E-184E3D20477F}" dt="2024-04-25T06:00:16.671" v="165"/>
          <ac:spMkLst>
            <pc:docMk/>
            <pc:sldMk cId="0" sldId="258"/>
            <ac:spMk id="30" creationId="{86D8A19E-B567-F897-CEB7-DCDF5C5AE956}"/>
          </ac:spMkLst>
        </pc:spChg>
        <pc:spChg chg="add del">
          <ac:chgData name="Raghav Sarma Kalluraya" userId="S::rkalluraya@hawk.iit.edu::f000c98e-9891-4056-a78f-4b2741851446" providerId="AD" clId="Web-{482601EA-8FB8-688E-BC7E-184E3D20477F}" dt="2024-04-25T05:47:33.868" v="86"/>
          <ac:spMkLst>
            <pc:docMk/>
            <pc:sldMk cId="0" sldId="258"/>
            <ac:spMk id="31" creationId="{8FC9BE17-9A7B-462D-AE50-3D8777387304}"/>
          </ac:spMkLst>
        </pc:spChg>
        <pc:spChg chg="add del">
          <ac:chgData name="Raghav Sarma Kalluraya" userId="S::rkalluraya@hawk.iit.edu::f000c98e-9891-4056-a78f-4b2741851446" providerId="AD" clId="Web-{482601EA-8FB8-688E-BC7E-184E3D20477F}" dt="2024-04-25T05:47:33.868" v="86"/>
          <ac:spMkLst>
            <pc:docMk/>
            <pc:sldMk cId="0" sldId="258"/>
            <ac:spMk id="33" creationId="{3EBE8569-6AEC-4B8C-8D53-2DE337CDBA65}"/>
          </ac:spMkLst>
        </pc:spChg>
        <pc:spChg chg="add del">
          <ac:chgData name="Raghav Sarma Kalluraya" userId="S::rkalluraya@hawk.iit.edu::f000c98e-9891-4056-a78f-4b2741851446" providerId="AD" clId="Web-{482601EA-8FB8-688E-BC7E-184E3D20477F}" dt="2024-04-25T05:47:33.868" v="86"/>
          <ac:spMkLst>
            <pc:docMk/>
            <pc:sldMk cId="0" sldId="258"/>
            <ac:spMk id="34" creationId="{55D4142C-5077-457F-A6AD-3FECFDB39685}"/>
          </ac:spMkLst>
        </pc:spChg>
        <pc:spChg chg="add del">
          <ac:chgData name="Raghav Sarma Kalluraya" userId="S::rkalluraya@hawk.iit.edu::f000c98e-9891-4056-a78f-4b2741851446" providerId="AD" clId="Web-{482601EA-8FB8-688E-BC7E-184E3D20477F}" dt="2024-04-25T05:47:33.868" v="86"/>
          <ac:spMkLst>
            <pc:docMk/>
            <pc:sldMk cId="0" sldId="258"/>
            <ac:spMk id="35" creationId="{7A5F0580-5EE9-419F-96EE-B6529EF6E7D0}"/>
          </ac:spMkLst>
        </pc:spChg>
        <pc:spChg chg="add del">
          <ac:chgData name="Raghav Sarma Kalluraya" userId="S::rkalluraya@hawk.iit.edu::f000c98e-9891-4056-a78f-4b2741851446" providerId="AD" clId="Web-{482601EA-8FB8-688E-BC7E-184E3D20477F}" dt="2024-04-25T05:47:33.868" v="86"/>
          <ac:spMkLst>
            <pc:docMk/>
            <pc:sldMk cId="0" sldId="258"/>
            <ac:spMk id="36" creationId="{00000000-0000-0000-0000-000000000000}"/>
          </ac:spMkLst>
        </pc:spChg>
        <pc:spChg chg="add del">
          <ac:chgData name="Raghav Sarma Kalluraya" userId="S::rkalluraya@hawk.iit.edu::f000c98e-9891-4056-a78f-4b2741851446" providerId="AD" clId="Web-{482601EA-8FB8-688E-BC7E-184E3D20477F}" dt="2024-04-25T05:47:39.884" v="88"/>
          <ac:spMkLst>
            <pc:docMk/>
            <pc:sldMk cId="0" sldId="258"/>
            <ac:spMk id="38" creationId="{00000000-0000-0000-0000-000000000000}"/>
          </ac:spMkLst>
        </pc:spChg>
        <pc:spChg chg="add del">
          <ac:chgData name="Raghav Sarma Kalluraya" userId="S::rkalluraya@hawk.iit.edu::f000c98e-9891-4056-a78f-4b2741851446" providerId="AD" clId="Web-{482601EA-8FB8-688E-BC7E-184E3D20477F}" dt="2024-04-25T06:00:01.946" v="161"/>
          <ac:spMkLst>
            <pc:docMk/>
            <pc:sldMk cId="0" sldId="258"/>
            <ac:spMk id="40" creationId="{327D73B4-9F5C-4A64-A179-51B9500CB8B5}"/>
          </ac:spMkLst>
        </pc:spChg>
        <pc:spChg chg="add del">
          <ac:chgData name="Raghav Sarma Kalluraya" userId="S::rkalluraya@hawk.iit.edu::f000c98e-9891-4056-a78f-4b2741851446" providerId="AD" clId="Web-{482601EA-8FB8-688E-BC7E-184E3D20477F}" dt="2024-04-25T06:00:01.946" v="161"/>
          <ac:spMkLst>
            <pc:docMk/>
            <pc:sldMk cId="0" sldId="258"/>
            <ac:spMk id="41" creationId="{C1F06963-6374-4B48-844F-071A9BAAAE02}"/>
          </ac:spMkLst>
        </pc:spChg>
        <pc:spChg chg="add del">
          <ac:chgData name="Raghav Sarma Kalluraya" userId="S::rkalluraya@hawk.iit.edu::f000c98e-9891-4056-a78f-4b2741851446" providerId="AD" clId="Web-{482601EA-8FB8-688E-BC7E-184E3D20477F}" dt="2024-04-25T06:00:01.946" v="161"/>
          <ac:spMkLst>
            <pc:docMk/>
            <pc:sldMk cId="0" sldId="258"/>
            <ac:spMk id="42" creationId="{6CB927A4-E432-4310-9CD5-E89FF5063179}"/>
          </ac:spMkLst>
        </pc:spChg>
        <pc:spChg chg="add del">
          <ac:chgData name="Raghav Sarma Kalluraya" userId="S::rkalluraya@hawk.iit.edu::f000c98e-9891-4056-a78f-4b2741851446" providerId="AD" clId="Web-{482601EA-8FB8-688E-BC7E-184E3D20477F}" dt="2024-04-25T06:00:01.946" v="161"/>
          <ac:spMkLst>
            <pc:docMk/>
            <pc:sldMk cId="0" sldId="258"/>
            <ac:spMk id="43" creationId="{1453BF6C-B012-48B7-B4E8-6D7AC7C27D02}"/>
          </ac:spMkLst>
        </pc:spChg>
        <pc:spChg chg="add mod">
          <ac:chgData name="Raghav Sarma Kalluraya" userId="S::rkalluraya@hawk.iit.edu::f000c98e-9891-4056-a78f-4b2741851446" providerId="AD" clId="Web-{482601EA-8FB8-688E-BC7E-184E3D20477F}" dt="2024-04-25T06:00:57.298" v="171" actId="20577"/>
          <ac:spMkLst>
            <pc:docMk/>
            <pc:sldMk cId="0" sldId="258"/>
            <ac:spMk id="44" creationId="{00000000-0000-0000-0000-000000000000}"/>
          </ac:spMkLst>
        </pc:spChg>
        <pc:spChg chg="add del">
          <ac:chgData name="Raghav Sarma Kalluraya" userId="S::rkalluraya@hawk.iit.edu::f000c98e-9891-4056-a78f-4b2741851446" providerId="AD" clId="Web-{482601EA-8FB8-688E-BC7E-184E3D20477F}" dt="2024-04-25T06:00:01.946" v="161"/>
          <ac:spMkLst>
            <pc:docMk/>
            <pc:sldMk cId="0" sldId="258"/>
            <ac:spMk id="45" creationId="{E3020543-B24B-4EC4-8FFC-8DD88EEA91A8}"/>
          </ac:spMkLst>
        </pc:spChg>
        <pc:spChg chg="add">
          <ac:chgData name="Raghav Sarma Kalluraya" userId="S::rkalluraya@hawk.iit.edu::f000c98e-9891-4056-a78f-4b2741851446" providerId="AD" clId="Web-{482601EA-8FB8-688E-BC7E-184E3D20477F}" dt="2024-04-25T06:00:01.946" v="161"/>
          <ac:spMkLst>
            <pc:docMk/>
            <pc:sldMk cId="0" sldId="258"/>
            <ac:spMk id="50" creationId="{E35A04CF-97D4-4FF7-B359-C546B1F62E54}"/>
          </ac:spMkLst>
        </pc:spChg>
        <pc:spChg chg="add">
          <ac:chgData name="Raghav Sarma Kalluraya" userId="S::rkalluraya@hawk.iit.edu::f000c98e-9891-4056-a78f-4b2741851446" providerId="AD" clId="Web-{482601EA-8FB8-688E-BC7E-184E3D20477F}" dt="2024-04-25T06:00:01.946" v="161"/>
          <ac:spMkLst>
            <pc:docMk/>
            <pc:sldMk cId="0" sldId="258"/>
            <ac:spMk id="52" creationId="{1DE7243B-5109-444B-8FAF-7437C66BC0E9}"/>
          </ac:spMkLst>
        </pc:spChg>
        <pc:spChg chg="add">
          <ac:chgData name="Raghav Sarma Kalluraya" userId="S::rkalluraya@hawk.iit.edu::f000c98e-9891-4056-a78f-4b2741851446" providerId="AD" clId="Web-{482601EA-8FB8-688E-BC7E-184E3D20477F}" dt="2024-04-25T06:00:01.946" v="161"/>
          <ac:spMkLst>
            <pc:docMk/>
            <pc:sldMk cId="0" sldId="258"/>
            <ac:spMk id="54" creationId="{4C5D6221-DA7B-4611-AA26-7D8E349FDE96}"/>
          </ac:spMkLst>
        </pc:spChg>
        <pc:graphicFrameChg chg="add del">
          <ac:chgData name="Raghav Sarma Kalluraya" userId="S::rkalluraya@hawk.iit.edu::f000c98e-9891-4056-a78f-4b2741851446" providerId="AD" clId="Web-{482601EA-8FB8-688E-BC7E-184E3D20477F}" dt="2024-04-25T05:46:48.413" v="78"/>
          <ac:graphicFrameMkLst>
            <pc:docMk/>
            <pc:sldMk cId="0" sldId="258"/>
            <ac:graphicFrameMk id="5" creationId="{50136992-E37E-5F0D-C6BB-FD9CC97A1D3A}"/>
          </ac:graphicFrameMkLst>
        </pc:graphicFrameChg>
        <pc:graphicFrameChg chg="add del">
          <ac:chgData name="Raghav Sarma Kalluraya" userId="S::rkalluraya@hawk.iit.edu::f000c98e-9891-4056-a78f-4b2741851446" providerId="AD" clId="Web-{482601EA-8FB8-688E-BC7E-184E3D20477F}" dt="2024-04-25T05:47:03.773" v="80"/>
          <ac:graphicFrameMkLst>
            <pc:docMk/>
            <pc:sldMk cId="0" sldId="258"/>
            <ac:graphicFrameMk id="17" creationId="{24F8E487-FAF0-D035-65E7-842D1EC19B5E}"/>
          </ac:graphicFrameMkLst>
        </pc:graphicFrameChg>
        <pc:picChg chg="add del">
          <ac:chgData name="Raghav Sarma Kalluraya" userId="S::rkalluraya@hawk.iit.edu::f000c98e-9891-4056-a78f-4b2741851446" providerId="AD" clId="Web-{482601EA-8FB8-688E-BC7E-184E3D20477F}" dt="2024-04-25T05:47:26.227" v="82"/>
          <ac:picMkLst>
            <pc:docMk/>
            <pc:sldMk cId="0" sldId="258"/>
            <ac:picMk id="22" creationId="{39618A2D-C783-E5CC-8B1A-DC5FC71637C1}"/>
          </ac:picMkLst>
        </pc:picChg>
        <pc:picChg chg="add del">
          <ac:chgData name="Raghav Sarma Kalluraya" userId="S::rkalluraya@hawk.iit.edu::f000c98e-9891-4056-a78f-4b2741851446" providerId="AD" clId="Web-{482601EA-8FB8-688E-BC7E-184E3D20477F}" dt="2024-04-25T05:47:31.133" v="84"/>
          <ac:picMkLst>
            <pc:docMk/>
            <pc:sldMk cId="0" sldId="258"/>
            <ac:picMk id="25" creationId="{8EDE5EE4-E7AB-9426-84EF-68B362E0B32B}"/>
          </ac:picMkLst>
        </pc:picChg>
        <pc:picChg chg="add del">
          <ac:chgData name="Raghav Sarma Kalluraya" userId="S::rkalluraya@hawk.iit.edu::f000c98e-9891-4056-a78f-4b2741851446" providerId="AD" clId="Web-{482601EA-8FB8-688E-BC7E-184E3D20477F}" dt="2024-04-25T05:47:33.868" v="86"/>
          <ac:picMkLst>
            <pc:docMk/>
            <pc:sldMk cId="0" sldId="258"/>
            <ac:picMk id="32" creationId="{B5844B10-8102-EDAD-43E5-F653CA2B272A}"/>
          </ac:picMkLst>
        </pc:picChg>
        <pc:cxnChg chg="add del">
          <ac:chgData name="Raghav Sarma Kalluraya" userId="S::rkalluraya@hawk.iit.edu::f000c98e-9891-4056-a78f-4b2741851446" providerId="AD" clId="Web-{482601EA-8FB8-688E-BC7E-184E3D20477F}" dt="2024-04-25T06:00:01.946" v="161"/>
          <ac:cxnSpMkLst>
            <pc:docMk/>
            <pc:sldMk cId="0" sldId="258"/>
            <ac:cxnSpMk id="18" creationId="{C49DA8F6-BCC1-4447-B54C-57856834B94B}"/>
          </ac:cxnSpMkLst>
        </pc:cxnChg>
      </pc:sldChg>
      <pc:sldChg chg="addSp delSp modSp mod setBg">
        <pc:chgData name="Raghav Sarma Kalluraya" userId="S::rkalluraya@hawk.iit.edu::f000c98e-9891-4056-a78f-4b2741851446" providerId="AD" clId="Web-{482601EA-8FB8-688E-BC7E-184E3D20477F}" dt="2024-04-25T06:03:38.725" v="214"/>
        <pc:sldMkLst>
          <pc:docMk/>
          <pc:sldMk cId="0" sldId="259"/>
        </pc:sldMkLst>
        <pc:spChg chg="mod">
          <ac:chgData name="Raghav Sarma Kalluraya" userId="S::rkalluraya@hawk.iit.edu::f000c98e-9891-4056-a78f-4b2741851446" providerId="AD" clId="Web-{482601EA-8FB8-688E-BC7E-184E3D20477F}" dt="2024-04-25T06:03:29.428" v="212"/>
          <ac:spMkLst>
            <pc:docMk/>
            <pc:sldMk cId="0" sldId="259"/>
            <ac:spMk id="2" creationId="{00000000-0000-0000-0000-000000000000}"/>
          </ac:spMkLst>
        </pc:spChg>
        <pc:spChg chg="mod">
          <ac:chgData name="Raghav Sarma Kalluraya" userId="S::rkalluraya@hawk.iit.edu::f000c98e-9891-4056-a78f-4b2741851446" providerId="AD" clId="Web-{482601EA-8FB8-688E-BC7E-184E3D20477F}" dt="2024-04-25T06:03:29.428" v="212"/>
          <ac:spMkLst>
            <pc:docMk/>
            <pc:sldMk cId="0" sldId="259"/>
            <ac:spMk id="3" creationId="{00000000-0000-0000-0000-000000000000}"/>
          </ac:spMkLst>
        </pc:spChg>
        <pc:spChg chg="add del mod">
          <ac:chgData name="Raghav Sarma Kalluraya" userId="S::rkalluraya@hawk.iit.edu::f000c98e-9891-4056-a78f-4b2741851446" providerId="AD" clId="Web-{482601EA-8FB8-688E-BC7E-184E3D20477F}" dt="2024-04-25T06:03:38.725" v="214"/>
          <ac:spMkLst>
            <pc:docMk/>
            <pc:sldMk cId="0" sldId="259"/>
            <ac:spMk id="5" creationId="{8C95E240-D404-F2A7-C723-C97C65863EF1}"/>
          </ac:spMkLst>
        </pc:spChg>
        <pc:spChg chg="add del">
          <ac:chgData name="Raghav Sarma Kalluraya" userId="S::rkalluraya@hawk.iit.edu::f000c98e-9891-4056-a78f-4b2741851446" providerId="AD" clId="Web-{482601EA-8FB8-688E-BC7E-184E3D20477F}" dt="2024-04-25T06:03:29.428" v="212"/>
          <ac:spMkLst>
            <pc:docMk/>
            <pc:sldMk cId="0" sldId="259"/>
            <ac:spMk id="10" creationId="{4C608BEB-860E-4094-8511-78603564A75E}"/>
          </ac:spMkLst>
        </pc:spChg>
        <pc:spChg chg="add del">
          <ac:chgData name="Raghav Sarma Kalluraya" userId="S::rkalluraya@hawk.iit.edu::f000c98e-9891-4056-a78f-4b2741851446" providerId="AD" clId="Web-{482601EA-8FB8-688E-BC7E-184E3D20477F}" dt="2024-04-25T06:03:26.772" v="207"/>
          <ac:spMkLst>
            <pc:docMk/>
            <pc:sldMk cId="0" sldId="259"/>
            <ac:spMk id="17" creationId="{081EA652-8C6A-4E69-BEB9-170809474553}"/>
          </ac:spMkLst>
        </pc:spChg>
        <pc:spChg chg="add del">
          <ac:chgData name="Raghav Sarma Kalluraya" userId="S::rkalluraya@hawk.iit.edu::f000c98e-9891-4056-a78f-4b2741851446" providerId="AD" clId="Web-{482601EA-8FB8-688E-BC7E-184E3D20477F}" dt="2024-04-25T06:03:26.772" v="207"/>
          <ac:spMkLst>
            <pc:docMk/>
            <pc:sldMk cId="0" sldId="259"/>
            <ac:spMk id="19" creationId="{5298780A-33B9-4EA2-8F67-DE68AD62841B}"/>
          </ac:spMkLst>
        </pc:spChg>
        <pc:spChg chg="add del">
          <ac:chgData name="Raghav Sarma Kalluraya" userId="S::rkalluraya@hawk.iit.edu::f000c98e-9891-4056-a78f-4b2741851446" providerId="AD" clId="Web-{482601EA-8FB8-688E-BC7E-184E3D20477F}" dt="2024-04-25T06:03:26.772" v="207"/>
          <ac:spMkLst>
            <pc:docMk/>
            <pc:sldMk cId="0" sldId="259"/>
            <ac:spMk id="21" creationId="{7F488E8B-4E1E-4402-8935-D4E6C02615C7}"/>
          </ac:spMkLst>
        </pc:spChg>
        <pc:cxnChg chg="add del">
          <ac:chgData name="Raghav Sarma Kalluraya" userId="S::rkalluraya@hawk.iit.edu::f000c98e-9891-4056-a78f-4b2741851446" providerId="AD" clId="Web-{482601EA-8FB8-688E-BC7E-184E3D20477F}" dt="2024-04-25T06:03:29.428" v="212"/>
          <ac:cxnSpMkLst>
            <pc:docMk/>
            <pc:sldMk cId="0" sldId="259"/>
            <ac:cxnSpMk id="12" creationId="{1F16A8D4-FE87-4604-88B2-394B5D1EB437}"/>
          </ac:cxnSpMkLst>
        </pc:cxnChg>
        <pc:cxnChg chg="add del">
          <ac:chgData name="Raghav Sarma Kalluraya" userId="S::rkalluraya@hawk.iit.edu::f000c98e-9891-4056-a78f-4b2741851446" providerId="AD" clId="Web-{482601EA-8FB8-688E-BC7E-184E3D20477F}" dt="2024-04-25T06:03:26.772" v="207"/>
          <ac:cxnSpMkLst>
            <pc:docMk/>
            <pc:sldMk cId="0" sldId="259"/>
            <ac:cxnSpMk id="23" creationId="{23AAC9B5-8015-485C-ACF9-A750390E9A56}"/>
          </ac:cxnSpMkLst>
        </pc:cxnChg>
      </pc:sldChg>
      <pc:sldChg chg="delSp modSp">
        <pc:chgData name="Raghav Sarma Kalluraya" userId="S::rkalluraya@hawk.iit.edu::f000c98e-9891-4056-a78f-4b2741851446" providerId="AD" clId="Web-{482601EA-8FB8-688E-BC7E-184E3D20477F}" dt="2024-04-25T05:56:10.657" v="119"/>
        <pc:sldMkLst>
          <pc:docMk/>
          <pc:sldMk cId="0" sldId="261"/>
        </pc:sldMkLst>
        <pc:spChg chg="del mod">
          <ac:chgData name="Raghav Sarma Kalluraya" userId="S::rkalluraya@hawk.iit.edu::f000c98e-9891-4056-a78f-4b2741851446" providerId="AD" clId="Web-{482601EA-8FB8-688E-BC7E-184E3D20477F}" dt="2024-04-25T05:56:10.657" v="119"/>
          <ac:spMkLst>
            <pc:docMk/>
            <pc:sldMk cId="0" sldId="261"/>
            <ac:spMk id="2" creationId="{00000000-0000-0000-0000-000000000000}"/>
          </ac:spMkLst>
        </pc:spChg>
      </pc:sldChg>
      <pc:sldChg chg="modSp">
        <pc:chgData name="Raghav Sarma Kalluraya" userId="S::rkalluraya@hawk.iit.edu::f000c98e-9891-4056-a78f-4b2741851446" providerId="AD" clId="Web-{482601EA-8FB8-688E-BC7E-184E3D20477F}" dt="2024-04-25T05:49:23.309" v="97" actId="14100"/>
        <pc:sldMkLst>
          <pc:docMk/>
          <pc:sldMk cId="0" sldId="262"/>
        </pc:sldMkLst>
        <pc:picChg chg="mod">
          <ac:chgData name="Raghav Sarma Kalluraya" userId="S::rkalluraya@hawk.iit.edu::f000c98e-9891-4056-a78f-4b2741851446" providerId="AD" clId="Web-{482601EA-8FB8-688E-BC7E-184E3D20477F}" dt="2024-04-25T05:49:23.309" v="97" actId="14100"/>
          <ac:picMkLst>
            <pc:docMk/>
            <pc:sldMk cId="0" sldId="262"/>
            <ac:picMk id="4" creationId="{00000000-0000-0000-0000-000000000000}"/>
          </ac:picMkLst>
        </pc:picChg>
      </pc:sldChg>
      <pc:sldChg chg="delSp modSp">
        <pc:chgData name="Raghav Sarma Kalluraya" userId="S::rkalluraya@hawk.iit.edu::f000c98e-9891-4056-a78f-4b2741851446" providerId="AD" clId="Web-{482601EA-8FB8-688E-BC7E-184E3D20477F}" dt="2024-04-25T05:56:26.908" v="121"/>
        <pc:sldMkLst>
          <pc:docMk/>
          <pc:sldMk cId="0" sldId="264"/>
        </pc:sldMkLst>
        <pc:spChg chg="del mod">
          <ac:chgData name="Raghav Sarma Kalluraya" userId="S::rkalluraya@hawk.iit.edu::f000c98e-9891-4056-a78f-4b2741851446" providerId="AD" clId="Web-{482601EA-8FB8-688E-BC7E-184E3D20477F}" dt="2024-04-25T05:56:26.908" v="121"/>
          <ac:spMkLst>
            <pc:docMk/>
            <pc:sldMk cId="0" sldId="264"/>
            <ac:spMk id="3" creationId="{00000000-0000-0000-0000-000000000000}"/>
          </ac:spMkLst>
        </pc:spChg>
      </pc:sldChg>
      <pc:sldChg chg="addSp delSp mod setBg">
        <pc:chgData name="Raghav Sarma Kalluraya" userId="S::rkalluraya@hawk.iit.edu::f000c98e-9891-4056-a78f-4b2741851446" providerId="AD" clId="Web-{482601EA-8FB8-688E-BC7E-184E3D20477F}" dt="2024-04-25T05:52:35.537" v="99"/>
        <pc:sldMkLst>
          <pc:docMk/>
          <pc:sldMk cId="0" sldId="267"/>
        </pc:sldMkLst>
        <pc:picChg chg="add del">
          <ac:chgData name="Raghav Sarma Kalluraya" userId="S::rkalluraya@hawk.iit.edu::f000c98e-9891-4056-a78f-4b2741851446" providerId="AD" clId="Web-{482601EA-8FB8-688E-BC7E-184E3D20477F}" dt="2024-04-25T05:52:35.537" v="99"/>
          <ac:picMkLst>
            <pc:docMk/>
            <pc:sldMk cId="0" sldId="267"/>
            <ac:picMk id="4" creationId="{00000000-0000-0000-0000-000000000000}"/>
          </ac:picMkLst>
        </pc:picChg>
      </pc:sldChg>
      <pc:sldChg chg="modSp">
        <pc:chgData name="Raghav Sarma Kalluraya" userId="S::rkalluraya@hawk.iit.edu::f000c98e-9891-4056-a78f-4b2741851446" providerId="AD" clId="Web-{482601EA-8FB8-688E-BC7E-184E3D20477F}" dt="2024-04-25T05:56:47.299" v="124" actId="1076"/>
        <pc:sldMkLst>
          <pc:docMk/>
          <pc:sldMk cId="0" sldId="269"/>
        </pc:sldMkLst>
        <pc:picChg chg="mod">
          <ac:chgData name="Raghav Sarma Kalluraya" userId="S::rkalluraya@hawk.iit.edu::f000c98e-9891-4056-a78f-4b2741851446" providerId="AD" clId="Web-{482601EA-8FB8-688E-BC7E-184E3D20477F}" dt="2024-04-25T05:56:38.517" v="122" actId="14100"/>
          <ac:picMkLst>
            <pc:docMk/>
            <pc:sldMk cId="0" sldId="269"/>
            <ac:picMk id="4" creationId="{00000000-0000-0000-0000-000000000000}"/>
          </ac:picMkLst>
        </pc:picChg>
        <pc:picChg chg="mod">
          <ac:chgData name="Raghav Sarma Kalluraya" userId="S::rkalluraya@hawk.iit.edu::f000c98e-9891-4056-a78f-4b2741851446" providerId="AD" clId="Web-{482601EA-8FB8-688E-BC7E-184E3D20477F}" dt="2024-04-25T05:56:47.299" v="124" actId="1076"/>
          <ac:picMkLst>
            <pc:docMk/>
            <pc:sldMk cId="0" sldId="269"/>
            <ac:picMk id="5" creationId="{00000000-0000-0000-0000-000000000000}"/>
          </ac:picMkLst>
        </pc:picChg>
      </pc:sldChg>
      <pc:sldChg chg="addSp delSp modSp mod setBg">
        <pc:chgData name="Raghav Sarma Kalluraya" userId="S::rkalluraya@hawk.iit.edu::f000c98e-9891-4056-a78f-4b2741851446" providerId="AD" clId="Web-{482601EA-8FB8-688E-BC7E-184E3D20477F}" dt="2024-04-25T05:53:59.868" v="104" actId="1076"/>
        <pc:sldMkLst>
          <pc:docMk/>
          <pc:sldMk cId="0" sldId="271"/>
        </pc:sldMkLst>
        <pc:spChg chg="mod">
          <ac:chgData name="Raghav Sarma Kalluraya" userId="S::rkalluraya@hawk.iit.edu::f000c98e-9891-4056-a78f-4b2741851446" providerId="AD" clId="Web-{482601EA-8FB8-688E-BC7E-184E3D20477F}" dt="2024-04-25T05:53:59.868" v="104" actId="1076"/>
          <ac:spMkLst>
            <pc:docMk/>
            <pc:sldMk cId="0" sldId="271"/>
            <ac:spMk id="2" creationId="{00000000-0000-0000-0000-000000000000}"/>
          </ac:spMkLst>
        </pc:spChg>
        <pc:spChg chg="add del">
          <ac:chgData name="Raghav Sarma Kalluraya" userId="S::rkalluraya@hawk.iit.edu::f000c98e-9891-4056-a78f-4b2741851446" providerId="AD" clId="Web-{482601EA-8FB8-688E-BC7E-184E3D20477F}" dt="2024-04-25T05:53:41.587" v="102"/>
          <ac:spMkLst>
            <pc:docMk/>
            <pc:sldMk cId="0" sldId="271"/>
            <ac:spMk id="3" creationId="{00000000-0000-0000-0000-000000000000}"/>
          </ac:spMkLst>
        </pc:spChg>
        <pc:spChg chg="add del">
          <ac:chgData name="Raghav Sarma Kalluraya" userId="S::rkalluraya@hawk.iit.edu::f000c98e-9891-4056-a78f-4b2741851446" providerId="AD" clId="Web-{482601EA-8FB8-688E-BC7E-184E3D20477F}" dt="2024-04-25T05:53:41.571" v="101"/>
          <ac:spMkLst>
            <pc:docMk/>
            <pc:sldMk cId="0" sldId="271"/>
            <ac:spMk id="8" creationId="{5463EB0A-3D7C-4AA5-BFA5-8EE5B4BA5624}"/>
          </ac:spMkLst>
        </pc:spChg>
        <pc:spChg chg="add del">
          <ac:chgData name="Raghav Sarma Kalluraya" userId="S::rkalluraya@hawk.iit.edu::f000c98e-9891-4056-a78f-4b2741851446" providerId="AD" clId="Web-{482601EA-8FB8-688E-BC7E-184E3D20477F}" dt="2024-04-25T05:53:41.571" v="101"/>
          <ac:spMkLst>
            <pc:docMk/>
            <pc:sldMk cId="0" sldId="271"/>
            <ac:spMk id="10" creationId="{7945AD00-F967-454D-A4B2-39ABA5C88C20}"/>
          </ac:spMkLst>
        </pc:spChg>
        <pc:spChg chg="add del">
          <ac:chgData name="Raghav Sarma Kalluraya" userId="S::rkalluraya@hawk.iit.edu::f000c98e-9891-4056-a78f-4b2741851446" providerId="AD" clId="Web-{482601EA-8FB8-688E-BC7E-184E3D20477F}" dt="2024-04-25T05:53:41.571" v="101"/>
          <ac:spMkLst>
            <pc:docMk/>
            <pc:sldMk cId="0" sldId="271"/>
            <ac:spMk id="12" creationId="{E9BC5B79-B912-427C-8219-E3E50943FCDE}"/>
          </ac:spMkLst>
        </pc:spChg>
        <pc:spChg chg="add">
          <ac:chgData name="Raghav Sarma Kalluraya" userId="S::rkalluraya@hawk.iit.edu::f000c98e-9891-4056-a78f-4b2741851446" providerId="AD" clId="Web-{482601EA-8FB8-688E-BC7E-184E3D20477F}" dt="2024-04-25T05:53:41.587" v="102"/>
          <ac:spMkLst>
            <pc:docMk/>
            <pc:sldMk cId="0" sldId="271"/>
            <ac:spMk id="14" creationId="{943CAA20-3569-4189-9E48-239A229A86CA}"/>
          </ac:spMkLst>
        </pc:spChg>
        <pc:spChg chg="add">
          <ac:chgData name="Raghav Sarma Kalluraya" userId="S::rkalluraya@hawk.iit.edu::f000c98e-9891-4056-a78f-4b2741851446" providerId="AD" clId="Web-{482601EA-8FB8-688E-BC7E-184E3D20477F}" dt="2024-04-25T05:53:41.587" v="102"/>
          <ac:spMkLst>
            <pc:docMk/>
            <pc:sldMk cId="0" sldId="271"/>
            <ac:spMk id="15" creationId="{DA542B6D-E775-4832-91DC-2D20F857813A}"/>
          </ac:spMkLst>
        </pc:spChg>
      </pc:sldChg>
      <pc:sldChg chg="addSp delSp modSp mod setBg">
        <pc:chgData name="Raghav Sarma Kalluraya" userId="S::rkalluraya@hawk.iit.edu::f000c98e-9891-4056-a78f-4b2741851446" providerId="AD" clId="Web-{482601EA-8FB8-688E-BC7E-184E3D20477F}" dt="2024-04-25T05:55:22.574" v="118"/>
        <pc:sldMkLst>
          <pc:docMk/>
          <pc:sldMk cId="0" sldId="272"/>
        </pc:sldMkLst>
        <pc:spChg chg="del mod">
          <ac:chgData name="Raghav Sarma Kalluraya" userId="S::rkalluraya@hawk.iit.edu::f000c98e-9891-4056-a78f-4b2741851446" providerId="AD" clId="Web-{482601EA-8FB8-688E-BC7E-184E3D20477F}" dt="2024-04-25T05:55:02.808" v="113"/>
          <ac:spMkLst>
            <pc:docMk/>
            <pc:sldMk cId="0" sldId="272"/>
            <ac:spMk id="5" creationId="{00000000-0000-0000-0000-000000000000}"/>
          </ac:spMkLst>
        </pc:spChg>
        <pc:spChg chg="mod">
          <ac:chgData name="Raghav Sarma Kalluraya" userId="S::rkalluraya@hawk.iit.edu::f000c98e-9891-4056-a78f-4b2741851446" providerId="AD" clId="Web-{482601EA-8FB8-688E-BC7E-184E3D20477F}" dt="2024-04-25T05:55:22.574" v="118"/>
          <ac:spMkLst>
            <pc:docMk/>
            <pc:sldMk cId="0" sldId="272"/>
            <ac:spMk id="8" creationId="{00000000-0000-0000-0000-000000000000}"/>
          </ac:spMkLst>
        </pc:spChg>
        <pc:spChg chg="del mod">
          <ac:chgData name="Raghav Sarma Kalluraya" userId="S::rkalluraya@hawk.iit.edu::f000c98e-9891-4056-a78f-4b2741851446" providerId="AD" clId="Web-{482601EA-8FB8-688E-BC7E-184E3D20477F}" dt="2024-04-25T05:55:05.746" v="114"/>
          <ac:spMkLst>
            <pc:docMk/>
            <pc:sldMk cId="0" sldId="272"/>
            <ac:spMk id="9" creationId="{00000000-0000-0000-0000-000000000000}"/>
          </ac:spMkLst>
        </pc:spChg>
        <pc:spChg chg="add del">
          <ac:chgData name="Raghav Sarma Kalluraya" userId="S::rkalluraya@hawk.iit.edu::f000c98e-9891-4056-a78f-4b2741851446" providerId="AD" clId="Web-{482601EA-8FB8-688E-BC7E-184E3D20477F}" dt="2024-04-25T05:55:22.559" v="117"/>
          <ac:spMkLst>
            <pc:docMk/>
            <pc:sldMk cId="0" sldId="272"/>
            <ac:spMk id="16" creationId="{D4771268-CB57-404A-9271-370EB28F6090}"/>
          </ac:spMkLst>
        </pc:spChg>
        <pc:spChg chg="add">
          <ac:chgData name="Raghav Sarma Kalluraya" userId="S::rkalluraya@hawk.iit.edu::f000c98e-9891-4056-a78f-4b2741851446" providerId="AD" clId="Web-{482601EA-8FB8-688E-BC7E-184E3D20477F}" dt="2024-04-25T05:55:22.574" v="118"/>
          <ac:spMkLst>
            <pc:docMk/>
            <pc:sldMk cId="0" sldId="272"/>
            <ac:spMk id="18" creationId="{3FCFB1DE-0B7E-48CC-BA90-B2AB0889F9D6}"/>
          </ac:spMkLst>
        </pc:spChg>
        <pc:spChg chg="add">
          <ac:chgData name="Raghav Sarma Kalluraya" userId="S::rkalluraya@hawk.iit.edu::f000c98e-9891-4056-a78f-4b2741851446" providerId="AD" clId="Web-{482601EA-8FB8-688E-BC7E-184E3D20477F}" dt="2024-04-25T05:55:22.574" v="118"/>
          <ac:spMkLst>
            <pc:docMk/>
            <pc:sldMk cId="0" sldId="272"/>
            <ac:spMk id="19" creationId="{665DBBEF-238B-476B-96AB-8AAC3224ECEA}"/>
          </ac:spMkLst>
        </pc:spChg>
        <pc:picChg chg="mod">
          <ac:chgData name="Raghav Sarma Kalluraya" userId="S::rkalluraya@hawk.iit.edu::f000c98e-9891-4056-a78f-4b2741851446" providerId="AD" clId="Web-{482601EA-8FB8-688E-BC7E-184E3D20477F}" dt="2024-04-25T05:55:22.574" v="118"/>
          <ac:picMkLst>
            <pc:docMk/>
            <pc:sldMk cId="0" sldId="272"/>
            <ac:picMk id="11" creationId="{00000000-0000-0000-0000-000000000000}"/>
          </ac:picMkLst>
        </pc:picChg>
      </pc:sldChg>
    </pc:docChg>
  </pc:docChgLst>
  <pc:docChgLst>
    <pc:chgData name="Marissa Redington" userId="S::mredington@hawk.iit.edu::c8bf50c9-1c07-485f-b7d0-8bb02159a3d9" providerId="AD" clId="Web-{43966468-28DD-A9BA-7E86-85416936A4EF}"/>
    <pc:docChg chg="addSld modSld">
      <pc:chgData name="Marissa Redington" userId="S::mredington@hawk.iit.edu::c8bf50c9-1c07-485f-b7d0-8bb02159a3d9" providerId="AD" clId="Web-{43966468-28DD-A9BA-7E86-85416936A4EF}" dt="2024-04-25T15:25:16.267" v="289" actId="20577"/>
      <pc:docMkLst>
        <pc:docMk/>
      </pc:docMkLst>
      <pc:sldChg chg="modSp">
        <pc:chgData name="Marissa Redington" userId="S::mredington@hawk.iit.edu::c8bf50c9-1c07-485f-b7d0-8bb02159a3d9" providerId="AD" clId="Web-{43966468-28DD-A9BA-7E86-85416936A4EF}" dt="2024-04-25T14:47:58.439" v="38"/>
        <pc:sldMkLst>
          <pc:docMk/>
          <pc:sldMk cId="0" sldId="257"/>
        </pc:sldMkLst>
        <pc:spChg chg="mod">
          <ac:chgData name="Marissa Redington" userId="S::mredington@hawk.iit.edu::c8bf50c9-1c07-485f-b7d0-8bb02159a3d9" providerId="AD" clId="Web-{43966468-28DD-A9BA-7E86-85416936A4EF}" dt="2024-04-25T14:47:58.439" v="38"/>
          <ac:spMkLst>
            <pc:docMk/>
            <pc:sldMk cId="0" sldId="257"/>
            <ac:spMk id="2" creationId="{00000000-0000-0000-0000-000000000000}"/>
          </ac:spMkLst>
        </pc:spChg>
        <pc:spChg chg="mod">
          <ac:chgData name="Marissa Redington" userId="S::mredington@hawk.iit.edu::c8bf50c9-1c07-485f-b7d0-8bb02159a3d9" providerId="AD" clId="Web-{43966468-28DD-A9BA-7E86-85416936A4EF}" dt="2024-04-25T14:45:35.544" v="2" actId="20577"/>
          <ac:spMkLst>
            <pc:docMk/>
            <pc:sldMk cId="0" sldId="257"/>
            <ac:spMk id="3" creationId="{00000000-0000-0000-0000-000000000000}"/>
          </ac:spMkLst>
        </pc:spChg>
      </pc:sldChg>
      <pc:sldChg chg="modSp">
        <pc:chgData name="Marissa Redington" userId="S::mredington@hawk.iit.edu::c8bf50c9-1c07-485f-b7d0-8bb02159a3d9" providerId="AD" clId="Web-{43966468-28DD-A9BA-7E86-85416936A4EF}" dt="2024-04-25T15:01:54.750" v="186" actId="20577"/>
        <pc:sldMkLst>
          <pc:docMk/>
          <pc:sldMk cId="0" sldId="258"/>
        </pc:sldMkLst>
        <pc:spChg chg="mod">
          <ac:chgData name="Marissa Redington" userId="S::mredington@hawk.iit.edu::c8bf50c9-1c07-485f-b7d0-8bb02159a3d9" providerId="AD" clId="Web-{43966468-28DD-A9BA-7E86-85416936A4EF}" dt="2024-04-25T15:01:54.750" v="186" actId="20577"/>
          <ac:spMkLst>
            <pc:docMk/>
            <pc:sldMk cId="0" sldId="258"/>
            <ac:spMk id="44" creationId="{00000000-0000-0000-0000-000000000000}"/>
          </ac:spMkLst>
        </pc:spChg>
      </pc:sldChg>
      <pc:sldChg chg="modSp">
        <pc:chgData name="Marissa Redington" userId="S::mredington@hawk.iit.edu::c8bf50c9-1c07-485f-b7d0-8bb02159a3d9" providerId="AD" clId="Web-{43966468-28DD-A9BA-7E86-85416936A4EF}" dt="2024-04-25T15:15:57.060" v="213" actId="20577"/>
        <pc:sldMkLst>
          <pc:docMk/>
          <pc:sldMk cId="0" sldId="259"/>
        </pc:sldMkLst>
        <pc:spChg chg="mod">
          <ac:chgData name="Marissa Redington" userId="S::mredington@hawk.iit.edu::c8bf50c9-1c07-485f-b7d0-8bb02159a3d9" providerId="AD" clId="Web-{43966468-28DD-A9BA-7E86-85416936A4EF}" dt="2024-04-25T14:47:49.142" v="37"/>
          <ac:spMkLst>
            <pc:docMk/>
            <pc:sldMk cId="0" sldId="259"/>
            <ac:spMk id="2" creationId="{00000000-0000-0000-0000-000000000000}"/>
          </ac:spMkLst>
        </pc:spChg>
        <pc:spChg chg="mod">
          <ac:chgData name="Marissa Redington" userId="S::mredington@hawk.iit.edu::c8bf50c9-1c07-485f-b7d0-8bb02159a3d9" providerId="AD" clId="Web-{43966468-28DD-A9BA-7E86-85416936A4EF}" dt="2024-04-25T15:15:57.060" v="213" actId="20577"/>
          <ac:spMkLst>
            <pc:docMk/>
            <pc:sldMk cId="0" sldId="259"/>
            <ac:spMk id="3" creationId="{00000000-0000-0000-0000-000000000000}"/>
          </ac:spMkLst>
        </pc:spChg>
      </pc:sldChg>
      <pc:sldChg chg="modSp">
        <pc:chgData name="Marissa Redington" userId="S::mredington@hawk.iit.edu::c8bf50c9-1c07-485f-b7d0-8bb02159a3d9" providerId="AD" clId="Web-{43966468-28DD-A9BA-7E86-85416936A4EF}" dt="2024-04-25T14:47:27.688" v="36" actId="14100"/>
        <pc:sldMkLst>
          <pc:docMk/>
          <pc:sldMk cId="0" sldId="260"/>
        </pc:sldMkLst>
        <pc:spChg chg="mod">
          <ac:chgData name="Marissa Redington" userId="S::mredington@hawk.iit.edu::c8bf50c9-1c07-485f-b7d0-8bb02159a3d9" providerId="AD" clId="Web-{43966468-28DD-A9BA-7E86-85416936A4EF}" dt="2024-04-25T14:47:27.688" v="36" actId="14100"/>
          <ac:spMkLst>
            <pc:docMk/>
            <pc:sldMk cId="0" sldId="260"/>
            <ac:spMk id="5" creationId="{00000000-0000-0000-0000-000000000000}"/>
          </ac:spMkLst>
        </pc:spChg>
      </pc:sldChg>
      <pc:sldChg chg="modSp">
        <pc:chgData name="Marissa Redington" userId="S::mredington@hawk.iit.edu::c8bf50c9-1c07-485f-b7d0-8bb02159a3d9" providerId="AD" clId="Web-{43966468-28DD-A9BA-7E86-85416936A4EF}" dt="2024-04-25T14:49:07.785" v="50" actId="20577"/>
        <pc:sldMkLst>
          <pc:docMk/>
          <pc:sldMk cId="0" sldId="263"/>
        </pc:sldMkLst>
        <pc:spChg chg="mod">
          <ac:chgData name="Marissa Redington" userId="S::mredington@hawk.iit.edu::c8bf50c9-1c07-485f-b7d0-8bb02159a3d9" providerId="AD" clId="Web-{43966468-28DD-A9BA-7E86-85416936A4EF}" dt="2024-04-25T14:49:07.785" v="50" actId="20577"/>
          <ac:spMkLst>
            <pc:docMk/>
            <pc:sldMk cId="0" sldId="263"/>
            <ac:spMk id="3" creationId="{00000000-0000-0000-0000-000000000000}"/>
          </ac:spMkLst>
        </pc:spChg>
      </pc:sldChg>
      <pc:sldChg chg="modSp">
        <pc:chgData name="Marissa Redington" userId="S::mredington@hawk.iit.edu::c8bf50c9-1c07-485f-b7d0-8bb02159a3d9" providerId="AD" clId="Web-{43966468-28DD-A9BA-7E86-85416936A4EF}" dt="2024-04-25T15:16:32.186" v="236" actId="20577"/>
        <pc:sldMkLst>
          <pc:docMk/>
          <pc:sldMk cId="0" sldId="266"/>
        </pc:sldMkLst>
        <pc:spChg chg="mod">
          <ac:chgData name="Marissa Redington" userId="S::mredington@hawk.iit.edu::c8bf50c9-1c07-485f-b7d0-8bb02159a3d9" providerId="AD" clId="Web-{43966468-28DD-A9BA-7E86-85416936A4EF}" dt="2024-04-25T15:16:32.186" v="236" actId="20577"/>
          <ac:spMkLst>
            <pc:docMk/>
            <pc:sldMk cId="0" sldId="266"/>
            <ac:spMk id="5" creationId="{00000000-0000-0000-0000-000000000000}"/>
          </ac:spMkLst>
        </pc:spChg>
        <pc:spChg chg="mod">
          <ac:chgData name="Marissa Redington" userId="S::mredington@hawk.iit.edu::c8bf50c9-1c07-485f-b7d0-8bb02159a3d9" providerId="AD" clId="Web-{43966468-28DD-A9BA-7E86-85416936A4EF}" dt="2024-04-25T15:16:08.545" v="214" actId="20577"/>
          <ac:spMkLst>
            <pc:docMk/>
            <pc:sldMk cId="0" sldId="266"/>
            <ac:spMk id="6" creationId="{00000000-0000-0000-0000-000000000000}"/>
          </ac:spMkLst>
        </pc:spChg>
      </pc:sldChg>
      <pc:sldChg chg="modSp">
        <pc:chgData name="Marissa Redington" userId="S::mredington@hawk.iit.edu::c8bf50c9-1c07-485f-b7d0-8bb02159a3d9" providerId="AD" clId="Web-{43966468-28DD-A9BA-7E86-85416936A4EF}" dt="2024-04-25T15:17:12.938" v="241" actId="20577"/>
        <pc:sldMkLst>
          <pc:docMk/>
          <pc:sldMk cId="0" sldId="267"/>
        </pc:sldMkLst>
        <pc:spChg chg="mod">
          <ac:chgData name="Marissa Redington" userId="S::mredington@hawk.iit.edu::c8bf50c9-1c07-485f-b7d0-8bb02159a3d9" providerId="AD" clId="Web-{43966468-28DD-A9BA-7E86-85416936A4EF}" dt="2024-04-25T15:17:12.938" v="241" actId="20577"/>
          <ac:spMkLst>
            <pc:docMk/>
            <pc:sldMk cId="0" sldId="267"/>
            <ac:spMk id="5" creationId="{00000000-0000-0000-0000-000000000000}"/>
          </ac:spMkLst>
        </pc:spChg>
      </pc:sldChg>
      <pc:sldChg chg="modSp">
        <pc:chgData name="Marissa Redington" userId="S::mredington@hawk.iit.edu::c8bf50c9-1c07-485f-b7d0-8bb02159a3d9" providerId="AD" clId="Web-{43966468-28DD-A9BA-7E86-85416936A4EF}" dt="2024-04-25T15:24:11.312" v="276" actId="20577"/>
        <pc:sldMkLst>
          <pc:docMk/>
          <pc:sldMk cId="0" sldId="271"/>
        </pc:sldMkLst>
        <pc:spChg chg="mod">
          <ac:chgData name="Marissa Redington" userId="S::mredington@hawk.iit.edu::c8bf50c9-1c07-485f-b7d0-8bb02159a3d9" providerId="AD" clId="Web-{43966468-28DD-A9BA-7E86-85416936A4EF}" dt="2024-04-25T15:24:11.312" v="276" actId="20577"/>
          <ac:spMkLst>
            <pc:docMk/>
            <pc:sldMk cId="0" sldId="271"/>
            <ac:spMk id="2" creationId="{00000000-0000-0000-0000-000000000000}"/>
          </ac:spMkLst>
        </pc:spChg>
      </pc:sldChg>
      <pc:sldChg chg="modSp">
        <pc:chgData name="Marissa Redington" userId="S::mredington@hawk.iit.edu::c8bf50c9-1c07-485f-b7d0-8bb02159a3d9" providerId="AD" clId="Web-{43966468-28DD-A9BA-7E86-85416936A4EF}" dt="2024-04-25T15:23:39.076" v="275" actId="20577"/>
        <pc:sldMkLst>
          <pc:docMk/>
          <pc:sldMk cId="0" sldId="278"/>
        </pc:sldMkLst>
        <pc:spChg chg="mod">
          <ac:chgData name="Marissa Redington" userId="S::mredington@hawk.iit.edu::c8bf50c9-1c07-485f-b7d0-8bb02159a3d9" providerId="AD" clId="Web-{43966468-28DD-A9BA-7E86-85416936A4EF}" dt="2024-04-25T15:23:39.076" v="275" actId="20577"/>
          <ac:spMkLst>
            <pc:docMk/>
            <pc:sldMk cId="0" sldId="278"/>
            <ac:spMk id="3" creationId="{00000000-0000-0000-0000-000000000000}"/>
          </ac:spMkLst>
        </pc:spChg>
      </pc:sldChg>
      <pc:sldChg chg="modSp">
        <pc:chgData name="Marissa Redington" userId="S::mredington@hawk.iit.edu::c8bf50c9-1c07-485f-b7d0-8bb02159a3d9" providerId="AD" clId="Web-{43966468-28DD-A9BA-7E86-85416936A4EF}" dt="2024-04-25T15:25:16.267" v="289" actId="20577"/>
        <pc:sldMkLst>
          <pc:docMk/>
          <pc:sldMk cId="2441464730" sldId="285"/>
        </pc:sldMkLst>
        <pc:spChg chg="mod">
          <ac:chgData name="Marissa Redington" userId="S::mredington@hawk.iit.edu::c8bf50c9-1c07-485f-b7d0-8bb02159a3d9" providerId="AD" clId="Web-{43966468-28DD-A9BA-7E86-85416936A4EF}" dt="2024-04-25T15:25:16.267" v="289" actId="20577"/>
          <ac:spMkLst>
            <pc:docMk/>
            <pc:sldMk cId="2441464730" sldId="285"/>
            <ac:spMk id="3" creationId="{B7E75381-1606-BEAA-3361-14FFD6834635}"/>
          </ac:spMkLst>
        </pc:spChg>
      </pc:sldChg>
      <pc:sldChg chg="modSp">
        <pc:chgData name="Marissa Redington" userId="S::mredington@hawk.iit.edu::c8bf50c9-1c07-485f-b7d0-8bb02159a3d9" providerId="AD" clId="Web-{43966468-28DD-A9BA-7E86-85416936A4EF}" dt="2024-04-25T14:43:11.679" v="0" actId="20577"/>
        <pc:sldMkLst>
          <pc:docMk/>
          <pc:sldMk cId="2080048825" sldId="286"/>
        </pc:sldMkLst>
        <pc:spChg chg="mod">
          <ac:chgData name="Marissa Redington" userId="S::mredington@hawk.iit.edu::c8bf50c9-1c07-485f-b7d0-8bb02159a3d9" providerId="AD" clId="Web-{43966468-28DD-A9BA-7E86-85416936A4EF}" dt="2024-04-25T14:43:11.679" v="0" actId="20577"/>
          <ac:spMkLst>
            <pc:docMk/>
            <pc:sldMk cId="2080048825" sldId="286"/>
            <ac:spMk id="2" creationId="{41543A2A-08E0-1590-2030-10FC1A68546A}"/>
          </ac:spMkLst>
        </pc:spChg>
      </pc:sldChg>
      <pc:sldChg chg="modSp new">
        <pc:chgData name="Marissa Redington" userId="S::mredington@hawk.iit.edu::c8bf50c9-1c07-485f-b7d0-8bb02159a3d9" providerId="AD" clId="Web-{43966468-28DD-A9BA-7E86-85416936A4EF}" dt="2024-04-25T15:13:17.945" v="205" actId="20577"/>
        <pc:sldMkLst>
          <pc:docMk/>
          <pc:sldMk cId="3597349521" sldId="289"/>
        </pc:sldMkLst>
        <pc:spChg chg="mod">
          <ac:chgData name="Marissa Redington" userId="S::mredington@hawk.iit.edu::c8bf50c9-1c07-485f-b7d0-8bb02159a3d9" providerId="AD" clId="Web-{43966468-28DD-A9BA-7E86-85416936A4EF}" dt="2024-04-25T14:52:46.902" v="83" actId="20577"/>
          <ac:spMkLst>
            <pc:docMk/>
            <pc:sldMk cId="3597349521" sldId="289"/>
            <ac:spMk id="2" creationId="{D79516B5-BFD2-88DE-A7EE-997CB94E92B3}"/>
          </ac:spMkLst>
        </pc:spChg>
        <pc:spChg chg="mod">
          <ac:chgData name="Marissa Redington" userId="S::mredington@hawk.iit.edu::c8bf50c9-1c07-485f-b7d0-8bb02159a3d9" providerId="AD" clId="Web-{43966468-28DD-A9BA-7E86-85416936A4EF}" dt="2024-04-25T15:13:17.945" v="205" actId="20577"/>
          <ac:spMkLst>
            <pc:docMk/>
            <pc:sldMk cId="3597349521" sldId="289"/>
            <ac:spMk id="3" creationId="{FD979014-0D1B-93DB-2B22-206396929BBA}"/>
          </ac:spMkLst>
        </pc:spChg>
      </pc:sldChg>
      <pc:sldChg chg="addSp delSp modSp new mod setBg">
        <pc:chgData name="Marissa Redington" userId="S::mredington@hawk.iit.edu::c8bf50c9-1c07-485f-b7d0-8bb02159a3d9" providerId="AD" clId="Web-{43966468-28DD-A9BA-7E86-85416936A4EF}" dt="2024-04-25T15:22:17.276" v="273"/>
        <pc:sldMkLst>
          <pc:docMk/>
          <pc:sldMk cId="1460563700" sldId="290"/>
        </pc:sldMkLst>
        <pc:spChg chg="mod">
          <ac:chgData name="Marissa Redington" userId="S::mredington@hawk.iit.edu::c8bf50c9-1c07-485f-b7d0-8bb02159a3d9" providerId="AD" clId="Web-{43966468-28DD-A9BA-7E86-85416936A4EF}" dt="2024-04-25T15:22:17.276" v="273"/>
          <ac:spMkLst>
            <pc:docMk/>
            <pc:sldMk cId="1460563700" sldId="290"/>
            <ac:spMk id="2" creationId="{3C626038-27D0-5F0A-9234-FAE624C3E34A}"/>
          </ac:spMkLst>
        </pc:spChg>
        <pc:spChg chg="mod ord">
          <ac:chgData name="Marissa Redington" userId="S::mredington@hawk.iit.edu::c8bf50c9-1c07-485f-b7d0-8bb02159a3d9" providerId="AD" clId="Web-{43966468-28DD-A9BA-7E86-85416936A4EF}" dt="2024-04-25T15:22:17.276" v="273"/>
          <ac:spMkLst>
            <pc:docMk/>
            <pc:sldMk cId="1460563700" sldId="290"/>
            <ac:spMk id="3" creationId="{AE130A6A-584B-C6E3-AAB6-E9353E313988}"/>
          </ac:spMkLst>
        </pc:spChg>
        <pc:spChg chg="add del mod">
          <ac:chgData name="Marissa Redington" userId="S::mredington@hawk.iit.edu::c8bf50c9-1c07-485f-b7d0-8bb02159a3d9" providerId="AD" clId="Web-{43966468-28DD-A9BA-7E86-85416936A4EF}" dt="2024-04-25T15:20:44.429" v="245"/>
          <ac:spMkLst>
            <pc:docMk/>
            <pc:sldMk cId="1460563700" sldId="290"/>
            <ac:spMk id="4" creationId="{DCF7A51D-09CA-5144-D788-E0EC628FA475}"/>
          </ac:spMkLst>
        </pc:spChg>
        <pc:spChg chg="add del mod">
          <ac:chgData name="Marissa Redington" userId="S::mredington@hawk.iit.edu::c8bf50c9-1c07-485f-b7d0-8bb02159a3d9" providerId="AD" clId="Web-{43966468-28DD-A9BA-7E86-85416936A4EF}" dt="2024-04-25T15:21:11.852" v="249"/>
          <ac:spMkLst>
            <pc:docMk/>
            <pc:sldMk cId="1460563700" sldId="290"/>
            <ac:spMk id="5" creationId="{9EBE7DEA-70A1-BE2F-261F-5A79BC7C9925}"/>
          </ac:spMkLst>
        </pc:spChg>
        <pc:spChg chg="add del">
          <ac:chgData name="Marissa Redington" userId="S::mredington@hawk.iit.edu::c8bf50c9-1c07-485f-b7d0-8bb02159a3d9" providerId="AD" clId="Web-{43966468-28DD-A9BA-7E86-85416936A4EF}" dt="2024-04-25T15:22:17.276" v="272"/>
          <ac:spMkLst>
            <pc:docMk/>
            <pc:sldMk cId="1460563700" sldId="290"/>
            <ac:spMk id="11" creationId="{F13C74B1-5B17-4795-BED0-7140497B445A}"/>
          </ac:spMkLst>
        </pc:spChg>
        <pc:spChg chg="add del">
          <ac:chgData name="Marissa Redington" userId="S::mredington@hawk.iit.edu::c8bf50c9-1c07-485f-b7d0-8bb02159a3d9" providerId="AD" clId="Web-{43966468-28DD-A9BA-7E86-85416936A4EF}" dt="2024-04-25T15:22:17.276" v="272"/>
          <ac:spMkLst>
            <pc:docMk/>
            <pc:sldMk cId="1460563700" sldId="290"/>
            <ac:spMk id="13" creationId="{D4974D33-8DC5-464E-8C6D-BE58F0669C17}"/>
          </ac:spMkLst>
        </pc:spChg>
        <pc:spChg chg="add">
          <ac:chgData name="Marissa Redington" userId="S::mredington@hawk.iit.edu::c8bf50c9-1c07-485f-b7d0-8bb02159a3d9" providerId="AD" clId="Web-{43966468-28DD-A9BA-7E86-85416936A4EF}" dt="2024-04-25T15:22:17.276" v="273"/>
          <ac:spMkLst>
            <pc:docMk/>
            <pc:sldMk cId="1460563700" sldId="290"/>
            <ac:spMk id="15" creationId="{A6D37EE4-EA1B-46EE-A54B-5233C63C9695}"/>
          </ac:spMkLst>
        </pc:spChg>
        <pc:spChg chg="add">
          <ac:chgData name="Marissa Redington" userId="S::mredington@hawk.iit.edu::c8bf50c9-1c07-485f-b7d0-8bb02159a3d9" providerId="AD" clId="Web-{43966468-28DD-A9BA-7E86-85416936A4EF}" dt="2024-04-25T15:22:17.276" v="273"/>
          <ac:spMkLst>
            <pc:docMk/>
            <pc:sldMk cId="1460563700" sldId="290"/>
            <ac:spMk id="16" creationId="{927D5270-6648-4CC1-8F78-48BE299CAC25}"/>
          </ac:spMkLst>
        </pc:spChg>
        <pc:picChg chg="add mod">
          <ac:chgData name="Marissa Redington" userId="S::mredington@hawk.iit.edu::c8bf50c9-1c07-485f-b7d0-8bb02159a3d9" providerId="AD" clId="Web-{43966468-28DD-A9BA-7E86-85416936A4EF}" dt="2024-04-25T15:22:17.276" v="273"/>
          <ac:picMkLst>
            <pc:docMk/>
            <pc:sldMk cId="1460563700" sldId="290"/>
            <ac:picMk id="6" creationId="{47CEA5B0-AD30-73DE-BFE7-79234C3EB6D7}"/>
          </ac:picMkLst>
        </pc:picChg>
      </pc:sldChg>
    </pc:docChg>
  </pc:docChgLst>
  <pc:docChgLst>
    <pc:chgData name="Raghav Sarma Kalluraya" userId="S::rkalluraya@hawk.iit.edu::f000c98e-9891-4056-a78f-4b2741851446" providerId="AD" clId="Web-{5C15CCDB-AEBD-30DF-8C6E-9D3E3361CC9A}"/>
    <pc:docChg chg="addSld modSld">
      <pc:chgData name="Raghav Sarma Kalluraya" userId="S::rkalluraya@hawk.iit.edu::f000c98e-9891-4056-a78f-4b2741851446" providerId="AD" clId="Web-{5C15CCDB-AEBD-30DF-8C6E-9D3E3361CC9A}" dt="2024-04-25T11:48:51.163" v="147" actId="20577"/>
      <pc:docMkLst>
        <pc:docMk/>
      </pc:docMkLst>
      <pc:sldChg chg="modSp">
        <pc:chgData name="Raghav Sarma Kalluraya" userId="S::rkalluraya@hawk.iit.edu::f000c98e-9891-4056-a78f-4b2741851446" providerId="AD" clId="Web-{5C15CCDB-AEBD-30DF-8C6E-9D3E3361CC9A}" dt="2024-04-25T11:45:55.892" v="126" actId="20577"/>
        <pc:sldMkLst>
          <pc:docMk/>
          <pc:sldMk cId="0" sldId="257"/>
        </pc:sldMkLst>
        <pc:spChg chg="mod">
          <ac:chgData name="Raghav Sarma Kalluraya" userId="S::rkalluraya@hawk.iit.edu::f000c98e-9891-4056-a78f-4b2741851446" providerId="AD" clId="Web-{5C15CCDB-AEBD-30DF-8C6E-9D3E3361CC9A}" dt="2024-04-25T11:45:43.173" v="122" actId="20577"/>
          <ac:spMkLst>
            <pc:docMk/>
            <pc:sldMk cId="0" sldId="257"/>
            <ac:spMk id="2" creationId="{00000000-0000-0000-0000-000000000000}"/>
          </ac:spMkLst>
        </pc:spChg>
        <pc:spChg chg="mod">
          <ac:chgData name="Raghav Sarma Kalluraya" userId="S::rkalluraya@hawk.iit.edu::f000c98e-9891-4056-a78f-4b2741851446" providerId="AD" clId="Web-{5C15CCDB-AEBD-30DF-8C6E-9D3E3361CC9A}" dt="2024-04-25T11:45:55.892" v="126" actId="20577"/>
          <ac:spMkLst>
            <pc:docMk/>
            <pc:sldMk cId="0" sldId="257"/>
            <ac:spMk id="3" creationId="{00000000-0000-0000-0000-000000000000}"/>
          </ac:spMkLst>
        </pc:spChg>
      </pc:sldChg>
      <pc:sldChg chg="modSp">
        <pc:chgData name="Raghav Sarma Kalluraya" userId="S::rkalluraya@hawk.iit.edu::f000c98e-9891-4056-a78f-4b2741851446" providerId="AD" clId="Web-{5C15CCDB-AEBD-30DF-8C6E-9D3E3361CC9A}" dt="2024-04-25T11:46:04.893" v="127" actId="20577"/>
        <pc:sldMkLst>
          <pc:docMk/>
          <pc:sldMk cId="0" sldId="259"/>
        </pc:sldMkLst>
        <pc:spChg chg="mod">
          <ac:chgData name="Raghav Sarma Kalluraya" userId="S::rkalluraya@hawk.iit.edu::f000c98e-9891-4056-a78f-4b2741851446" providerId="AD" clId="Web-{5C15CCDB-AEBD-30DF-8C6E-9D3E3361CC9A}" dt="2024-04-25T11:46:04.893" v="127" actId="20577"/>
          <ac:spMkLst>
            <pc:docMk/>
            <pc:sldMk cId="0" sldId="259"/>
            <ac:spMk id="3" creationId="{00000000-0000-0000-0000-000000000000}"/>
          </ac:spMkLst>
        </pc:spChg>
      </pc:sldChg>
      <pc:sldChg chg="modSp">
        <pc:chgData name="Raghav Sarma Kalluraya" userId="S::rkalluraya@hawk.iit.edu::f000c98e-9891-4056-a78f-4b2741851446" providerId="AD" clId="Web-{5C15CCDB-AEBD-30DF-8C6E-9D3E3361CC9A}" dt="2024-04-25T11:45:28.376" v="119" actId="20577"/>
        <pc:sldMkLst>
          <pc:docMk/>
          <pc:sldMk cId="0" sldId="260"/>
        </pc:sldMkLst>
        <pc:spChg chg="mod">
          <ac:chgData name="Raghav Sarma Kalluraya" userId="S::rkalluraya@hawk.iit.edu::f000c98e-9891-4056-a78f-4b2741851446" providerId="AD" clId="Web-{5C15CCDB-AEBD-30DF-8C6E-9D3E3361CC9A}" dt="2024-04-25T11:45:06.891" v="115" actId="20577"/>
          <ac:spMkLst>
            <pc:docMk/>
            <pc:sldMk cId="0" sldId="260"/>
            <ac:spMk id="2" creationId="{00000000-0000-0000-0000-000000000000}"/>
          </ac:spMkLst>
        </pc:spChg>
        <pc:spChg chg="mod">
          <ac:chgData name="Raghav Sarma Kalluraya" userId="S::rkalluraya@hawk.iit.edu::f000c98e-9891-4056-a78f-4b2741851446" providerId="AD" clId="Web-{5C15CCDB-AEBD-30DF-8C6E-9D3E3361CC9A}" dt="2024-04-25T11:45:28.376" v="119" actId="20577"/>
          <ac:spMkLst>
            <pc:docMk/>
            <pc:sldMk cId="0" sldId="260"/>
            <ac:spMk id="5" creationId="{00000000-0000-0000-0000-000000000000}"/>
          </ac:spMkLst>
        </pc:spChg>
      </pc:sldChg>
      <pc:sldChg chg="modSp">
        <pc:chgData name="Raghav Sarma Kalluraya" userId="S::rkalluraya@hawk.iit.edu::f000c98e-9891-4056-a78f-4b2741851446" providerId="AD" clId="Web-{5C15CCDB-AEBD-30DF-8C6E-9D3E3361CC9A}" dt="2024-04-25T11:44:30.921" v="108" actId="20577"/>
        <pc:sldMkLst>
          <pc:docMk/>
          <pc:sldMk cId="0" sldId="262"/>
        </pc:sldMkLst>
        <pc:spChg chg="mod">
          <ac:chgData name="Raghav Sarma Kalluraya" userId="S::rkalluraya@hawk.iit.edu::f000c98e-9891-4056-a78f-4b2741851446" providerId="AD" clId="Web-{5C15CCDB-AEBD-30DF-8C6E-9D3E3361CC9A}" dt="2024-04-25T11:44:30.921" v="108" actId="20577"/>
          <ac:spMkLst>
            <pc:docMk/>
            <pc:sldMk cId="0" sldId="262"/>
            <ac:spMk id="2" creationId="{00000000-0000-0000-0000-000000000000}"/>
          </ac:spMkLst>
        </pc:spChg>
        <pc:picChg chg="mod">
          <ac:chgData name="Raghav Sarma Kalluraya" userId="S::rkalluraya@hawk.iit.edu::f000c98e-9891-4056-a78f-4b2741851446" providerId="AD" clId="Web-{5C15CCDB-AEBD-30DF-8C6E-9D3E3361CC9A}" dt="2024-04-25T11:44:19.187" v="104" actId="1076"/>
          <ac:picMkLst>
            <pc:docMk/>
            <pc:sldMk cId="0" sldId="262"/>
            <ac:picMk id="4" creationId="{00000000-0000-0000-0000-000000000000}"/>
          </ac:picMkLst>
        </pc:picChg>
      </pc:sldChg>
      <pc:sldChg chg="modSp">
        <pc:chgData name="Raghav Sarma Kalluraya" userId="S::rkalluraya@hawk.iit.edu::f000c98e-9891-4056-a78f-4b2741851446" providerId="AD" clId="Web-{5C15CCDB-AEBD-30DF-8C6E-9D3E3361CC9A}" dt="2024-04-25T11:44:05.733" v="103" actId="20577"/>
        <pc:sldMkLst>
          <pc:docMk/>
          <pc:sldMk cId="0" sldId="263"/>
        </pc:sldMkLst>
        <pc:spChg chg="mod">
          <ac:chgData name="Raghav Sarma Kalluraya" userId="S::rkalluraya@hawk.iit.edu::f000c98e-9891-4056-a78f-4b2741851446" providerId="AD" clId="Web-{5C15CCDB-AEBD-30DF-8C6E-9D3E3361CC9A}" dt="2024-04-25T11:43:48.967" v="99" actId="20577"/>
          <ac:spMkLst>
            <pc:docMk/>
            <pc:sldMk cId="0" sldId="263"/>
            <ac:spMk id="2" creationId="{00000000-0000-0000-0000-000000000000}"/>
          </ac:spMkLst>
        </pc:spChg>
        <pc:spChg chg="mod">
          <ac:chgData name="Raghav Sarma Kalluraya" userId="S::rkalluraya@hawk.iit.edu::f000c98e-9891-4056-a78f-4b2741851446" providerId="AD" clId="Web-{5C15CCDB-AEBD-30DF-8C6E-9D3E3361CC9A}" dt="2024-04-25T11:44:05.733" v="103" actId="20577"/>
          <ac:spMkLst>
            <pc:docMk/>
            <pc:sldMk cId="0" sldId="263"/>
            <ac:spMk id="3" creationId="{00000000-0000-0000-0000-000000000000}"/>
          </ac:spMkLst>
        </pc:spChg>
      </pc:sldChg>
      <pc:sldChg chg="modSp">
        <pc:chgData name="Raghav Sarma Kalluraya" userId="S::rkalluraya@hawk.iit.edu::f000c98e-9891-4056-a78f-4b2741851446" providerId="AD" clId="Web-{5C15CCDB-AEBD-30DF-8C6E-9D3E3361CC9A}" dt="2024-04-25T11:43:32.467" v="95" actId="20577"/>
        <pc:sldMkLst>
          <pc:docMk/>
          <pc:sldMk cId="0" sldId="264"/>
        </pc:sldMkLst>
        <pc:spChg chg="mod">
          <ac:chgData name="Raghav Sarma Kalluraya" userId="S::rkalluraya@hawk.iit.edu::f000c98e-9891-4056-a78f-4b2741851446" providerId="AD" clId="Web-{5C15CCDB-AEBD-30DF-8C6E-9D3E3361CC9A}" dt="2024-04-25T11:43:32.467" v="95" actId="20577"/>
          <ac:spMkLst>
            <pc:docMk/>
            <pc:sldMk cId="0" sldId="264"/>
            <ac:spMk id="2" creationId="{00000000-0000-0000-0000-000000000000}"/>
          </ac:spMkLst>
        </pc:spChg>
      </pc:sldChg>
      <pc:sldChg chg="modSp">
        <pc:chgData name="Raghav Sarma Kalluraya" userId="S::rkalluraya@hawk.iit.edu::f000c98e-9891-4056-a78f-4b2741851446" providerId="AD" clId="Web-{5C15CCDB-AEBD-30DF-8C6E-9D3E3361CC9A}" dt="2024-04-25T11:48:51.163" v="147" actId="20577"/>
        <pc:sldMkLst>
          <pc:docMk/>
          <pc:sldMk cId="0" sldId="266"/>
        </pc:sldMkLst>
        <pc:spChg chg="mod">
          <ac:chgData name="Raghav Sarma Kalluraya" userId="S::rkalluraya@hawk.iit.edu::f000c98e-9891-4056-a78f-4b2741851446" providerId="AD" clId="Web-{5C15CCDB-AEBD-30DF-8C6E-9D3E3361CC9A}" dt="2024-04-25T11:42:57.747" v="93" actId="20577"/>
          <ac:spMkLst>
            <pc:docMk/>
            <pc:sldMk cId="0" sldId="266"/>
            <ac:spMk id="5" creationId="{00000000-0000-0000-0000-000000000000}"/>
          </ac:spMkLst>
        </pc:spChg>
        <pc:spChg chg="mod">
          <ac:chgData name="Raghav Sarma Kalluraya" userId="S::rkalluraya@hawk.iit.edu::f000c98e-9891-4056-a78f-4b2741851446" providerId="AD" clId="Web-{5C15CCDB-AEBD-30DF-8C6E-9D3E3361CC9A}" dt="2024-04-25T11:48:51.163" v="147" actId="20577"/>
          <ac:spMkLst>
            <pc:docMk/>
            <pc:sldMk cId="0" sldId="266"/>
            <ac:spMk id="6" creationId="{00000000-0000-0000-0000-000000000000}"/>
          </ac:spMkLst>
        </pc:spChg>
      </pc:sldChg>
      <pc:sldChg chg="modSp">
        <pc:chgData name="Raghav Sarma Kalluraya" userId="S::rkalluraya@hawk.iit.edu::f000c98e-9891-4056-a78f-4b2741851446" providerId="AD" clId="Web-{5C15CCDB-AEBD-30DF-8C6E-9D3E3361CC9A}" dt="2024-04-25T11:42:38.246" v="89" actId="20577"/>
        <pc:sldMkLst>
          <pc:docMk/>
          <pc:sldMk cId="0" sldId="267"/>
        </pc:sldMkLst>
        <pc:spChg chg="mod">
          <ac:chgData name="Raghav Sarma Kalluraya" userId="S::rkalluraya@hawk.iit.edu::f000c98e-9891-4056-a78f-4b2741851446" providerId="AD" clId="Web-{5C15CCDB-AEBD-30DF-8C6E-9D3E3361CC9A}" dt="2024-04-25T11:42:20.011" v="85" actId="20577"/>
          <ac:spMkLst>
            <pc:docMk/>
            <pc:sldMk cId="0" sldId="267"/>
            <ac:spMk id="2" creationId="{00000000-0000-0000-0000-000000000000}"/>
          </ac:spMkLst>
        </pc:spChg>
        <pc:spChg chg="mod">
          <ac:chgData name="Raghav Sarma Kalluraya" userId="S::rkalluraya@hawk.iit.edu::f000c98e-9891-4056-a78f-4b2741851446" providerId="AD" clId="Web-{5C15CCDB-AEBD-30DF-8C6E-9D3E3361CC9A}" dt="2024-04-25T11:42:38.246" v="89" actId="20577"/>
          <ac:spMkLst>
            <pc:docMk/>
            <pc:sldMk cId="0" sldId="267"/>
            <ac:spMk id="5" creationId="{00000000-0000-0000-0000-000000000000}"/>
          </ac:spMkLst>
        </pc:spChg>
      </pc:sldChg>
      <pc:sldChg chg="modSp">
        <pc:chgData name="Raghav Sarma Kalluraya" userId="S::rkalluraya@hawk.iit.edu::f000c98e-9891-4056-a78f-4b2741851446" providerId="AD" clId="Web-{5C15CCDB-AEBD-30DF-8C6E-9D3E3361CC9A}" dt="2024-04-25T11:42:04.636" v="81" actId="20577"/>
        <pc:sldMkLst>
          <pc:docMk/>
          <pc:sldMk cId="0" sldId="268"/>
        </pc:sldMkLst>
        <pc:spChg chg="mod">
          <ac:chgData name="Raghav Sarma Kalluraya" userId="S::rkalluraya@hawk.iit.edu::f000c98e-9891-4056-a78f-4b2741851446" providerId="AD" clId="Web-{5C15CCDB-AEBD-30DF-8C6E-9D3E3361CC9A}" dt="2024-04-25T11:41:50.854" v="79" actId="20577"/>
          <ac:spMkLst>
            <pc:docMk/>
            <pc:sldMk cId="0" sldId="268"/>
            <ac:spMk id="4" creationId="{00000000-0000-0000-0000-000000000000}"/>
          </ac:spMkLst>
        </pc:spChg>
        <pc:spChg chg="mod">
          <ac:chgData name="Raghav Sarma Kalluraya" userId="S::rkalluraya@hawk.iit.edu::f000c98e-9891-4056-a78f-4b2741851446" providerId="AD" clId="Web-{5C15CCDB-AEBD-30DF-8C6E-9D3E3361CC9A}" dt="2024-04-25T11:42:04.636" v="81" actId="20577"/>
          <ac:spMkLst>
            <pc:docMk/>
            <pc:sldMk cId="0" sldId="268"/>
            <ac:spMk id="10" creationId="{00000000-0000-0000-0000-000000000000}"/>
          </ac:spMkLst>
        </pc:spChg>
      </pc:sldChg>
      <pc:sldChg chg="modSp">
        <pc:chgData name="Raghav Sarma Kalluraya" userId="S::rkalluraya@hawk.iit.edu::f000c98e-9891-4056-a78f-4b2741851446" providerId="AD" clId="Web-{5C15CCDB-AEBD-30DF-8C6E-9D3E3361CC9A}" dt="2024-04-25T11:46:36.690" v="133" actId="20577"/>
        <pc:sldMkLst>
          <pc:docMk/>
          <pc:sldMk cId="0" sldId="270"/>
        </pc:sldMkLst>
        <pc:spChg chg="mod">
          <ac:chgData name="Raghav Sarma Kalluraya" userId="S::rkalluraya@hawk.iit.edu::f000c98e-9891-4056-a78f-4b2741851446" providerId="AD" clId="Web-{5C15CCDB-AEBD-30DF-8C6E-9D3E3361CC9A}" dt="2024-04-25T11:41:14.275" v="71" actId="20577"/>
          <ac:spMkLst>
            <pc:docMk/>
            <pc:sldMk cId="0" sldId="270"/>
            <ac:spMk id="2" creationId="{00000000-0000-0000-0000-000000000000}"/>
          </ac:spMkLst>
        </pc:spChg>
        <pc:spChg chg="mod">
          <ac:chgData name="Raghav Sarma Kalluraya" userId="S::rkalluraya@hawk.iit.edu::f000c98e-9891-4056-a78f-4b2741851446" providerId="AD" clId="Web-{5C15CCDB-AEBD-30DF-8C6E-9D3E3361CC9A}" dt="2024-04-25T11:46:36.690" v="133" actId="20577"/>
          <ac:spMkLst>
            <pc:docMk/>
            <pc:sldMk cId="0" sldId="270"/>
            <ac:spMk id="3" creationId="{00000000-0000-0000-0000-000000000000}"/>
          </ac:spMkLst>
        </pc:spChg>
      </pc:sldChg>
      <pc:sldChg chg="modSp">
        <pc:chgData name="Raghav Sarma Kalluraya" userId="S::rkalluraya@hawk.iit.edu::f000c98e-9891-4056-a78f-4b2741851446" providerId="AD" clId="Web-{5C15CCDB-AEBD-30DF-8C6E-9D3E3361CC9A}" dt="2024-04-25T11:40:57.057" v="68" actId="20577"/>
        <pc:sldMkLst>
          <pc:docMk/>
          <pc:sldMk cId="0" sldId="272"/>
        </pc:sldMkLst>
        <pc:spChg chg="mod">
          <ac:chgData name="Raghav Sarma Kalluraya" userId="S::rkalluraya@hawk.iit.edu::f000c98e-9891-4056-a78f-4b2741851446" providerId="AD" clId="Web-{5C15CCDB-AEBD-30DF-8C6E-9D3E3361CC9A}" dt="2024-04-25T11:40:57.057" v="68" actId="20577"/>
          <ac:spMkLst>
            <pc:docMk/>
            <pc:sldMk cId="0" sldId="272"/>
            <ac:spMk id="8" creationId="{00000000-0000-0000-0000-000000000000}"/>
          </ac:spMkLst>
        </pc:spChg>
      </pc:sldChg>
      <pc:sldChg chg="modSp">
        <pc:chgData name="Raghav Sarma Kalluraya" userId="S::rkalluraya@hawk.iit.edu::f000c98e-9891-4056-a78f-4b2741851446" providerId="AD" clId="Web-{5C15CCDB-AEBD-30DF-8C6E-9D3E3361CC9A}" dt="2024-04-25T11:40:44.821" v="65" actId="20577"/>
        <pc:sldMkLst>
          <pc:docMk/>
          <pc:sldMk cId="0" sldId="273"/>
        </pc:sldMkLst>
        <pc:spChg chg="mod">
          <ac:chgData name="Raghav Sarma Kalluraya" userId="S::rkalluraya@hawk.iit.edu::f000c98e-9891-4056-a78f-4b2741851446" providerId="AD" clId="Web-{5C15CCDB-AEBD-30DF-8C6E-9D3E3361CC9A}" dt="2024-04-25T11:40:44.821" v="65" actId="20577"/>
          <ac:spMkLst>
            <pc:docMk/>
            <pc:sldMk cId="0" sldId="273"/>
            <ac:spMk id="2" creationId="{00000000-0000-0000-0000-000000000000}"/>
          </ac:spMkLst>
        </pc:spChg>
      </pc:sldChg>
      <pc:sldChg chg="modSp">
        <pc:chgData name="Raghav Sarma Kalluraya" userId="S::rkalluraya@hawk.iit.edu::f000c98e-9891-4056-a78f-4b2741851446" providerId="AD" clId="Web-{5C15CCDB-AEBD-30DF-8C6E-9D3E3361CC9A}" dt="2024-04-25T11:40:33.337" v="63" actId="20577"/>
        <pc:sldMkLst>
          <pc:docMk/>
          <pc:sldMk cId="0" sldId="274"/>
        </pc:sldMkLst>
        <pc:spChg chg="mod">
          <ac:chgData name="Raghav Sarma Kalluraya" userId="S::rkalluraya@hawk.iit.edu::f000c98e-9891-4056-a78f-4b2741851446" providerId="AD" clId="Web-{5C15CCDB-AEBD-30DF-8C6E-9D3E3361CC9A}" dt="2024-04-25T11:40:33.337" v="63" actId="20577"/>
          <ac:spMkLst>
            <pc:docMk/>
            <pc:sldMk cId="0" sldId="274"/>
            <ac:spMk id="2" creationId="{00000000-0000-0000-0000-000000000000}"/>
          </ac:spMkLst>
        </pc:spChg>
      </pc:sldChg>
      <pc:sldChg chg="modSp">
        <pc:chgData name="Raghav Sarma Kalluraya" userId="S::rkalluraya@hawk.iit.edu::f000c98e-9891-4056-a78f-4b2741851446" providerId="AD" clId="Web-{5C15CCDB-AEBD-30DF-8C6E-9D3E3361CC9A}" dt="2024-04-25T11:40:21.008" v="60" actId="20577"/>
        <pc:sldMkLst>
          <pc:docMk/>
          <pc:sldMk cId="0" sldId="275"/>
        </pc:sldMkLst>
        <pc:spChg chg="mod">
          <ac:chgData name="Raghav Sarma Kalluraya" userId="S::rkalluraya@hawk.iit.edu::f000c98e-9891-4056-a78f-4b2741851446" providerId="AD" clId="Web-{5C15CCDB-AEBD-30DF-8C6E-9D3E3361CC9A}" dt="2024-04-25T11:40:21.008" v="60" actId="20577"/>
          <ac:spMkLst>
            <pc:docMk/>
            <pc:sldMk cId="0" sldId="275"/>
            <ac:spMk id="2" creationId="{00000000-0000-0000-0000-000000000000}"/>
          </ac:spMkLst>
        </pc:spChg>
      </pc:sldChg>
      <pc:sldChg chg="modSp">
        <pc:chgData name="Raghav Sarma Kalluraya" userId="S::rkalluraya@hawk.iit.edu::f000c98e-9891-4056-a78f-4b2741851446" providerId="AD" clId="Web-{5C15CCDB-AEBD-30DF-8C6E-9D3E3361CC9A}" dt="2024-04-25T11:40:06.648" v="57" actId="20577"/>
        <pc:sldMkLst>
          <pc:docMk/>
          <pc:sldMk cId="0" sldId="276"/>
        </pc:sldMkLst>
        <pc:spChg chg="mod">
          <ac:chgData name="Raghav Sarma Kalluraya" userId="S::rkalluraya@hawk.iit.edu::f000c98e-9891-4056-a78f-4b2741851446" providerId="AD" clId="Web-{5C15CCDB-AEBD-30DF-8C6E-9D3E3361CC9A}" dt="2024-04-25T11:40:06.648" v="57" actId="20577"/>
          <ac:spMkLst>
            <pc:docMk/>
            <pc:sldMk cId="0" sldId="276"/>
            <ac:spMk id="2" creationId="{00000000-0000-0000-0000-000000000000}"/>
          </ac:spMkLst>
        </pc:spChg>
      </pc:sldChg>
      <pc:sldChg chg="modSp">
        <pc:chgData name="Raghav Sarma Kalluraya" userId="S::rkalluraya@hawk.iit.edu::f000c98e-9891-4056-a78f-4b2741851446" providerId="AD" clId="Web-{5C15CCDB-AEBD-30DF-8C6E-9D3E3361CC9A}" dt="2024-04-25T11:39:54.226" v="54" actId="20577"/>
        <pc:sldMkLst>
          <pc:docMk/>
          <pc:sldMk cId="0" sldId="277"/>
        </pc:sldMkLst>
        <pc:spChg chg="mod">
          <ac:chgData name="Raghav Sarma Kalluraya" userId="S::rkalluraya@hawk.iit.edu::f000c98e-9891-4056-a78f-4b2741851446" providerId="AD" clId="Web-{5C15CCDB-AEBD-30DF-8C6E-9D3E3361CC9A}" dt="2024-04-25T11:39:54.226" v="54" actId="20577"/>
          <ac:spMkLst>
            <pc:docMk/>
            <pc:sldMk cId="0" sldId="277"/>
            <ac:spMk id="2" creationId="{00000000-0000-0000-0000-000000000000}"/>
          </ac:spMkLst>
        </pc:spChg>
      </pc:sldChg>
      <pc:sldChg chg="modSp">
        <pc:chgData name="Raghav Sarma Kalluraya" userId="S::rkalluraya@hawk.iit.edu::f000c98e-9891-4056-a78f-4b2741851446" providerId="AD" clId="Web-{5C15CCDB-AEBD-30DF-8C6E-9D3E3361CC9A}" dt="2024-04-25T11:47:00.597" v="141" actId="20577"/>
        <pc:sldMkLst>
          <pc:docMk/>
          <pc:sldMk cId="0" sldId="278"/>
        </pc:sldMkLst>
        <pc:spChg chg="mod">
          <ac:chgData name="Raghav Sarma Kalluraya" userId="S::rkalluraya@hawk.iit.edu::f000c98e-9891-4056-a78f-4b2741851446" providerId="AD" clId="Web-{5C15CCDB-AEBD-30DF-8C6E-9D3E3361CC9A}" dt="2024-04-25T11:41:30.010" v="75" actId="20577"/>
          <ac:spMkLst>
            <pc:docMk/>
            <pc:sldMk cId="0" sldId="278"/>
            <ac:spMk id="2" creationId="{00000000-0000-0000-0000-000000000000}"/>
          </ac:spMkLst>
        </pc:spChg>
        <pc:spChg chg="mod">
          <ac:chgData name="Raghav Sarma Kalluraya" userId="S::rkalluraya@hawk.iit.edu::f000c98e-9891-4056-a78f-4b2741851446" providerId="AD" clId="Web-{5C15CCDB-AEBD-30DF-8C6E-9D3E3361CC9A}" dt="2024-04-25T11:47:00.597" v="141" actId="20577"/>
          <ac:spMkLst>
            <pc:docMk/>
            <pc:sldMk cId="0" sldId="278"/>
            <ac:spMk id="3" creationId="{00000000-0000-0000-0000-000000000000}"/>
          </ac:spMkLst>
        </pc:spChg>
      </pc:sldChg>
      <pc:sldChg chg="modSp">
        <pc:chgData name="Raghav Sarma Kalluraya" userId="S::rkalluraya@hawk.iit.edu::f000c98e-9891-4056-a78f-4b2741851446" providerId="AD" clId="Web-{5C15CCDB-AEBD-30DF-8C6E-9D3E3361CC9A}" dt="2024-04-25T11:39:40.992" v="51" actId="20577"/>
        <pc:sldMkLst>
          <pc:docMk/>
          <pc:sldMk cId="4167270133" sldId="279"/>
        </pc:sldMkLst>
        <pc:spChg chg="mod">
          <ac:chgData name="Raghav Sarma Kalluraya" userId="S::rkalluraya@hawk.iit.edu::f000c98e-9891-4056-a78f-4b2741851446" providerId="AD" clId="Web-{5C15CCDB-AEBD-30DF-8C6E-9D3E3361CC9A}" dt="2024-04-25T11:39:40.992" v="51" actId="20577"/>
          <ac:spMkLst>
            <pc:docMk/>
            <pc:sldMk cId="4167270133" sldId="279"/>
            <ac:spMk id="2" creationId="{03ADD8F8-1A66-403D-0E03-E28F5AB22F6A}"/>
          </ac:spMkLst>
        </pc:spChg>
      </pc:sldChg>
      <pc:sldChg chg="modSp">
        <pc:chgData name="Raghav Sarma Kalluraya" userId="S::rkalluraya@hawk.iit.edu::f000c98e-9891-4056-a78f-4b2741851446" providerId="AD" clId="Web-{5C15CCDB-AEBD-30DF-8C6E-9D3E3361CC9A}" dt="2024-04-25T11:39:22.053" v="48" actId="20577"/>
        <pc:sldMkLst>
          <pc:docMk/>
          <pc:sldMk cId="3747206197" sldId="280"/>
        </pc:sldMkLst>
        <pc:spChg chg="mod">
          <ac:chgData name="Raghav Sarma Kalluraya" userId="S::rkalluraya@hawk.iit.edu::f000c98e-9891-4056-a78f-4b2741851446" providerId="AD" clId="Web-{5C15CCDB-AEBD-30DF-8C6E-9D3E3361CC9A}" dt="2024-04-25T11:39:22.053" v="48" actId="20577"/>
          <ac:spMkLst>
            <pc:docMk/>
            <pc:sldMk cId="3747206197" sldId="280"/>
            <ac:spMk id="2" creationId="{692EEBCA-AE4A-5D37-1B9E-435819881052}"/>
          </ac:spMkLst>
        </pc:spChg>
      </pc:sldChg>
      <pc:sldChg chg="modSp">
        <pc:chgData name="Raghav Sarma Kalluraya" userId="S::rkalluraya@hawk.iit.edu::f000c98e-9891-4056-a78f-4b2741851446" providerId="AD" clId="Web-{5C15CCDB-AEBD-30DF-8C6E-9D3E3361CC9A}" dt="2024-04-25T11:39:02.881" v="41" actId="20577"/>
        <pc:sldMkLst>
          <pc:docMk/>
          <pc:sldMk cId="2446586444" sldId="281"/>
        </pc:sldMkLst>
        <pc:spChg chg="mod">
          <ac:chgData name="Raghav Sarma Kalluraya" userId="S::rkalluraya@hawk.iit.edu::f000c98e-9891-4056-a78f-4b2741851446" providerId="AD" clId="Web-{5C15CCDB-AEBD-30DF-8C6E-9D3E3361CC9A}" dt="2024-04-25T11:39:02.881" v="41" actId="20577"/>
          <ac:spMkLst>
            <pc:docMk/>
            <pc:sldMk cId="2446586444" sldId="281"/>
            <ac:spMk id="2" creationId="{DA8386F6-0840-C9E7-9C98-4C25E8617FD8}"/>
          </ac:spMkLst>
        </pc:spChg>
      </pc:sldChg>
      <pc:sldChg chg="modSp">
        <pc:chgData name="Raghav Sarma Kalluraya" userId="S::rkalluraya@hawk.iit.edu::f000c98e-9891-4056-a78f-4b2741851446" providerId="AD" clId="Web-{5C15CCDB-AEBD-30DF-8C6E-9D3E3361CC9A}" dt="2024-04-25T11:38:43.334" v="38" actId="14100"/>
        <pc:sldMkLst>
          <pc:docMk/>
          <pc:sldMk cId="428516745" sldId="282"/>
        </pc:sldMkLst>
        <pc:spChg chg="mod">
          <ac:chgData name="Raghav Sarma Kalluraya" userId="S::rkalluraya@hawk.iit.edu::f000c98e-9891-4056-a78f-4b2741851446" providerId="AD" clId="Web-{5C15CCDB-AEBD-30DF-8C6E-9D3E3361CC9A}" dt="2024-04-25T11:38:43.334" v="38" actId="14100"/>
          <ac:spMkLst>
            <pc:docMk/>
            <pc:sldMk cId="428516745" sldId="282"/>
            <ac:spMk id="2" creationId="{65D04684-1AD0-B3E4-5EC6-EE0B47D0E695}"/>
          </ac:spMkLst>
        </pc:spChg>
      </pc:sldChg>
      <pc:sldChg chg="modSp">
        <pc:chgData name="Raghav Sarma Kalluraya" userId="S::rkalluraya@hawk.iit.edu::f000c98e-9891-4056-a78f-4b2741851446" providerId="AD" clId="Web-{5C15CCDB-AEBD-30DF-8C6E-9D3E3361CC9A}" dt="2024-04-25T11:36:52.034" v="24" actId="20577"/>
        <pc:sldMkLst>
          <pc:docMk/>
          <pc:sldMk cId="2244912482" sldId="283"/>
        </pc:sldMkLst>
        <pc:spChg chg="mod">
          <ac:chgData name="Raghav Sarma Kalluraya" userId="S::rkalluraya@hawk.iit.edu::f000c98e-9891-4056-a78f-4b2741851446" providerId="AD" clId="Web-{5C15CCDB-AEBD-30DF-8C6E-9D3E3361CC9A}" dt="2024-04-25T11:36:52.034" v="24" actId="20577"/>
          <ac:spMkLst>
            <pc:docMk/>
            <pc:sldMk cId="2244912482" sldId="283"/>
            <ac:spMk id="2" creationId="{66650FD7-2D77-E56C-16AC-28C09D4ED342}"/>
          </ac:spMkLst>
        </pc:spChg>
      </pc:sldChg>
      <pc:sldChg chg="modSp">
        <pc:chgData name="Raghav Sarma Kalluraya" userId="S::rkalluraya@hawk.iit.edu::f000c98e-9891-4056-a78f-4b2741851446" providerId="AD" clId="Web-{5C15CCDB-AEBD-30DF-8C6E-9D3E3361CC9A}" dt="2024-04-25T11:37:18.769" v="29" actId="14100"/>
        <pc:sldMkLst>
          <pc:docMk/>
          <pc:sldMk cId="2853280141" sldId="284"/>
        </pc:sldMkLst>
        <pc:spChg chg="mod">
          <ac:chgData name="Raghav Sarma Kalluraya" userId="S::rkalluraya@hawk.iit.edu::f000c98e-9891-4056-a78f-4b2741851446" providerId="AD" clId="Web-{5C15CCDB-AEBD-30DF-8C6E-9D3E3361CC9A}" dt="2024-04-25T11:37:18.769" v="29" actId="14100"/>
          <ac:spMkLst>
            <pc:docMk/>
            <pc:sldMk cId="2853280141" sldId="284"/>
            <ac:spMk id="2" creationId="{06798CDA-D50F-9C63-367E-98D691F1701C}"/>
          </ac:spMkLst>
        </pc:spChg>
      </pc:sldChg>
      <pc:sldChg chg="modSp">
        <pc:chgData name="Raghav Sarma Kalluraya" userId="S::rkalluraya@hawk.iit.edu::f000c98e-9891-4056-a78f-4b2741851446" providerId="AD" clId="Web-{5C15CCDB-AEBD-30DF-8C6E-9D3E3361CC9A}" dt="2024-04-25T11:47:30.817" v="146" actId="20577"/>
        <pc:sldMkLst>
          <pc:docMk/>
          <pc:sldMk cId="2441464730" sldId="285"/>
        </pc:sldMkLst>
        <pc:spChg chg="mod">
          <ac:chgData name="Raghav Sarma Kalluraya" userId="S::rkalluraya@hawk.iit.edu::f000c98e-9891-4056-a78f-4b2741851446" providerId="AD" clId="Web-{5C15CCDB-AEBD-30DF-8C6E-9D3E3361CC9A}" dt="2024-04-25T11:37:30.457" v="31" actId="20577"/>
          <ac:spMkLst>
            <pc:docMk/>
            <pc:sldMk cId="2441464730" sldId="285"/>
            <ac:spMk id="2" creationId="{9DFCEEE9-51F3-9D0D-8AFA-613866761A77}"/>
          </ac:spMkLst>
        </pc:spChg>
        <pc:spChg chg="mod">
          <ac:chgData name="Raghav Sarma Kalluraya" userId="S::rkalluraya@hawk.iit.edu::f000c98e-9891-4056-a78f-4b2741851446" providerId="AD" clId="Web-{5C15CCDB-AEBD-30DF-8C6E-9D3E3361CC9A}" dt="2024-04-25T11:47:30.817" v="146" actId="20577"/>
          <ac:spMkLst>
            <pc:docMk/>
            <pc:sldMk cId="2441464730" sldId="285"/>
            <ac:spMk id="3" creationId="{B7E75381-1606-BEAA-3361-14FFD6834635}"/>
          </ac:spMkLst>
        </pc:spChg>
      </pc:sldChg>
      <pc:sldChg chg="modSp">
        <pc:chgData name="Raghav Sarma Kalluraya" userId="S::rkalluraya@hawk.iit.edu::f000c98e-9891-4056-a78f-4b2741851446" providerId="AD" clId="Web-{5C15CCDB-AEBD-30DF-8C6E-9D3E3361CC9A}" dt="2024-04-25T11:36:13.955" v="17" actId="1076"/>
        <pc:sldMkLst>
          <pc:docMk/>
          <pc:sldMk cId="2080048825" sldId="286"/>
        </pc:sldMkLst>
        <pc:spChg chg="mod">
          <ac:chgData name="Raghav Sarma Kalluraya" userId="S::rkalluraya@hawk.iit.edu::f000c98e-9891-4056-a78f-4b2741851446" providerId="AD" clId="Web-{5C15CCDB-AEBD-30DF-8C6E-9D3E3361CC9A}" dt="2024-04-25T11:36:13.955" v="17" actId="1076"/>
          <ac:spMkLst>
            <pc:docMk/>
            <pc:sldMk cId="2080048825" sldId="286"/>
            <ac:spMk id="2" creationId="{41543A2A-08E0-1590-2030-10FC1A68546A}"/>
          </ac:spMkLst>
        </pc:spChg>
        <pc:picChg chg="mod">
          <ac:chgData name="Raghav Sarma Kalluraya" userId="S::rkalluraya@hawk.iit.edu::f000c98e-9891-4056-a78f-4b2741851446" providerId="AD" clId="Web-{5C15CCDB-AEBD-30DF-8C6E-9D3E3361CC9A}" dt="2024-04-25T11:33:03.278" v="3" actId="14100"/>
          <ac:picMkLst>
            <pc:docMk/>
            <pc:sldMk cId="2080048825" sldId="286"/>
            <ac:picMk id="4" creationId="{2F52EC85-6BA1-8F3D-F6F8-D22B5216D384}"/>
          </ac:picMkLst>
        </pc:picChg>
      </pc:sldChg>
      <pc:sldChg chg="delSp modSp">
        <pc:chgData name="Raghav Sarma Kalluraya" userId="S::rkalluraya@hawk.iit.edu::f000c98e-9891-4056-a78f-4b2741851446" providerId="AD" clId="Web-{5C15CCDB-AEBD-30DF-8C6E-9D3E3361CC9A}" dt="2024-04-25T11:44:56.984" v="112"/>
        <pc:sldMkLst>
          <pc:docMk/>
          <pc:sldMk cId="276762461" sldId="287"/>
        </pc:sldMkLst>
        <pc:spChg chg="mod">
          <ac:chgData name="Raghav Sarma Kalluraya" userId="S::rkalluraya@hawk.iit.edu::f000c98e-9891-4056-a78f-4b2741851446" providerId="AD" clId="Web-{5C15CCDB-AEBD-30DF-8C6E-9D3E3361CC9A}" dt="2024-04-25T11:44:50.312" v="111" actId="20577"/>
          <ac:spMkLst>
            <pc:docMk/>
            <pc:sldMk cId="276762461" sldId="287"/>
            <ac:spMk id="2" creationId="{F347BC35-9E38-36E8-10E4-F1D532E16934}"/>
          </ac:spMkLst>
        </pc:spChg>
        <pc:spChg chg="del">
          <ac:chgData name="Raghav Sarma Kalluraya" userId="S::rkalluraya@hawk.iit.edu::f000c98e-9891-4056-a78f-4b2741851446" providerId="AD" clId="Web-{5C15CCDB-AEBD-30DF-8C6E-9D3E3361CC9A}" dt="2024-04-25T11:44:56.984" v="112"/>
          <ac:spMkLst>
            <pc:docMk/>
            <pc:sldMk cId="276762461" sldId="287"/>
            <ac:spMk id="3" creationId="{1EC1D452-F709-B74A-D54E-6C2B7769B789}"/>
          </ac:spMkLst>
        </pc:spChg>
      </pc:sldChg>
      <pc:sldChg chg="addSp delSp modSp new mod setBg">
        <pc:chgData name="Raghav Sarma Kalluraya" userId="S::rkalluraya@hawk.iit.edu::f000c98e-9891-4056-a78f-4b2741851446" providerId="AD" clId="Web-{5C15CCDB-AEBD-30DF-8C6E-9D3E3361CC9A}" dt="2024-04-25T11:34:59.734" v="8"/>
        <pc:sldMkLst>
          <pc:docMk/>
          <pc:sldMk cId="1140818140" sldId="288"/>
        </pc:sldMkLst>
        <pc:spChg chg="mod">
          <ac:chgData name="Raghav Sarma Kalluraya" userId="S::rkalluraya@hawk.iit.edu::f000c98e-9891-4056-a78f-4b2741851446" providerId="AD" clId="Web-{5C15CCDB-AEBD-30DF-8C6E-9D3E3361CC9A}" dt="2024-04-25T11:34:59.734" v="8"/>
          <ac:spMkLst>
            <pc:docMk/>
            <pc:sldMk cId="1140818140" sldId="288"/>
            <ac:spMk id="2" creationId="{8905E5AE-1E2F-B7F6-7C88-E9AB30B9F131}"/>
          </ac:spMkLst>
        </pc:spChg>
        <pc:spChg chg="del">
          <ac:chgData name="Raghav Sarma Kalluraya" userId="S::rkalluraya@hawk.iit.edu::f000c98e-9891-4056-a78f-4b2741851446" providerId="AD" clId="Web-{5C15CCDB-AEBD-30DF-8C6E-9D3E3361CC9A}" dt="2024-04-25T11:34:30.342" v="5"/>
          <ac:spMkLst>
            <pc:docMk/>
            <pc:sldMk cId="1140818140" sldId="288"/>
            <ac:spMk id="3" creationId="{224A606E-810E-296A-273E-4027C1BC8608}"/>
          </ac:spMkLst>
        </pc:spChg>
        <pc:spChg chg="add">
          <ac:chgData name="Raghav Sarma Kalluraya" userId="S::rkalluraya@hawk.iit.edu::f000c98e-9891-4056-a78f-4b2741851446" providerId="AD" clId="Web-{5C15CCDB-AEBD-30DF-8C6E-9D3E3361CC9A}" dt="2024-04-25T11:34:59.734" v="8"/>
          <ac:spMkLst>
            <pc:docMk/>
            <pc:sldMk cId="1140818140" sldId="288"/>
            <ac:spMk id="9" creationId="{665DBBEF-238B-476B-96AB-8AAC3224ECEA}"/>
          </ac:spMkLst>
        </pc:spChg>
        <pc:spChg chg="add">
          <ac:chgData name="Raghav Sarma Kalluraya" userId="S::rkalluraya@hawk.iit.edu::f000c98e-9891-4056-a78f-4b2741851446" providerId="AD" clId="Web-{5C15CCDB-AEBD-30DF-8C6E-9D3E3361CC9A}" dt="2024-04-25T11:34:59.734" v="8"/>
          <ac:spMkLst>
            <pc:docMk/>
            <pc:sldMk cId="1140818140" sldId="288"/>
            <ac:spMk id="11" creationId="{3FCFB1DE-0B7E-48CC-BA90-B2AB0889F9D6}"/>
          </ac:spMkLst>
        </pc:spChg>
        <pc:picChg chg="add">
          <ac:chgData name="Raghav Sarma Kalluraya" userId="S::rkalluraya@hawk.iit.edu::f000c98e-9891-4056-a78f-4b2741851446" providerId="AD" clId="Web-{5C15CCDB-AEBD-30DF-8C6E-9D3E3361CC9A}" dt="2024-04-25T11:34:59.734" v="8"/>
          <ac:picMkLst>
            <pc:docMk/>
            <pc:sldMk cId="1140818140" sldId="288"/>
            <ac:picMk id="6" creationId="{5F6D4D07-98CB-F237-A671-E4779C0EB3A9}"/>
          </ac:picMkLst>
        </pc:picChg>
      </pc:sldChg>
    </pc:docChg>
  </pc:docChgLst>
  <pc:docChgLst>
    <pc:chgData name="Akshith Goud Kasipuram" userId="S::akasipuram@hawk.iit.edu::3e32574f-9362-4b75-b3f0-7285695bb36b" providerId="AD" clId="Web-{62F31214-1B56-7610-4598-F17B88A96BC6}"/>
    <pc:docChg chg="addSld modSld">
      <pc:chgData name="Akshith Goud Kasipuram" userId="S::akasipuram@hawk.iit.edu::3e32574f-9362-4b75-b3f0-7285695bb36b" providerId="AD" clId="Web-{62F31214-1B56-7610-4598-F17B88A96BC6}" dt="2024-04-25T16:13:44.630" v="35" actId="20577"/>
      <pc:docMkLst>
        <pc:docMk/>
      </pc:docMkLst>
      <pc:sldChg chg="modSp">
        <pc:chgData name="Akshith Goud Kasipuram" userId="S::akasipuram@hawk.iit.edu::3e32574f-9362-4b75-b3f0-7285695bb36b" providerId="AD" clId="Web-{62F31214-1B56-7610-4598-F17B88A96BC6}" dt="2024-04-25T16:13:44.630" v="35" actId="20577"/>
        <pc:sldMkLst>
          <pc:docMk/>
          <pc:sldMk cId="0" sldId="262"/>
        </pc:sldMkLst>
        <pc:spChg chg="mod">
          <ac:chgData name="Akshith Goud Kasipuram" userId="S::akasipuram@hawk.iit.edu::3e32574f-9362-4b75-b3f0-7285695bb36b" providerId="AD" clId="Web-{62F31214-1B56-7610-4598-F17B88A96BC6}" dt="2024-04-25T16:13:44.630" v="35" actId="20577"/>
          <ac:spMkLst>
            <pc:docMk/>
            <pc:sldMk cId="0" sldId="262"/>
            <ac:spMk id="2" creationId="{00000000-0000-0000-0000-000000000000}"/>
          </ac:spMkLst>
        </pc:spChg>
      </pc:sldChg>
      <pc:sldChg chg="modSp">
        <pc:chgData name="Akshith Goud Kasipuram" userId="S::akasipuram@hawk.iit.edu::3e32574f-9362-4b75-b3f0-7285695bb36b" providerId="AD" clId="Web-{62F31214-1B56-7610-4598-F17B88A96BC6}" dt="2024-04-25T16:10:52.704" v="13" actId="1076"/>
        <pc:sldMkLst>
          <pc:docMk/>
          <pc:sldMk cId="0" sldId="268"/>
        </pc:sldMkLst>
        <pc:picChg chg="mod">
          <ac:chgData name="Akshith Goud Kasipuram" userId="S::akasipuram@hawk.iit.edu::3e32574f-9362-4b75-b3f0-7285695bb36b" providerId="AD" clId="Web-{62F31214-1B56-7610-4598-F17B88A96BC6}" dt="2024-04-25T16:10:52.704" v="13" actId="1076"/>
          <ac:picMkLst>
            <pc:docMk/>
            <pc:sldMk cId="0" sldId="268"/>
            <ac:picMk id="9" creationId="{00000000-0000-0000-0000-000000000000}"/>
          </ac:picMkLst>
        </pc:picChg>
      </pc:sldChg>
      <pc:sldChg chg="addSp delSp modSp">
        <pc:chgData name="Akshith Goud Kasipuram" userId="S::akasipuram@hawk.iit.edu::3e32574f-9362-4b75-b3f0-7285695bb36b" providerId="AD" clId="Web-{62F31214-1B56-7610-4598-F17B88A96BC6}" dt="2024-04-25T12:19:09.745" v="1"/>
        <pc:sldMkLst>
          <pc:docMk/>
          <pc:sldMk cId="0" sldId="276"/>
        </pc:sldMkLst>
        <pc:spChg chg="mod">
          <ac:chgData name="Akshith Goud Kasipuram" userId="S::akasipuram@hawk.iit.edu::3e32574f-9362-4b75-b3f0-7285695bb36b" providerId="AD" clId="Web-{62F31214-1B56-7610-4598-F17B88A96BC6}" dt="2024-04-25T12:19:09.745" v="1"/>
          <ac:spMkLst>
            <pc:docMk/>
            <pc:sldMk cId="0" sldId="276"/>
            <ac:spMk id="2" creationId="{00000000-0000-0000-0000-000000000000}"/>
          </ac:spMkLst>
        </pc:spChg>
        <pc:spChg chg="del">
          <ac:chgData name="Akshith Goud Kasipuram" userId="S::akasipuram@hawk.iit.edu::3e32574f-9362-4b75-b3f0-7285695bb36b" providerId="AD" clId="Web-{62F31214-1B56-7610-4598-F17B88A96BC6}" dt="2024-04-25T12:19:06.401" v="0"/>
          <ac:spMkLst>
            <pc:docMk/>
            <pc:sldMk cId="0" sldId="276"/>
            <ac:spMk id="5" creationId="{646634B1-89AF-F844-ED93-AD8EDF0EBC1F}"/>
          </ac:spMkLst>
        </pc:spChg>
        <pc:spChg chg="del">
          <ac:chgData name="Akshith Goud Kasipuram" userId="S::akasipuram@hawk.iit.edu::3e32574f-9362-4b75-b3f0-7285695bb36b" providerId="AD" clId="Web-{62F31214-1B56-7610-4598-F17B88A96BC6}" dt="2024-04-25T12:19:09.745" v="1"/>
          <ac:spMkLst>
            <pc:docMk/>
            <pc:sldMk cId="0" sldId="276"/>
            <ac:spMk id="18" creationId="{665DBBEF-238B-476B-96AB-8AAC3224ECEA}"/>
          </ac:spMkLst>
        </pc:spChg>
        <pc:spChg chg="del">
          <ac:chgData name="Akshith Goud Kasipuram" userId="S::akasipuram@hawk.iit.edu::3e32574f-9362-4b75-b3f0-7285695bb36b" providerId="AD" clId="Web-{62F31214-1B56-7610-4598-F17B88A96BC6}" dt="2024-04-25T12:19:09.745" v="1"/>
          <ac:spMkLst>
            <pc:docMk/>
            <pc:sldMk cId="0" sldId="276"/>
            <ac:spMk id="20" creationId="{3FCFB1DE-0B7E-48CC-BA90-B2AB0889F9D6}"/>
          </ac:spMkLst>
        </pc:spChg>
        <pc:spChg chg="add">
          <ac:chgData name="Akshith Goud Kasipuram" userId="S::akasipuram@hawk.iit.edu::3e32574f-9362-4b75-b3f0-7285695bb36b" providerId="AD" clId="Web-{62F31214-1B56-7610-4598-F17B88A96BC6}" dt="2024-04-25T12:19:09.745" v="1"/>
          <ac:spMkLst>
            <pc:docMk/>
            <pc:sldMk cId="0" sldId="276"/>
            <ac:spMk id="25" creationId="{665DBBEF-238B-476B-96AB-8AAC3224ECEA}"/>
          </ac:spMkLst>
        </pc:spChg>
        <pc:spChg chg="add">
          <ac:chgData name="Akshith Goud Kasipuram" userId="S::akasipuram@hawk.iit.edu::3e32574f-9362-4b75-b3f0-7285695bb36b" providerId="AD" clId="Web-{62F31214-1B56-7610-4598-F17B88A96BC6}" dt="2024-04-25T12:19:09.745" v="1"/>
          <ac:spMkLst>
            <pc:docMk/>
            <pc:sldMk cId="0" sldId="276"/>
            <ac:spMk id="27" creationId="{3FCFB1DE-0B7E-48CC-BA90-B2AB0889F9D6}"/>
          </ac:spMkLst>
        </pc:spChg>
        <pc:picChg chg="add mod ord">
          <ac:chgData name="Akshith Goud Kasipuram" userId="S::akasipuram@hawk.iit.edu::3e32574f-9362-4b75-b3f0-7285695bb36b" providerId="AD" clId="Web-{62F31214-1B56-7610-4598-F17B88A96BC6}" dt="2024-04-25T12:19:09.745" v="1"/>
          <ac:picMkLst>
            <pc:docMk/>
            <pc:sldMk cId="0" sldId="276"/>
            <ac:picMk id="3" creationId="{E3F2A463-06ED-7348-822B-92EF01F0F86F}"/>
          </ac:picMkLst>
        </pc:picChg>
      </pc:sldChg>
      <pc:sldChg chg="addSp delSp modSp">
        <pc:chgData name="Akshith Goud Kasipuram" userId="S::akasipuram@hawk.iit.edu::3e32574f-9362-4b75-b3f0-7285695bb36b" providerId="AD" clId="Web-{62F31214-1B56-7610-4598-F17B88A96BC6}" dt="2024-04-25T12:20:24.654" v="4"/>
        <pc:sldMkLst>
          <pc:docMk/>
          <pc:sldMk cId="0" sldId="277"/>
        </pc:sldMkLst>
        <pc:spChg chg="mod">
          <ac:chgData name="Akshith Goud Kasipuram" userId="S::akasipuram@hawk.iit.edu::3e32574f-9362-4b75-b3f0-7285695bb36b" providerId="AD" clId="Web-{62F31214-1B56-7610-4598-F17B88A96BC6}" dt="2024-04-25T12:20:24.654" v="4"/>
          <ac:spMkLst>
            <pc:docMk/>
            <pc:sldMk cId="0" sldId="277"/>
            <ac:spMk id="2" creationId="{00000000-0000-0000-0000-000000000000}"/>
          </ac:spMkLst>
        </pc:spChg>
        <pc:spChg chg="add del mod">
          <ac:chgData name="Akshith Goud Kasipuram" userId="S::akasipuram@hawk.iit.edu::3e32574f-9362-4b75-b3f0-7285695bb36b" providerId="AD" clId="Web-{62F31214-1B56-7610-4598-F17B88A96BC6}" dt="2024-04-25T12:20:06.435" v="3"/>
          <ac:spMkLst>
            <pc:docMk/>
            <pc:sldMk cId="0" sldId="277"/>
            <ac:spMk id="5" creationId="{46EE94D4-6040-48F2-D340-3DF898E3A865}"/>
          </ac:spMkLst>
        </pc:spChg>
        <pc:spChg chg="del">
          <ac:chgData name="Akshith Goud Kasipuram" userId="S::akasipuram@hawk.iit.edu::3e32574f-9362-4b75-b3f0-7285695bb36b" providerId="AD" clId="Web-{62F31214-1B56-7610-4598-F17B88A96BC6}" dt="2024-04-25T12:20:24.654" v="4"/>
          <ac:spMkLst>
            <pc:docMk/>
            <pc:sldMk cId="0" sldId="277"/>
            <ac:spMk id="18" creationId="{665DBBEF-238B-476B-96AB-8AAC3224ECEA}"/>
          </ac:spMkLst>
        </pc:spChg>
        <pc:spChg chg="del">
          <ac:chgData name="Akshith Goud Kasipuram" userId="S::akasipuram@hawk.iit.edu::3e32574f-9362-4b75-b3f0-7285695bb36b" providerId="AD" clId="Web-{62F31214-1B56-7610-4598-F17B88A96BC6}" dt="2024-04-25T12:20:24.654" v="4"/>
          <ac:spMkLst>
            <pc:docMk/>
            <pc:sldMk cId="0" sldId="277"/>
            <ac:spMk id="20" creationId="{3FCFB1DE-0B7E-48CC-BA90-B2AB0889F9D6}"/>
          </ac:spMkLst>
        </pc:spChg>
        <pc:spChg chg="add">
          <ac:chgData name="Akshith Goud Kasipuram" userId="S::akasipuram@hawk.iit.edu::3e32574f-9362-4b75-b3f0-7285695bb36b" providerId="AD" clId="Web-{62F31214-1B56-7610-4598-F17B88A96BC6}" dt="2024-04-25T12:20:24.654" v="4"/>
          <ac:spMkLst>
            <pc:docMk/>
            <pc:sldMk cId="0" sldId="277"/>
            <ac:spMk id="25" creationId="{665DBBEF-238B-476B-96AB-8AAC3224ECEA}"/>
          </ac:spMkLst>
        </pc:spChg>
        <pc:spChg chg="add">
          <ac:chgData name="Akshith Goud Kasipuram" userId="S::akasipuram@hawk.iit.edu::3e32574f-9362-4b75-b3f0-7285695bb36b" providerId="AD" clId="Web-{62F31214-1B56-7610-4598-F17B88A96BC6}" dt="2024-04-25T12:20:24.654" v="4"/>
          <ac:spMkLst>
            <pc:docMk/>
            <pc:sldMk cId="0" sldId="277"/>
            <ac:spMk id="27" creationId="{3FCFB1DE-0B7E-48CC-BA90-B2AB0889F9D6}"/>
          </ac:spMkLst>
        </pc:spChg>
        <pc:picChg chg="del">
          <ac:chgData name="Akshith Goud Kasipuram" userId="S::akasipuram@hawk.iit.edu::3e32574f-9362-4b75-b3f0-7285695bb36b" providerId="AD" clId="Web-{62F31214-1B56-7610-4598-F17B88A96BC6}" dt="2024-04-25T12:19:17.386" v="2"/>
          <ac:picMkLst>
            <pc:docMk/>
            <pc:sldMk cId="0" sldId="277"/>
            <ac:picMk id="4" creationId="{8376A4C4-1128-9BB4-998B-A7BA243DECDE}"/>
          </ac:picMkLst>
        </pc:picChg>
        <pc:picChg chg="add mod ord">
          <ac:chgData name="Akshith Goud Kasipuram" userId="S::akasipuram@hawk.iit.edu::3e32574f-9362-4b75-b3f0-7285695bb36b" providerId="AD" clId="Web-{62F31214-1B56-7610-4598-F17B88A96BC6}" dt="2024-04-25T12:20:24.654" v="4"/>
          <ac:picMkLst>
            <pc:docMk/>
            <pc:sldMk cId="0" sldId="277"/>
            <ac:picMk id="6" creationId="{6A1BAE35-4C7C-A945-B3A2-B02AB1869D64}"/>
          </ac:picMkLst>
        </pc:picChg>
      </pc:sldChg>
      <pc:sldChg chg="addSp delSp modSp">
        <pc:chgData name="Akshith Goud Kasipuram" userId="S::akasipuram@hawk.iit.edu::3e32574f-9362-4b75-b3f0-7285695bb36b" providerId="AD" clId="Web-{62F31214-1B56-7610-4598-F17B88A96BC6}" dt="2024-04-25T12:24:15.318" v="7"/>
        <pc:sldMkLst>
          <pc:docMk/>
          <pc:sldMk cId="4167270133" sldId="279"/>
        </pc:sldMkLst>
        <pc:spChg chg="mod">
          <ac:chgData name="Akshith Goud Kasipuram" userId="S::akasipuram@hawk.iit.edu::3e32574f-9362-4b75-b3f0-7285695bb36b" providerId="AD" clId="Web-{62F31214-1B56-7610-4598-F17B88A96BC6}" dt="2024-04-25T12:24:15.318" v="7"/>
          <ac:spMkLst>
            <pc:docMk/>
            <pc:sldMk cId="4167270133" sldId="279"/>
            <ac:spMk id="2" creationId="{03ADD8F8-1A66-403D-0E03-E28F5AB22F6A}"/>
          </ac:spMkLst>
        </pc:spChg>
        <pc:spChg chg="add del mod">
          <ac:chgData name="Akshith Goud Kasipuram" userId="S::akasipuram@hawk.iit.edu::3e32574f-9362-4b75-b3f0-7285695bb36b" providerId="AD" clId="Web-{62F31214-1B56-7610-4598-F17B88A96BC6}" dt="2024-04-25T12:23:57.208" v="6"/>
          <ac:spMkLst>
            <pc:docMk/>
            <pc:sldMk cId="4167270133" sldId="279"/>
            <ac:spMk id="5" creationId="{F268F258-D8DC-38C9-BEC1-DE75EB9EAF61}"/>
          </ac:spMkLst>
        </pc:spChg>
        <pc:spChg chg="del">
          <ac:chgData name="Akshith Goud Kasipuram" userId="S::akasipuram@hawk.iit.edu::3e32574f-9362-4b75-b3f0-7285695bb36b" providerId="AD" clId="Web-{62F31214-1B56-7610-4598-F17B88A96BC6}" dt="2024-04-25T12:24:15.318" v="7"/>
          <ac:spMkLst>
            <pc:docMk/>
            <pc:sldMk cId="4167270133" sldId="279"/>
            <ac:spMk id="18" creationId="{665DBBEF-238B-476B-96AB-8AAC3224ECEA}"/>
          </ac:spMkLst>
        </pc:spChg>
        <pc:spChg chg="del">
          <ac:chgData name="Akshith Goud Kasipuram" userId="S::akasipuram@hawk.iit.edu::3e32574f-9362-4b75-b3f0-7285695bb36b" providerId="AD" clId="Web-{62F31214-1B56-7610-4598-F17B88A96BC6}" dt="2024-04-25T12:24:15.318" v="7"/>
          <ac:spMkLst>
            <pc:docMk/>
            <pc:sldMk cId="4167270133" sldId="279"/>
            <ac:spMk id="20" creationId="{3FCFB1DE-0B7E-48CC-BA90-B2AB0889F9D6}"/>
          </ac:spMkLst>
        </pc:spChg>
        <pc:spChg chg="add">
          <ac:chgData name="Akshith Goud Kasipuram" userId="S::akasipuram@hawk.iit.edu::3e32574f-9362-4b75-b3f0-7285695bb36b" providerId="AD" clId="Web-{62F31214-1B56-7610-4598-F17B88A96BC6}" dt="2024-04-25T12:24:15.318" v="7"/>
          <ac:spMkLst>
            <pc:docMk/>
            <pc:sldMk cId="4167270133" sldId="279"/>
            <ac:spMk id="24" creationId="{605B3755-0451-6F48-B2A6-3DC29A3F3FE5}"/>
          </ac:spMkLst>
        </pc:spChg>
        <pc:grpChg chg="add">
          <ac:chgData name="Akshith Goud Kasipuram" userId="S::akasipuram@hawk.iit.edu::3e32574f-9362-4b75-b3f0-7285695bb36b" providerId="AD" clId="Web-{62F31214-1B56-7610-4598-F17B88A96BC6}" dt="2024-04-25T12:24:15.318" v="7"/>
          <ac:grpSpMkLst>
            <pc:docMk/>
            <pc:sldMk cId="4167270133" sldId="279"/>
            <ac:grpSpMk id="27" creationId="{6258F736-B256-8039-9DC6-F4E49A5C5AD5}"/>
          </ac:grpSpMkLst>
        </pc:grpChg>
        <pc:picChg chg="del">
          <ac:chgData name="Akshith Goud Kasipuram" userId="S::akasipuram@hawk.iit.edu::3e32574f-9362-4b75-b3f0-7285695bb36b" providerId="AD" clId="Web-{62F31214-1B56-7610-4598-F17B88A96BC6}" dt="2024-04-25T12:20:29.467" v="5"/>
          <ac:picMkLst>
            <pc:docMk/>
            <pc:sldMk cId="4167270133" sldId="279"/>
            <ac:picMk id="4" creationId="{E82C8B6D-1536-31CE-628F-2D301EA3F615}"/>
          </ac:picMkLst>
        </pc:picChg>
        <pc:picChg chg="add mod ord">
          <ac:chgData name="Akshith Goud Kasipuram" userId="S::akasipuram@hawk.iit.edu::3e32574f-9362-4b75-b3f0-7285695bb36b" providerId="AD" clId="Web-{62F31214-1B56-7610-4598-F17B88A96BC6}" dt="2024-04-25T12:24:15.318" v="7"/>
          <ac:picMkLst>
            <pc:docMk/>
            <pc:sldMk cId="4167270133" sldId="279"/>
            <ac:picMk id="6" creationId="{1ABA4EB4-FB8B-3D57-13F0-7578699E9BC7}"/>
          </ac:picMkLst>
        </pc:picChg>
      </pc:sldChg>
      <pc:sldChg chg="addSp delSp modSp">
        <pc:chgData name="Akshith Goud Kasipuram" userId="S::akasipuram@hawk.iit.edu::3e32574f-9362-4b75-b3f0-7285695bb36b" providerId="AD" clId="Web-{62F31214-1B56-7610-4598-F17B88A96BC6}" dt="2024-04-25T12:30:07.908" v="9" actId="1076"/>
        <pc:sldMkLst>
          <pc:docMk/>
          <pc:sldMk cId="2244912482" sldId="283"/>
        </pc:sldMkLst>
        <pc:spChg chg="del">
          <ac:chgData name="Akshith Goud Kasipuram" userId="S::akasipuram@hawk.iit.edu::3e32574f-9362-4b75-b3f0-7285695bb36b" providerId="AD" clId="Web-{62F31214-1B56-7610-4598-F17B88A96BC6}" dt="2024-04-25T12:30:05.002" v="8"/>
          <ac:spMkLst>
            <pc:docMk/>
            <pc:sldMk cId="2244912482" sldId="283"/>
            <ac:spMk id="5" creationId="{EDF1242B-9010-8A8D-3702-8568520B6611}"/>
          </ac:spMkLst>
        </pc:spChg>
        <pc:picChg chg="add mod ord">
          <ac:chgData name="Akshith Goud Kasipuram" userId="S::akasipuram@hawk.iit.edu::3e32574f-9362-4b75-b3f0-7285695bb36b" providerId="AD" clId="Web-{62F31214-1B56-7610-4598-F17B88A96BC6}" dt="2024-04-25T12:30:07.908" v="9" actId="1076"/>
          <ac:picMkLst>
            <pc:docMk/>
            <pc:sldMk cId="2244912482" sldId="283"/>
            <ac:picMk id="3" creationId="{D819C9CB-D210-0FC3-4A66-7D6AD223A6C8}"/>
          </ac:picMkLst>
        </pc:picChg>
      </pc:sldChg>
      <pc:sldChg chg="addSp delSp modSp">
        <pc:chgData name="Akshith Goud Kasipuram" userId="S::akasipuram@hawk.iit.edu::3e32574f-9362-4b75-b3f0-7285695bb36b" providerId="AD" clId="Web-{62F31214-1B56-7610-4598-F17B88A96BC6}" dt="2024-04-25T12:30:19.159" v="12"/>
        <pc:sldMkLst>
          <pc:docMk/>
          <pc:sldMk cId="2853280141" sldId="284"/>
        </pc:sldMkLst>
        <pc:spChg chg="add del mod">
          <ac:chgData name="Akshith Goud Kasipuram" userId="S::akasipuram@hawk.iit.edu::3e32574f-9362-4b75-b3f0-7285695bb36b" providerId="AD" clId="Web-{62F31214-1B56-7610-4598-F17B88A96BC6}" dt="2024-04-25T12:30:17.221" v="11"/>
          <ac:spMkLst>
            <pc:docMk/>
            <pc:sldMk cId="2853280141" sldId="284"/>
            <ac:spMk id="5" creationId="{63C4D7B0-F64A-D07D-AE6E-8B445C3AD7F7}"/>
          </ac:spMkLst>
        </pc:spChg>
        <pc:spChg chg="add mod">
          <ac:chgData name="Akshith Goud Kasipuram" userId="S::akasipuram@hawk.iit.edu::3e32574f-9362-4b75-b3f0-7285695bb36b" providerId="AD" clId="Web-{62F31214-1B56-7610-4598-F17B88A96BC6}" dt="2024-04-25T12:30:19.159" v="12"/>
          <ac:spMkLst>
            <pc:docMk/>
            <pc:sldMk cId="2853280141" sldId="284"/>
            <ac:spMk id="7" creationId="{052F01C9-A195-4AEB-9A0E-0BDEE97F71C9}"/>
          </ac:spMkLst>
        </pc:spChg>
        <pc:picChg chg="add del">
          <ac:chgData name="Akshith Goud Kasipuram" userId="S::akasipuram@hawk.iit.edu::3e32574f-9362-4b75-b3f0-7285695bb36b" providerId="AD" clId="Web-{62F31214-1B56-7610-4598-F17B88A96BC6}" dt="2024-04-25T12:30:19.159" v="12"/>
          <ac:picMkLst>
            <pc:docMk/>
            <pc:sldMk cId="2853280141" sldId="284"/>
            <ac:picMk id="4" creationId="{D5F800AB-3B9A-DFF9-1E41-394227A525C4}"/>
          </ac:picMkLst>
        </pc:picChg>
      </pc:sldChg>
      <pc:sldChg chg="add replId">
        <pc:chgData name="Akshith Goud Kasipuram" userId="S::akasipuram@hawk.iit.edu::3e32574f-9362-4b75-b3f0-7285695bb36b" providerId="AD" clId="Web-{62F31214-1B56-7610-4598-F17B88A96BC6}" dt="2024-04-25T16:13:28.646" v="14"/>
        <pc:sldMkLst>
          <pc:docMk/>
          <pc:sldMk cId="2252912674" sldId="291"/>
        </pc:sldMkLst>
      </pc:sldChg>
    </pc:docChg>
  </pc:docChgLst>
  <pc:docChgLst>
    <pc:chgData name="Akshith Goud Kasipuram" userId="S::akasipuram@hawk.iit.edu::3e32574f-9362-4b75-b3f0-7285695bb36b" providerId="AD" clId="Web-{68A65420-E3F0-1827-1769-82799D4530CA}"/>
    <pc:docChg chg="addSld delSld modSld">
      <pc:chgData name="Akshith Goud Kasipuram" userId="S::akasipuram@hawk.iit.edu::3e32574f-9362-4b75-b3f0-7285695bb36b" providerId="AD" clId="Web-{68A65420-E3F0-1827-1769-82799D4530CA}" dt="2024-04-25T07:17:08.622" v="40" actId="20577"/>
      <pc:docMkLst>
        <pc:docMk/>
      </pc:docMkLst>
      <pc:sldChg chg="modSp del">
        <pc:chgData name="Akshith Goud Kasipuram" userId="S::akasipuram@hawk.iit.edu::3e32574f-9362-4b75-b3f0-7285695bb36b" providerId="AD" clId="Web-{68A65420-E3F0-1827-1769-82799D4530CA}" dt="2024-04-25T07:16:59.918" v="39"/>
        <pc:sldMkLst>
          <pc:docMk/>
          <pc:sldMk cId="0" sldId="261"/>
        </pc:sldMkLst>
        <pc:spChg chg="mod">
          <ac:chgData name="Akshith Goud Kasipuram" userId="S::akasipuram@hawk.iit.edu::3e32574f-9362-4b75-b3f0-7285695bb36b" providerId="AD" clId="Web-{68A65420-E3F0-1827-1769-82799D4530CA}" dt="2024-04-25T07:16:23.261" v="30" actId="20577"/>
          <ac:spMkLst>
            <pc:docMk/>
            <pc:sldMk cId="0" sldId="261"/>
            <ac:spMk id="3" creationId="{00000000-0000-0000-0000-000000000000}"/>
          </ac:spMkLst>
        </pc:spChg>
      </pc:sldChg>
      <pc:sldChg chg="addSp delSp modSp new mod setBg">
        <pc:chgData name="Akshith Goud Kasipuram" userId="S::akasipuram@hawk.iit.edu::3e32574f-9362-4b75-b3f0-7285695bb36b" providerId="AD" clId="Web-{68A65420-E3F0-1827-1769-82799D4530CA}" dt="2024-04-25T07:14:19.195" v="27"/>
        <pc:sldMkLst>
          <pc:docMk/>
          <pc:sldMk cId="2080048825" sldId="286"/>
        </pc:sldMkLst>
        <pc:spChg chg="mod">
          <ac:chgData name="Akshith Goud Kasipuram" userId="S::akasipuram@hawk.iit.edu::3e32574f-9362-4b75-b3f0-7285695bb36b" providerId="AD" clId="Web-{68A65420-E3F0-1827-1769-82799D4530CA}" dt="2024-04-25T07:14:19.195" v="27"/>
          <ac:spMkLst>
            <pc:docMk/>
            <pc:sldMk cId="2080048825" sldId="286"/>
            <ac:spMk id="2" creationId="{41543A2A-08E0-1590-2030-10FC1A68546A}"/>
          </ac:spMkLst>
        </pc:spChg>
        <pc:spChg chg="del">
          <ac:chgData name="Akshith Goud Kasipuram" userId="S::akasipuram@hawk.iit.edu::3e32574f-9362-4b75-b3f0-7285695bb36b" providerId="AD" clId="Web-{68A65420-E3F0-1827-1769-82799D4530CA}" dt="2024-04-25T07:11:14.284" v="1"/>
          <ac:spMkLst>
            <pc:docMk/>
            <pc:sldMk cId="2080048825" sldId="286"/>
            <ac:spMk id="3" creationId="{318408F2-9F72-7452-2ECE-3888F844AC72}"/>
          </ac:spMkLst>
        </pc:spChg>
        <pc:spChg chg="add del">
          <ac:chgData name="Akshith Goud Kasipuram" userId="S::akasipuram@hawk.iit.edu::3e32574f-9362-4b75-b3f0-7285695bb36b" providerId="AD" clId="Web-{68A65420-E3F0-1827-1769-82799D4530CA}" dt="2024-04-25T07:14:19.164" v="26"/>
          <ac:spMkLst>
            <pc:docMk/>
            <pc:sldMk cId="2080048825" sldId="286"/>
            <ac:spMk id="8" creationId="{1925E8E1-CC48-D855-9528-955D2F483796}"/>
          </ac:spMkLst>
        </pc:spChg>
        <pc:spChg chg="add">
          <ac:chgData name="Akshith Goud Kasipuram" userId="S::akasipuram@hawk.iit.edu::3e32574f-9362-4b75-b3f0-7285695bb36b" providerId="AD" clId="Web-{68A65420-E3F0-1827-1769-82799D4530CA}" dt="2024-04-25T07:14:19.195" v="27"/>
          <ac:spMkLst>
            <pc:docMk/>
            <pc:sldMk cId="2080048825" sldId="286"/>
            <ac:spMk id="9" creationId="{A93898FF-D987-4B0E-BFB4-85F5EB356D4D}"/>
          </ac:spMkLst>
        </pc:spChg>
        <pc:spChg chg="add del">
          <ac:chgData name="Akshith Goud Kasipuram" userId="S::akasipuram@hawk.iit.edu::3e32574f-9362-4b75-b3f0-7285695bb36b" providerId="AD" clId="Web-{68A65420-E3F0-1827-1769-82799D4530CA}" dt="2024-04-25T07:14:19.164" v="26"/>
          <ac:spMkLst>
            <pc:docMk/>
            <pc:sldMk cId="2080048825" sldId="286"/>
            <ac:spMk id="11" creationId="{F13C74B1-5B17-4795-BED0-7140497B445A}"/>
          </ac:spMkLst>
        </pc:spChg>
        <pc:spChg chg="add del">
          <ac:chgData name="Akshith Goud Kasipuram" userId="S::akasipuram@hawk.iit.edu::3e32574f-9362-4b75-b3f0-7285695bb36b" providerId="AD" clId="Web-{68A65420-E3F0-1827-1769-82799D4530CA}" dt="2024-04-25T07:14:19.164" v="26"/>
          <ac:spMkLst>
            <pc:docMk/>
            <pc:sldMk cId="2080048825" sldId="286"/>
            <ac:spMk id="13" creationId="{D4974D33-8DC5-464E-8C6D-BE58F0669C17}"/>
          </ac:spMkLst>
        </pc:spChg>
        <pc:spChg chg="add">
          <ac:chgData name="Akshith Goud Kasipuram" userId="S::akasipuram@hawk.iit.edu::3e32574f-9362-4b75-b3f0-7285695bb36b" providerId="AD" clId="Web-{68A65420-E3F0-1827-1769-82799D4530CA}" dt="2024-04-25T07:14:19.195" v="27"/>
          <ac:spMkLst>
            <pc:docMk/>
            <pc:sldMk cId="2080048825" sldId="286"/>
            <ac:spMk id="15" creationId="{A737E5B8-8F31-4942-B159-B213C4D6D830}"/>
          </ac:spMkLst>
        </pc:spChg>
        <pc:spChg chg="add">
          <ac:chgData name="Akshith Goud Kasipuram" userId="S::akasipuram@hawk.iit.edu::3e32574f-9362-4b75-b3f0-7285695bb36b" providerId="AD" clId="Web-{68A65420-E3F0-1827-1769-82799D4530CA}" dt="2024-04-25T07:14:19.195" v="27"/>
          <ac:spMkLst>
            <pc:docMk/>
            <pc:sldMk cId="2080048825" sldId="286"/>
            <ac:spMk id="16" creationId="{08E700A8-AE52-4017-8C7E-C20956F74D25}"/>
          </ac:spMkLst>
        </pc:spChg>
        <pc:spChg chg="add">
          <ac:chgData name="Akshith Goud Kasipuram" userId="S::akasipuram@hawk.iit.edu::3e32574f-9362-4b75-b3f0-7285695bb36b" providerId="AD" clId="Web-{68A65420-E3F0-1827-1769-82799D4530CA}" dt="2024-04-25T07:14:19.195" v="27"/>
          <ac:spMkLst>
            <pc:docMk/>
            <pc:sldMk cId="2080048825" sldId="286"/>
            <ac:spMk id="17" creationId="{42A4FC2C-047E-45A5-965D-8E1E3BF09BC6}"/>
          </ac:spMkLst>
        </pc:spChg>
        <pc:spChg chg="add">
          <ac:chgData name="Akshith Goud Kasipuram" userId="S::akasipuram@hawk.iit.edu::3e32574f-9362-4b75-b3f0-7285695bb36b" providerId="AD" clId="Web-{68A65420-E3F0-1827-1769-82799D4530CA}" dt="2024-04-25T07:14:19.195" v="27"/>
          <ac:spMkLst>
            <pc:docMk/>
            <pc:sldMk cId="2080048825" sldId="286"/>
            <ac:spMk id="19" creationId="{78F530DA-C7D1-4968-8F8A-8700C2BB2A49}"/>
          </ac:spMkLst>
        </pc:spChg>
        <pc:picChg chg="add mod ord">
          <ac:chgData name="Akshith Goud Kasipuram" userId="S::akasipuram@hawk.iit.edu::3e32574f-9362-4b75-b3f0-7285695bb36b" providerId="AD" clId="Web-{68A65420-E3F0-1827-1769-82799D4530CA}" dt="2024-04-25T07:14:19.195" v="27"/>
          <ac:picMkLst>
            <pc:docMk/>
            <pc:sldMk cId="2080048825" sldId="286"/>
            <ac:picMk id="4" creationId="{2F52EC85-6BA1-8F3D-F6F8-D22B5216D384}"/>
          </ac:picMkLst>
        </pc:picChg>
        <pc:picChg chg="add">
          <ac:chgData name="Akshith Goud Kasipuram" userId="S::akasipuram@hawk.iit.edu::3e32574f-9362-4b75-b3f0-7285695bb36b" providerId="AD" clId="Web-{68A65420-E3F0-1827-1769-82799D4530CA}" dt="2024-04-25T07:14:19.195" v="27"/>
          <ac:picMkLst>
            <pc:docMk/>
            <pc:sldMk cId="2080048825" sldId="286"/>
            <ac:picMk id="18" creationId="{5516C1EB-8D62-4BF0-92B5-02E6AE43B1F3}"/>
          </ac:picMkLst>
        </pc:picChg>
      </pc:sldChg>
      <pc:sldChg chg="addSp modSp new">
        <pc:chgData name="Akshith Goud Kasipuram" userId="S::akasipuram@hawk.iit.edu::3e32574f-9362-4b75-b3f0-7285695bb36b" providerId="AD" clId="Web-{68A65420-E3F0-1827-1769-82799D4530CA}" dt="2024-04-25T07:17:08.622" v="40" actId="20577"/>
        <pc:sldMkLst>
          <pc:docMk/>
          <pc:sldMk cId="276762461" sldId="287"/>
        </pc:sldMkLst>
        <pc:spChg chg="mod">
          <ac:chgData name="Akshith Goud Kasipuram" userId="S::akasipuram@hawk.iit.edu::3e32574f-9362-4b75-b3f0-7285695bb36b" providerId="AD" clId="Web-{68A65420-E3F0-1827-1769-82799D4530CA}" dt="2024-04-25T07:17:08.622" v="40" actId="20577"/>
          <ac:spMkLst>
            <pc:docMk/>
            <pc:sldMk cId="276762461" sldId="287"/>
            <ac:spMk id="2" creationId="{F347BC35-9E38-36E8-10E4-F1D532E16934}"/>
          </ac:spMkLst>
        </pc:spChg>
        <pc:picChg chg="add">
          <ac:chgData name="Akshith Goud Kasipuram" userId="S::akasipuram@hawk.iit.edu::3e32574f-9362-4b75-b3f0-7285695bb36b" providerId="AD" clId="Web-{68A65420-E3F0-1827-1769-82799D4530CA}" dt="2024-04-25T07:16:41.215" v="35"/>
          <ac:picMkLst>
            <pc:docMk/>
            <pc:sldMk cId="276762461" sldId="287"/>
            <ac:picMk id="5" creationId="{68A57B5E-C130-070E-A3ED-64D4DD532476}"/>
          </ac:picMkLst>
        </pc:picChg>
      </pc:sldChg>
    </pc:docChg>
  </pc:docChgLst>
  <pc:docChgLst>
    <pc:chgData name="Raghav Sarma Kalluraya" userId="S::rkalluraya@hawk.iit.edu::f000c98e-9891-4056-a78f-4b2741851446" providerId="AD" clId="Web-{4C55E17F-75DE-D6D7-AF16-C8CDD72A5F1D}"/>
    <pc:docChg chg="delSld modSld">
      <pc:chgData name="Raghav Sarma Kalluraya" userId="S::rkalluraya@hawk.iit.edu::f000c98e-9891-4056-a78f-4b2741851446" providerId="AD" clId="Web-{4C55E17F-75DE-D6D7-AF16-C8CDD72A5F1D}" dt="2024-04-25T16:28:11.847" v="30"/>
      <pc:docMkLst>
        <pc:docMk/>
      </pc:docMkLst>
      <pc:sldChg chg="modSp">
        <pc:chgData name="Raghav Sarma Kalluraya" userId="S::rkalluraya@hawk.iit.edu::f000c98e-9891-4056-a78f-4b2741851446" providerId="AD" clId="Web-{4C55E17F-75DE-D6D7-AF16-C8CDD72A5F1D}" dt="2024-04-25T15:24:10.328" v="6" actId="1076"/>
        <pc:sldMkLst>
          <pc:docMk/>
          <pc:sldMk cId="0" sldId="262"/>
        </pc:sldMkLst>
        <pc:picChg chg="mod">
          <ac:chgData name="Raghav Sarma Kalluraya" userId="S::rkalluraya@hawk.iit.edu::f000c98e-9891-4056-a78f-4b2741851446" providerId="AD" clId="Web-{4C55E17F-75DE-D6D7-AF16-C8CDD72A5F1D}" dt="2024-04-25T15:24:10.328" v="6" actId="1076"/>
          <ac:picMkLst>
            <pc:docMk/>
            <pc:sldMk cId="0" sldId="262"/>
            <ac:picMk id="4" creationId="{00000000-0000-0000-0000-000000000000}"/>
          </ac:picMkLst>
        </pc:picChg>
      </pc:sldChg>
      <pc:sldChg chg="del">
        <pc:chgData name="Raghav Sarma Kalluraya" userId="S::rkalluraya@hawk.iit.edu::f000c98e-9891-4056-a78f-4b2741851446" providerId="AD" clId="Web-{4C55E17F-75DE-D6D7-AF16-C8CDD72A5F1D}" dt="2024-04-25T15:24:19.250" v="7"/>
        <pc:sldMkLst>
          <pc:docMk/>
          <pc:sldMk cId="0" sldId="263"/>
        </pc:sldMkLst>
      </pc:sldChg>
      <pc:sldChg chg="modSp">
        <pc:chgData name="Raghav Sarma Kalluraya" userId="S::rkalluraya@hawk.iit.edu::f000c98e-9891-4056-a78f-4b2741851446" providerId="AD" clId="Web-{4C55E17F-75DE-D6D7-AF16-C8CDD72A5F1D}" dt="2024-04-25T15:22:54.014" v="3" actId="14100"/>
        <pc:sldMkLst>
          <pc:docMk/>
          <pc:sldMk cId="0" sldId="264"/>
        </pc:sldMkLst>
        <pc:spChg chg="mod">
          <ac:chgData name="Raghav Sarma Kalluraya" userId="S::rkalluraya@hawk.iit.edu::f000c98e-9891-4056-a78f-4b2741851446" providerId="AD" clId="Web-{4C55E17F-75DE-D6D7-AF16-C8CDD72A5F1D}" dt="2024-04-25T15:22:08.325" v="1" actId="20577"/>
          <ac:spMkLst>
            <pc:docMk/>
            <pc:sldMk cId="0" sldId="264"/>
            <ac:spMk id="2" creationId="{00000000-0000-0000-0000-000000000000}"/>
          </ac:spMkLst>
        </pc:spChg>
        <pc:picChg chg="mod">
          <ac:chgData name="Raghav Sarma Kalluraya" userId="S::rkalluraya@hawk.iit.edu::f000c98e-9891-4056-a78f-4b2741851446" providerId="AD" clId="Web-{4C55E17F-75DE-D6D7-AF16-C8CDD72A5F1D}" dt="2024-04-25T15:22:54.014" v="3" actId="14100"/>
          <ac:picMkLst>
            <pc:docMk/>
            <pc:sldMk cId="0" sldId="264"/>
            <ac:picMk id="4" creationId="{00000000-0000-0000-0000-000000000000}"/>
          </ac:picMkLst>
        </pc:picChg>
      </pc:sldChg>
      <pc:sldChg chg="modSp del">
        <pc:chgData name="Raghav Sarma Kalluraya" userId="S::rkalluraya@hawk.iit.edu::f000c98e-9891-4056-a78f-4b2741851446" providerId="AD" clId="Web-{4C55E17F-75DE-D6D7-AF16-C8CDD72A5F1D}" dt="2024-04-25T16:09:24.365" v="29"/>
        <pc:sldMkLst>
          <pc:docMk/>
          <pc:sldMk cId="0" sldId="266"/>
        </pc:sldMkLst>
        <pc:spChg chg="mod">
          <ac:chgData name="Raghav Sarma Kalluraya" userId="S::rkalluraya@hawk.iit.edu::f000c98e-9891-4056-a78f-4b2741851446" providerId="AD" clId="Web-{4C55E17F-75DE-D6D7-AF16-C8CDD72A5F1D}" dt="2024-04-25T15:26:21.191" v="12" actId="1076"/>
          <ac:spMkLst>
            <pc:docMk/>
            <pc:sldMk cId="0" sldId="266"/>
            <ac:spMk id="6" creationId="{00000000-0000-0000-0000-000000000000}"/>
          </ac:spMkLst>
        </pc:spChg>
      </pc:sldChg>
      <pc:sldChg chg="modSp">
        <pc:chgData name="Raghav Sarma Kalluraya" userId="S::rkalluraya@hawk.iit.edu::f000c98e-9891-4056-a78f-4b2741851446" providerId="AD" clId="Web-{4C55E17F-75DE-D6D7-AF16-C8CDD72A5F1D}" dt="2024-04-25T15:53:34.685" v="28" actId="20577"/>
        <pc:sldMkLst>
          <pc:docMk/>
          <pc:sldMk cId="0" sldId="267"/>
        </pc:sldMkLst>
        <pc:spChg chg="mod">
          <ac:chgData name="Raghav Sarma Kalluraya" userId="S::rkalluraya@hawk.iit.edu::f000c98e-9891-4056-a78f-4b2741851446" providerId="AD" clId="Web-{4C55E17F-75DE-D6D7-AF16-C8CDD72A5F1D}" dt="2024-04-25T15:53:34.685" v="28" actId="20577"/>
          <ac:spMkLst>
            <pc:docMk/>
            <pc:sldMk cId="0" sldId="267"/>
            <ac:spMk id="5" creationId="{00000000-0000-0000-0000-000000000000}"/>
          </ac:spMkLst>
        </pc:spChg>
      </pc:sldChg>
      <pc:sldChg chg="del">
        <pc:chgData name="Raghav Sarma Kalluraya" userId="S::rkalluraya@hawk.iit.edu::f000c98e-9891-4056-a78f-4b2741851446" providerId="AD" clId="Web-{4C55E17F-75DE-D6D7-AF16-C8CDD72A5F1D}" dt="2024-04-25T16:28:11.847" v="30"/>
        <pc:sldMkLst>
          <pc:docMk/>
          <pc:sldMk cId="0" sldId="269"/>
        </pc:sldMkLst>
      </pc:sldChg>
      <pc:sldChg chg="modSp">
        <pc:chgData name="Raghav Sarma Kalluraya" userId="S::rkalluraya@hawk.iit.edu::f000c98e-9891-4056-a78f-4b2741851446" providerId="AD" clId="Web-{4C55E17F-75DE-D6D7-AF16-C8CDD72A5F1D}" dt="2024-04-25T15:23:40.031" v="4" actId="20577"/>
        <pc:sldMkLst>
          <pc:docMk/>
          <pc:sldMk cId="0" sldId="273"/>
        </pc:sldMkLst>
        <pc:spChg chg="mod">
          <ac:chgData name="Raghav Sarma Kalluraya" userId="S::rkalluraya@hawk.iit.edu::f000c98e-9891-4056-a78f-4b2741851446" providerId="AD" clId="Web-{4C55E17F-75DE-D6D7-AF16-C8CDD72A5F1D}" dt="2024-04-25T15:23:40.031" v="4" actId="20577"/>
          <ac:spMkLst>
            <pc:docMk/>
            <pc:sldMk cId="0" sldId="273"/>
            <ac:spMk id="2" creationId="{00000000-0000-0000-0000-000000000000}"/>
          </ac:spMkLst>
        </pc:spChg>
      </pc:sldChg>
    </pc:docChg>
  </pc:docChgLst>
  <pc:docChgLst>
    <pc:chgData name="Raghav Sarma Kalluraya" userId="S::rkalluraya@hawk.iit.edu::f000c98e-9891-4056-a78f-4b2741851446" providerId="AD" clId="Web-{9D6A31D0-D55C-A9DD-4D5D-3743DBF95785}"/>
    <pc:docChg chg="modSld">
      <pc:chgData name="Raghav Sarma Kalluraya" userId="S::rkalluraya@hawk.iit.edu::f000c98e-9891-4056-a78f-4b2741851446" providerId="AD" clId="Web-{9D6A31D0-D55C-A9DD-4D5D-3743DBF95785}" dt="2024-04-25T12:44:15.981" v="63" actId="20577"/>
      <pc:docMkLst>
        <pc:docMk/>
      </pc:docMkLst>
      <pc:sldChg chg="modSp">
        <pc:chgData name="Raghav Sarma Kalluraya" userId="S::rkalluraya@hawk.iit.edu::f000c98e-9891-4056-a78f-4b2741851446" providerId="AD" clId="Web-{9D6A31D0-D55C-A9DD-4D5D-3743DBF95785}" dt="2024-04-25T12:33:53.739" v="29" actId="14100"/>
        <pc:sldMkLst>
          <pc:docMk/>
          <pc:sldMk cId="0" sldId="272"/>
        </pc:sldMkLst>
        <pc:picChg chg="mod">
          <ac:chgData name="Raghav Sarma Kalluraya" userId="S::rkalluraya@hawk.iit.edu::f000c98e-9891-4056-a78f-4b2741851446" providerId="AD" clId="Web-{9D6A31D0-D55C-A9DD-4D5D-3743DBF95785}" dt="2024-04-25T12:33:53.739" v="29" actId="14100"/>
          <ac:picMkLst>
            <pc:docMk/>
            <pc:sldMk cId="0" sldId="272"/>
            <ac:picMk id="2" creationId="{2502D242-D792-2F8F-17B9-DA75BA5DCB0D}"/>
          </ac:picMkLst>
        </pc:picChg>
      </pc:sldChg>
      <pc:sldChg chg="modSp">
        <pc:chgData name="Raghav Sarma Kalluraya" userId="S::rkalluraya@hawk.iit.edu::f000c98e-9891-4056-a78f-4b2741851446" providerId="AD" clId="Web-{9D6A31D0-D55C-A9DD-4D5D-3743DBF95785}" dt="2024-04-25T12:34:43.976" v="37" actId="20577"/>
        <pc:sldMkLst>
          <pc:docMk/>
          <pc:sldMk cId="0" sldId="273"/>
        </pc:sldMkLst>
        <pc:spChg chg="mod">
          <ac:chgData name="Raghav Sarma Kalluraya" userId="S::rkalluraya@hawk.iit.edu::f000c98e-9891-4056-a78f-4b2741851446" providerId="AD" clId="Web-{9D6A31D0-D55C-A9DD-4D5D-3743DBF95785}" dt="2024-04-25T12:34:43.976" v="37" actId="20577"/>
          <ac:spMkLst>
            <pc:docMk/>
            <pc:sldMk cId="0" sldId="273"/>
            <ac:spMk id="2" creationId="{00000000-0000-0000-0000-000000000000}"/>
          </ac:spMkLst>
        </pc:spChg>
        <pc:picChg chg="mod">
          <ac:chgData name="Raghav Sarma Kalluraya" userId="S::rkalluraya@hawk.iit.edu::f000c98e-9891-4056-a78f-4b2741851446" providerId="AD" clId="Web-{9D6A31D0-D55C-A9DD-4D5D-3743DBF95785}" dt="2024-04-25T12:34:04.396" v="32" actId="14100"/>
          <ac:picMkLst>
            <pc:docMk/>
            <pc:sldMk cId="0" sldId="273"/>
            <ac:picMk id="8" creationId="{13B55E44-20EF-3BBA-4AFC-21E97B957AEE}"/>
          </ac:picMkLst>
        </pc:picChg>
      </pc:sldChg>
      <pc:sldChg chg="modSp">
        <pc:chgData name="Raghav Sarma Kalluraya" userId="S::rkalluraya@hawk.iit.edu::f000c98e-9891-4056-a78f-4b2741851446" providerId="AD" clId="Web-{9D6A31D0-D55C-A9DD-4D5D-3743DBF95785}" dt="2024-04-25T12:34:35.975" v="36" actId="20577"/>
        <pc:sldMkLst>
          <pc:docMk/>
          <pc:sldMk cId="0" sldId="274"/>
        </pc:sldMkLst>
        <pc:spChg chg="mod">
          <ac:chgData name="Raghav Sarma Kalluraya" userId="S::rkalluraya@hawk.iit.edu::f000c98e-9891-4056-a78f-4b2741851446" providerId="AD" clId="Web-{9D6A31D0-D55C-A9DD-4D5D-3743DBF95785}" dt="2024-04-25T12:34:35.975" v="36" actId="20577"/>
          <ac:spMkLst>
            <pc:docMk/>
            <pc:sldMk cId="0" sldId="274"/>
            <ac:spMk id="2" creationId="{00000000-0000-0000-0000-000000000000}"/>
          </ac:spMkLst>
        </pc:spChg>
      </pc:sldChg>
      <pc:sldChg chg="modSp">
        <pc:chgData name="Raghav Sarma Kalluraya" userId="S::rkalluraya@hawk.iit.edu::f000c98e-9891-4056-a78f-4b2741851446" providerId="AD" clId="Web-{9D6A31D0-D55C-A9DD-4D5D-3743DBF95785}" dt="2024-04-25T12:34:26.694" v="34" actId="20577"/>
        <pc:sldMkLst>
          <pc:docMk/>
          <pc:sldMk cId="0" sldId="275"/>
        </pc:sldMkLst>
        <pc:spChg chg="mod">
          <ac:chgData name="Raghav Sarma Kalluraya" userId="S::rkalluraya@hawk.iit.edu::f000c98e-9891-4056-a78f-4b2741851446" providerId="AD" clId="Web-{9D6A31D0-D55C-A9DD-4D5D-3743DBF95785}" dt="2024-04-25T12:34:26.694" v="34" actId="20577"/>
          <ac:spMkLst>
            <pc:docMk/>
            <pc:sldMk cId="0" sldId="275"/>
            <ac:spMk id="2" creationId="{00000000-0000-0000-0000-000000000000}"/>
          </ac:spMkLst>
        </pc:spChg>
      </pc:sldChg>
      <pc:sldChg chg="modSp">
        <pc:chgData name="Raghav Sarma Kalluraya" userId="S::rkalluraya@hawk.iit.edu::f000c98e-9891-4056-a78f-4b2741851446" providerId="AD" clId="Web-{9D6A31D0-D55C-A9DD-4D5D-3743DBF95785}" dt="2024-04-25T12:35:04.258" v="40" actId="14100"/>
        <pc:sldMkLst>
          <pc:docMk/>
          <pc:sldMk cId="0" sldId="276"/>
        </pc:sldMkLst>
        <pc:spChg chg="mod">
          <ac:chgData name="Raghav Sarma Kalluraya" userId="S::rkalluraya@hawk.iit.edu::f000c98e-9891-4056-a78f-4b2741851446" providerId="AD" clId="Web-{9D6A31D0-D55C-A9DD-4D5D-3743DBF95785}" dt="2024-04-25T12:35:04.258" v="40" actId="14100"/>
          <ac:spMkLst>
            <pc:docMk/>
            <pc:sldMk cId="0" sldId="276"/>
            <ac:spMk id="2" creationId="{00000000-0000-0000-0000-000000000000}"/>
          </ac:spMkLst>
        </pc:spChg>
      </pc:sldChg>
      <pc:sldChg chg="modSp">
        <pc:chgData name="Raghav Sarma Kalluraya" userId="S::rkalluraya@hawk.iit.edu::f000c98e-9891-4056-a78f-4b2741851446" providerId="AD" clId="Web-{9D6A31D0-D55C-A9DD-4D5D-3743DBF95785}" dt="2024-04-25T12:35:22.665" v="43" actId="14100"/>
        <pc:sldMkLst>
          <pc:docMk/>
          <pc:sldMk cId="0" sldId="277"/>
        </pc:sldMkLst>
        <pc:spChg chg="mod">
          <ac:chgData name="Raghav Sarma Kalluraya" userId="S::rkalluraya@hawk.iit.edu::f000c98e-9891-4056-a78f-4b2741851446" providerId="AD" clId="Web-{9D6A31D0-D55C-A9DD-4D5D-3743DBF95785}" dt="2024-04-25T12:35:22.665" v="43" actId="14100"/>
          <ac:spMkLst>
            <pc:docMk/>
            <pc:sldMk cId="0" sldId="277"/>
            <ac:spMk id="2" creationId="{00000000-0000-0000-0000-000000000000}"/>
          </ac:spMkLst>
        </pc:spChg>
      </pc:sldChg>
      <pc:sldChg chg="addSp delSp modSp">
        <pc:chgData name="Raghav Sarma Kalluraya" userId="S::rkalluraya@hawk.iit.edu::f000c98e-9891-4056-a78f-4b2741851446" providerId="AD" clId="Web-{9D6A31D0-D55C-A9DD-4D5D-3743DBF95785}" dt="2024-04-25T12:29:34.652" v="7" actId="20577"/>
        <pc:sldMkLst>
          <pc:docMk/>
          <pc:sldMk cId="4167270133" sldId="279"/>
        </pc:sldMkLst>
        <pc:spChg chg="mod">
          <ac:chgData name="Raghav Sarma Kalluraya" userId="S::rkalluraya@hawk.iit.edu::f000c98e-9891-4056-a78f-4b2741851446" providerId="AD" clId="Web-{9D6A31D0-D55C-A9DD-4D5D-3743DBF95785}" dt="2024-04-25T12:29:34.652" v="7" actId="20577"/>
          <ac:spMkLst>
            <pc:docMk/>
            <pc:sldMk cId="4167270133" sldId="279"/>
            <ac:spMk id="2" creationId="{03ADD8F8-1A66-403D-0E03-E28F5AB22F6A}"/>
          </ac:spMkLst>
        </pc:spChg>
        <pc:spChg chg="del">
          <ac:chgData name="Raghav Sarma Kalluraya" userId="S::rkalluraya@hawk.iit.edu::f000c98e-9891-4056-a78f-4b2741851446" providerId="AD" clId="Web-{9D6A31D0-D55C-A9DD-4D5D-3743DBF95785}" dt="2024-04-25T12:29:00.682" v="0"/>
          <ac:spMkLst>
            <pc:docMk/>
            <pc:sldMk cId="4167270133" sldId="279"/>
            <ac:spMk id="24" creationId="{605B3755-0451-6F48-B2A6-3DC29A3F3FE5}"/>
          </ac:spMkLst>
        </pc:spChg>
        <pc:spChg chg="add">
          <ac:chgData name="Raghav Sarma Kalluraya" userId="S::rkalluraya@hawk.iit.edu::f000c98e-9891-4056-a78f-4b2741851446" providerId="AD" clId="Web-{9D6A31D0-D55C-A9DD-4D5D-3743DBF95785}" dt="2024-04-25T12:29:12.838" v="1"/>
          <ac:spMkLst>
            <pc:docMk/>
            <pc:sldMk cId="4167270133" sldId="279"/>
            <ac:spMk id="34" creationId="{665DBBEF-238B-476B-96AB-8AAC3224ECEA}"/>
          </ac:spMkLst>
        </pc:spChg>
        <pc:spChg chg="add">
          <ac:chgData name="Raghav Sarma Kalluraya" userId="S::rkalluraya@hawk.iit.edu::f000c98e-9891-4056-a78f-4b2741851446" providerId="AD" clId="Web-{9D6A31D0-D55C-A9DD-4D5D-3743DBF95785}" dt="2024-04-25T12:29:12.838" v="1"/>
          <ac:spMkLst>
            <pc:docMk/>
            <pc:sldMk cId="4167270133" sldId="279"/>
            <ac:spMk id="36" creationId="{3FCFB1DE-0B7E-48CC-BA90-B2AB0889F9D6}"/>
          </ac:spMkLst>
        </pc:spChg>
        <pc:grpChg chg="del">
          <ac:chgData name="Raghav Sarma Kalluraya" userId="S::rkalluraya@hawk.iit.edu::f000c98e-9891-4056-a78f-4b2741851446" providerId="AD" clId="Web-{9D6A31D0-D55C-A9DD-4D5D-3743DBF95785}" dt="2024-04-25T12:29:12.838" v="1"/>
          <ac:grpSpMkLst>
            <pc:docMk/>
            <pc:sldMk cId="4167270133" sldId="279"/>
            <ac:grpSpMk id="27" creationId="{6258F736-B256-8039-9DC6-F4E49A5C5AD5}"/>
          </ac:grpSpMkLst>
        </pc:grpChg>
        <pc:picChg chg="mod">
          <ac:chgData name="Raghav Sarma Kalluraya" userId="S::rkalluraya@hawk.iit.edu::f000c98e-9891-4056-a78f-4b2741851446" providerId="AD" clId="Web-{9D6A31D0-D55C-A9DD-4D5D-3743DBF95785}" dt="2024-04-25T12:29:12.838" v="1"/>
          <ac:picMkLst>
            <pc:docMk/>
            <pc:sldMk cId="4167270133" sldId="279"/>
            <ac:picMk id="6" creationId="{1ABA4EB4-FB8B-3D57-13F0-7578699E9BC7}"/>
          </ac:picMkLst>
        </pc:picChg>
      </pc:sldChg>
      <pc:sldChg chg="addSp delSp modSp">
        <pc:chgData name="Raghav Sarma Kalluraya" userId="S::rkalluraya@hawk.iit.edu::f000c98e-9891-4056-a78f-4b2741851446" providerId="AD" clId="Web-{9D6A31D0-D55C-A9DD-4D5D-3743DBF95785}" dt="2024-04-25T12:30:10.591" v="14" actId="20577"/>
        <pc:sldMkLst>
          <pc:docMk/>
          <pc:sldMk cId="3747206197" sldId="280"/>
        </pc:sldMkLst>
        <pc:spChg chg="mod">
          <ac:chgData name="Raghav Sarma Kalluraya" userId="S::rkalluraya@hawk.iit.edu::f000c98e-9891-4056-a78f-4b2741851446" providerId="AD" clId="Web-{9D6A31D0-D55C-A9DD-4D5D-3743DBF95785}" dt="2024-04-25T12:30:10.591" v="14" actId="20577"/>
          <ac:spMkLst>
            <pc:docMk/>
            <pc:sldMk cId="3747206197" sldId="280"/>
            <ac:spMk id="2" creationId="{692EEBCA-AE4A-5D37-1B9E-435819881052}"/>
          </ac:spMkLst>
        </pc:spChg>
        <pc:spChg chg="add del">
          <ac:chgData name="Raghav Sarma Kalluraya" userId="S::rkalluraya@hawk.iit.edu::f000c98e-9891-4056-a78f-4b2741851446" providerId="AD" clId="Web-{9D6A31D0-D55C-A9DD-4D5D-3743DBF95785}" dt="2024-04-25T12:29:44.621" v="9"/>
          <ac:spMkLst>
            <pc:docMk/>
            <pc:sldMk cId="3747206197" sldId="280"/>
            <ac:spMk id="31" creationId="{3874DECF-82C0-60A4-1F27-D6AAB7C9D6AD}"/>
          </ac:spMkLst>
        </pc:spChg>
        <pc:spChg chg="add del">
          <ac:chgData name="Raghav Sarma Kalluraya" userId="S::rkalluraya@hawk.iit.edu::f000c98e-9891-4056-a78f-4b2741851446" providerId="AD" clId="Web-{9D6A31D0-D55C-A9DD-4D5D-3743DBF95785}" dt="2024-04-25T12:29:49.777" v="10"/>
          <ac:spMkLst>
            <pc:docMk/>
            <pc:sldMk cId="3747206197" sldId="280"/>
            <ac:spMk id="34" creationId="{2B97F24A-32CE-4C1C-A50D-3016B394DCFB}"/>
          </ac:spMkLst>
        </pc:spChg>
        <pc:spChg chg="add del">
          <ac:chgData name="Raghav Sarma Kalluraya" userId="S::rkalluraya@hawk.iit.edu::f000c98e-9891-4056-a78f-4b2741851446" providerId="AD" clId="Web-{9D6A31D0-D55C-A9DD-4D5D-3743DBF95785}" dt="2024-04-25T12:29:49.777" v="10"/>
          <ac:spMkLst>
            <pc:docMk/>
            <pc:sldMk cId="3747206197" sldId="280"/>
            <ac:spMk id="36" creationId="{CD8B4F24-440B-49E9-B85D-733523DC064B}"/>
          </ac:spMkLst>
        </pc:spChg>
        <pc:spChg chg="add">
          <ac:chgData name="Raghav Sarma Kalluraya" userId="S::rkalluraya@hawk.iit.edu::f000c98e-9891-4056-a78f-4b2741851446" providerId="AD" clId="Web-{9D6A31D0-D55C-A9DD-4D5D-3743DBF95785}" dt="2024-04-25T12:29:49.777" v="10"/>
          <ac:spMkLst>
            <pc:docMk/>
            <pc:sldMk cId="3747206197" sldId="280"/>
            <ac:spMk id="41" creationId="{665DBBEF-238B-476B-96AB-8AAC3224ECEA}"/>
          </ac:spMkLst>
        </pc:spChg>
        <pc:spChg chg="add">
          <ac:chgData name="Raghav Sarma Kalluraya" userId="S::rkalluraya@hawk.iit.edu::f000c98e-9891-4056-a78f-4b2741851446" providerId="AD" clId="Web-{9D6A31D0-D55C-A9DD-4D5D-3743DBF95785}" dt="2024-04-25T12:29:49.777" v="10"/>
          <ac:spMkLst>
            <pc:docMk/>
            <pc:sldMk cId="3747206197" sldId="280"/>
            <ac:spMk id="43" creationId="{3FCFB1DE-0B7E-48CC-BA90-B2AB0889F9D6}"/>
          </ac:spMkLst>
        </pc:spChg>
        <pc:grpChg chg="del">
          <ac:chgData name="Raghav Sarma Kalluraya" userId="S::rkalluraya@hawk.iit.edu::f000c98e-9891-4056-a78f-4b2741851446" providerId="AD" clId="Web-{9D6A31D0-D55C-A9DD-4D5D-3743DBF95785}" dt="2024-04-25T12:29:41.199" v="8"/>
          <ac:grpSpMkLst>
            <pc:docMk/>
            <pc:sldMk cId="3747206197" sldId="280"/>
            <ac:grpSpMk id="25" creationId="{71E4E172-1EA7-E251-8265-AD4D67315470}"/>
          </ac:grpSpMkLst>
        </pc:grpChg>
        <pc:picChg chg="mod">
          <ac:chgData name="Raghav Sarma Kalluraya" userId="S::rkalluraya@hawk.iit.edu::f000c98e-9891-4056-a78f-4b2741851446" providerId="AD" clId="Web-{9D6A31D0-D55C-A9DD-4D5D-3743DBF95785}" dt="2024-04-25T12:29:49.777" v="10"/>
          <ac:picMkLst>
            <pc:docMk/>
            <pc:sldMk cId="3747206197" sldId="280"/>
            <ac:picMk id="6" creationId="{396AD5B5-65EF-CBBB-5794-EB18ACC3F9C6}"/>
          </ac:picMkLst>
        </pc:picChg>
      </pc:sldChg>
      <pc:sldChg chg="modSp">
        <pc:chgData name="Raghav Sarma Kalluraya" userId="S::rkalluraya@hawk.iit.edu::f000c98e-9891-4056-a78f-4b2741851446" providerId="AD" clId="Web-{9D6A31D0-D55C-A9DD-4D5D-3743DBF95785}" dt="2024-04-25T12:35:43.915" v="47" actId="1076"/>
        <pc:sldMkLst>
          <pc:docMk/>
          <pc:sldMk cId="2446586444" sldId="281"/>
        </pc:sldMkLst>
        <pc:spChg chg="mod">
          <ac:chgData name="Raghav Sarma Kalluraya" userId="S::rkalluraya@hawk.iit.edu::f000c98e-9891-4056-a78f-4b2741851446" providerId="AD" clId="Web-{9D6A31D0-D55C-A9DD-4D5D-3743DBF95785}" dt="2024-04-25T12:30:24.294" v="15" actId="14100"/>
          <ac:spMkLst>
            <pc:docMk/>
            <pc:sldMk cId="2446586444" sldId="281"/>
            <ac:spMk id="2" creationId="{DA8386F6-0840-C9E7-9C98-4C25E8617FD8}"/>
          </ac:spMkLst>
        </pc:spChg>
        <pc:picChg chg="mod">
          <ac:chgData name="Raghav Sarma Kalluraya" userId="S::rkalluraya@hawk.iit.edu::f000c98e-9891-4056-a78f-4b2741851446" providerId="AD" clId="Web-{9D6A31D0-D55C-A9DD-4D5D-3743DBF95785}" dt="2024-04-25T12:35:43.915" v="47" actId="1076"/>
          <ac:picMkLst>
            <pc:docMk/>
            <pc:sldMk cId="2446586444" sldId="281"/>
            <ac:picMk id="8" creationId="{97D0E97A-6A3A-85D7-ABE1-B8F1004DB95F}"/>
          </ac:picMkLst>
        </pc:picChg>
      </pc:sldChg>
      <pc:sldChg chg="modSp">
        <pc:chgData name="Raghav Sarma Kalluraya" userId="S::rkalluraya@hawk.iit.edu::f000c98e-9891-4056-a78f-4b2741851446" providerId="AD" clId="Web-{9D6A31D0-D55C-A9DD-4D5D-3743DBF95785}" dt="2024-04-25T12:30:34.029" v="17" actId="1076"/>
        <pc:sldMkLst>
          <pc:docMk/>
          <pc:sldMk cId="428516745" sldId="282"/>
        </pc:sldMkLst>
        <pc:picChg chg="mod">
          <ac:chgData name="Raghav Sarma Kalluraya" userId="S::rkalluraya@hawk.iit.edu::f000c98e-9891-4056-a78f-4b2741851446" providerId="AD" clId="Web-{9D6A31D0-D55C-A9DD-4D5D-3743DBF95785}" dt="2024-04-25T12:30:34.029" v="17" actId="1076"/>
          <ac:picMkLst>
            <pc:docMk/>
            <pc:sldMk cId="428516745" sldId="282"/>
            <ac:picMk id="6" creationId="{4542EF05-F73A-B9B1-871A-AA1D268C5E51}"/>
          </ac:picMkLst>
        </pc:picChg>
      </pc:sldChg>
      <pc:sldChg chg="modSp">
        <pc:chgData name="Raghav Sarma Kalluraya" userId="S::rkalluraya@hawk.iit.edu::f000c98e-9891-4056-a78f-4b2741851446" providerId="AD" clId="Web-{9D6A31D0-D55C-A9DD-4D5D-3743DBF95785}" dt="2024-04-25T12:36:01.760" v="52" actId="1076"/>
        <pc:sldMkLst>
          <pc:docMk/>
          <pc:sldMk cId="2244912482" sldId="283"/>
        </pc:sldMkLst>
        <pc:spChg chg="mod">
          <ac:chgData name="Raghav Sarma Kalluraya" userId="S::rkalluraya@hawk.iit.edu::f000c98e-9891-4056-a78f-4b2741851446" providerId="AD" clId="Web-{9D6A31D0-D55C-A9DD-4D5D-3743DBF95785}" dt="2024-04-25T12:31:05.014" v="23" actId="1076"/>
          <ac:spMkLst>
            <pc:docMk/>
            <pc:sldMk cId="2244912482" sldId="283"/>
            <ac:spMk id="2" creationId="{66650FD7-2D77-E56C-16AC-28C09D4ED342}"/>
          </ac:spMkLst>
        </pc:spChg>
        <pc:picChg chg="mod">
          <ac:chgData name="Raghav Sarma Kalluraya" userId="S::rkalluraya@hawk.iit.edu::f000c98e-9891-4056-a78f-4b2741851446" providerId="AD" clId="Web-{9D6A31D0-D55C-A9DD-4D5D-3743DBF95785}" dt="2024-04-25T12:36:01.760" v="52" actId="1076"/>
          <ac:picMkLst>
            <pc:docMk/>
            <pc:sldMk cId="2244912482" sldId="283"/>
            <ac:picMk id="3" creationId="{D819C9CB-D210-0FC3-4A66-7D6AD223A6C8}"/>
          </ac:picMkLst>
        </pc:picChg>
      </pc:sldChg>
      <pc:sldChg chg="modSp">
        <pc:chgData name="Raghav Sarma Kalluraya" userId="S::rkalluraya@hawk.iit.edu::f000c98e-9891-4056-a78f-4b2741851446" providerId="AD" clId="Web-{9D6A31D0-D55C-A9DD-4D5D-3743DBF95785}" dt="2024-04-25T12:36:47.949" v="58" actId="20577"/>
        <pc:sldMkLst>
          <pc:docMk/>
          <pc:sldMk cId="2853280141" sldId="284"/>
        </pc:sldMkLst>
        <pc:spChg chg="mod">
          <ac:chgData name="Raghav Sarma Kalluraya" userId="S::rkalluraya@hawk.iit.edu::f000c98e-9891-4056-a78f-4b2741851446" providerId="AD" clId="Web-{9D6A31D0-D55C-A9DD-4D5D-3743DBF95785}" dt="2024-04-25T12:36:47.949" v="58" actId="20577"/>
          <ac:spMkLst>
            <pc:docMk/>
            <pc:sldMk cId="2853280141" sldId="284"/>
            <ac:spMk id="2" creationId="{06798CDA-D50F-9C63-367E-98D691F1701C}"/>
          </ac:spMkLst>
        </pc:spChg>
        <pc:picChg chg="mod">
          <ac:chgData name="Raghav Sarma Kalluraya" userId="S::rkalluraya@hawk.iit.edu::f000c98e-9891-4056-a78f-4b2741851446" providerId="AD" clId="Web-{9D6A31D0-D55C-A9DD-4D5D-3743DBF95785}" dt="2024-04-25T12:36:18.807" v="54" actId="1076"/>
          <ac:picMkLst>
            <pc:docMk/>
            <pc:sldMk cId="2853280141" sldId="284"/>
            <ac:picMk id="3" creationId="{845C8A29-5C44-BBBE-C033-CD7F08671E4F}"/>
          </ac:picMkLst>
        </pc:picChg>
      </pc:sldChg>
      <pc:sldChg chg="modSp">
        <pc:chgData name="Raghav Sarma Kalluraya" userId="S::rkalluraya@hawk.iit.edu::f000c98e-9891-4056-a78f-4b2741851446" providerId="AD" clId="Web-{9D6A31D0-D55C-A9DD-4D5D-3743DBF95785}" dt="2024-04-25T12:44:15.981" v="63" actId="20577"/>
        <pc:sldMkLst>
          <pc:docMk/>
          <pc:sldMk cId="2441464730" sldId="285"/>
        </pc:sldMkLst>
        <pc:spChg chg="mod">
          <ac:chgData name="Raghav Sarma Kalluraya" userId="S::rkalluraya@hawk.iit.edu::f000c98e-9891-4056-a78f-4b2741851446" providerId="AD" clId="Web-{9D6A31D0-D55C-A9DD-4D5D-3743DBF95785}" dt="2024-04-25T12:44:15.981" v="63" actId="20577"/>
          <ac:spMkLst>
            <pc:docMk/>
            <pc:sldMk cId="2441464730" sldId="285"/>
            <ac:spMk id="3" creationId="{B7E75381-1606-BEAA-3361-14FFD6834635}"/>
          </ac:spMkLst>
        </pc:spChg>
      </pc:sldChg>
      <pc:sldChg chg="modSp">
        <pc:chgData name="Raghav Sarma Kalluraya" userId="S::rkalluraya@hawk.iit.edu::f000c98e-9891-4056-a78f-4b2741851446" providerId="AD" clId="Web-{9D6A31D0-D55C-A9DD-4D5D-3743DBF95785}" dt="2024-04-25T12:42:50.478" v="60" actId="20577"/>
        <pc:sldMkLst>
          <pc:docMk/>
          <pc:sldMk cId="2080048825" sldId="286"/>
        </pc:sldMkLst>
        <pc:spChg chg="mod">
          <ac:chgData name="Raghav Sarma Kalluraya" userId="S::rkalluraya@hawk.iit.edu::f000c98e-9891-4056-a78f-4b2741851446" providerId="AD" clId="Web-{9D6A31D0-D55C-A9DD-4D5D-3743DBF95785}" dt="2024-04-25T12:42:50.478" v="60" actId="20577"/>
          <ac:spMkLst>
            <pc:docMk/>
            <pc:sldMk cId="2080048825" sldId="286"/>
            <ac:spMk id="2" creationId="{41543A2A-08E0-1590-2030-10FC1A68546A}"/>
          </ac:spMkLst>
        </pc:spChg>
      </pc:sldChg>
    </pc:docChg>
  </pc:docChgLst>
  <pc:docChgLst>
    <pc:chgData name="Ram Prakash Bollam" userId="S::rbollam@hawk.iit.edu::54910e7e-d7b6-4b70-8aad-47de93779447" providerId="AD" clId="Web-{DA70B166-852E-9526-58EE-69E930D0C511}"/>
    <pc:docChg chg="modSld">
      <pc:chgData name="Ram Prakash Bollam" userId="S::rbollam@hawk.iit.edu::54910e7e-d7b6-4b70-8aad-47de93779447" providerId="AD" clId="Web-{DA70B166-852E-9526-58EE-69E930D0C511}" dt="2024-04-25T16:28:28.182" v="17" actId="14100"/>
      <pc:docMkLst>
        <pc:docMk/>
      </pc:docMkLst>
      <pc:sldChg chg="modSp">
        <pc:chgData name="Ram Prakash Bollam" userId="S::rbollam@hawk.iit.edu::54910e7e-d7b6-4b70-8aad-47de93779447" providerId="AD" clId="Web-{DA70B166-852E-9526-58EE-69E930D0C511}" dt="2024-04-25T14:42:02.229" v="2" actId="20577"/>
        <pc:sldMkLst>
          <pc:docMk/>
          <pc:sldMk cId="0" sldId="263"/>
        </pc:sldMkLst>
        <pc:spChg chg="mod">
          <ac:chgData name="Ram Prakash Bollam" userId="S::rbollam@hawk.iit.edu::54910e7e-d7b6-4b70-8aad-47de93779447" providerId="AD" clId="Web-{DA70B166-852E-9526-58EE-69E930D0C511}" dt="2024-04-25T14:42:02.229" v="2" actId="20577"/>
          <ac:spMkLst>
            <pc:docMk/>
            <pc:sldMk cId="0" sldId="263"/>
            <ac:spMk id="3" creationId="{00000000-0000-0000-0000-000000000000}"/>
          </ac:spMkLst>
        </pc:spChg>
      </pc:sldChg>
      <pc:sldChg chg="modSp">
        <pc:chgData name="Ram Prakash Bollam" userId="S::rbollam@hawk.iit.edu::54910e7e-d7b6-4b70-8aad-47de93779447" providerId="AD" clId="Web-{DA70B166-852E-9526-58EE-69E930D0C511}" dt="2024-04-25T15:55:28.565" v="4" actId="1076"/>
        <pc:sldMkLst>
          <pc:docMk/>
          <pc:sldMk cId="0" sldId="275"/>
        </pc:sldMkLst>
        <pc:spChg chg="mod">
          <ac:chgData name="Ram Prakash Bollam" userId="S::rbollam@hawk.iit.edu::54910e7e-d7b6-4b70-8aad-47de93779447" providerId="AD" clId="Web-{DA70B166-852E-9526-58EE-69E930D0C511}" dt="2024-04-25T15:55:28.565" v="4" actId="1076"/>
          <ac:spMkLst>
            <pc:docMk/>
            <pc:sldMk cId="0" sldId="275"/>
            <ac:spMk id="2" creationId="{00000000-0000-0000-0000-000000000000}"/>
          </ac:spMkLst>
        </pc:spChg>
      </pc:sldChg>
      <pc:sldChg chg="addSp delSp modSp">
        <pc:chgData name="Ram Prakash Bollam" userId="S::rbollam@hawk.iit.edu::54910e7e-d7b6-4b70-8aad-47de93779447" providerId="AD" clId="Web-{DA70B166-852E-9526-58EE-69E930D0C511}" dt="2024-04-25T16:21:49.855" v="13" actId="14100"/>
        <pc:sldMkLst>
          <pc:docMk/>
          <pc:sldMk cId="4167270133" sldId="279"/>
        </pc:sldMkLst>
        <pc:spChg chg="add del mod">
          <ac:chgData name="Ram Prakash Bollam" userId="S::rbollam@hawk.iit.edu::54910e7e-d7b6-4b70-8aad-47de93779447" providerId="AD" clId="Web-{DA70B166-852E-9526-58EE-69E930D0C511}" dt="2024-04-25T16:21:22.932" v="9"/>
          <ac:spMkLst>
            <pc:docMk/>
            <pc:sldMk cId="4167270133" sldId="279"/>
            <ac:spMk id="3" creationId="{8330CA5C-90AD-D3BC-F36E-422F06925A0F}"/>
          </ac:spMkLst>
        </pc:spChg>
        <pc:picChg chg="add mod">
          <ac:chgData name="Ram Prakash Bollam" userId="S::rbollam@hawk.iit.edu::54910e7e-d7b6-4b70-8aad-47de93779447" providerId="AD" clId="Web-{DA70B166-852E-9526-58EE-69E930D0C511}" dt="2024-04-25T16:21:49.855" v="13" actId="14100"/>
          <ac:picMkLst>
            <pc:docMk/>
            <pc:sldMk cId="4167270133" sldId="279"/>
            <ac:picMk id="4" creationId="{39BA990E-D73E-C722-E0E8-1AEADB092D55}"/>
          </ac:picMkLst>
        </pc:picChg>
        <pc:picChg chg="del">
          <ac:chgData name="Ram Prakash Bollam" userId="S::rbollam@hawk.iit.edu::54910e7e-d7b6-4b70-8aad-47de93779447" providerId="AD" clId="Web-{DA70B166-852E-9526-58EE-69E930D0C511}" dt="2024-04-25T16:21:15.870" v="5"/>
          <ac:picMkLst>
            <pc:docMk/>
            <pc:sldMk cId="4167270133" sldId="279"/>
            <ac:picMk id="6" creationId="{1ABA4EB4-FB8B-3D57-13F0-7578699E9BC7}"/>
          </ac:picMkLst>
        </pc:picChg>
      </pc:sldChg>
      <pc:sldChg chg="addSp delSp modSp">
        <pc:chgData name="Ram Prakash Bollam" userId="S::rbollam@hawk.iit.edu::54910e7e-d7b6-4b70-8aad-47de93779447" providerId="AD" clId="Web-{DA70B166-852E-9526-58EE-69E930D0C511}" dt="2024-04-25T16:28:28.182" v="17" actId="14100"/>
        <pc:sldMkLst>
          <pc:docMk/>
          <pc:sldMk cId="2446586444" sldId="281"/>
        </pc:sldMkLst>
        <pc:spChg chg="add del mod">
          <ac:chgData name="Ram Prakash Bollam" userId="S::rbollam@hawk.iit.edu::54910e7e-d7b6-4b70-8aad-47de93779447" providerId="AD" clId="Web-{DA70B166-852E-9526-58EE-69E930D0C511}" dt="2024-04-25T16:28:21.400" v="15"/>
          <ac:spMkLst>
            <pc:docMk/>
            <pc:sldMk cId="2446586444" sldId="281"/>
            <ac:spMk id="4" creationId="{70831EDA-C3EC-E580-0D74-45CAF6B17212}"/>
          </ac:spMkLst>
        </pc:spChg>
        <pc:picChg chg="add mod ord">
          <ac:chgData name="Ram Prakash Bollam" userId="S::rbollam@hawk.iit.edu::54910e7e-d7b6-4b70-8aad-47de93779447" providerId="AD" clId="Web-{DA70B166-852E-9526-58EE-69E930D0C511}" dt="2024-04-25T16:28:28.182" v="17" actId="14100"/>
          <ac:picMkLst>
            <pc:docMk/>
            <pc:sldMk cId="2446586444" sldId="281"/>
            <ac:picMk id="5" creationId="{DE8BB640-06FF-567F-B17B-8F58D90A309D}"/>
          </ac:picMkLst>
        </pc:picChg>
        <pc:picChg chg="del">
          <ac:chgData name="Ram Prakash Bollam" userId="S::rbollam@hawk.iit.edu::54910e7e-d7b6-4b70-8aad-47de93779447" providerId="AD" clId="Web-{DA70B166-852E-9526-58EE-69E930D0C511}" dt="2024-04-25T16:28:06.353" v="14"/>
          <ac:picMkLst>
            <pc:docMk/>
            <pc:sldMk cId="2446586444" sldId="281"/>
            <ac:picMk id="8" creationId="{97D0E97A-6A3A-85D7-ABE1-B8F1004DB95F}"/>
          </ac:picMkLst>
        </pc:picChg>
      </pc:sldChg>
    </pc:docChg>
  </pc:docChgLst>
  <pc:docChgLst>
    <pc:chgData name="Akshith Goud Kasipuram" userId="S::akasipuram@hawk.iit.edu::3e32574f-9362-4b75-b3f0-7285695bb36b" providerId="AD" clId="Web-{B289F791-AF2B-3253-24C3-B6BDC50B7510}"/>
    <pc:docChg chg="addSld modSld">
      <pc:chgData name="Akshith Goud Kasipuram" userId="S::akasipuram@hawk.iit.edu::3e32574f-9362-4b75-b3f0-7285695bb36b" providerId="AD" clId="Web-{B289F791-AF2B-3253-24C3-B6BDC50B7510}" dt="2024-04-25T06:49:17.519" v="84"/>
      <pc:docMkLst>
        <pc:docMk/>
      </pc:docMkLst>
      <pc:sldChg chg="addSp delSp modSp mod setBg">
        <pc:chgData name="Akshith Goud Kasipuram" userId="S::akasipuram@hawk.iit.edu::3e32574f-9362-4b75-b3f0-7285695bb36b" providerId="AD" clId="Web-{B289F791-AF2B-3253-24C3-B6BDC50B7510}" dt="2024-04-25T06:47:51.469" v="72"/>
        <pc:sldMkLst>
          <pc:docMk/>
          <pc:sldMk cId="0" sldId="273"/>
        </pc:sldMkLst>
        <pc:spChg chg="mod">
          <ac:chgData name="Akshith Goud Kasipuram" userId="S::akasipuram@hawk.iit.edu::3e32574f-9362-4b75-b3f0-7285695bb36b" providerId="AD" clId="Web-{B289F791-AF2B-3253-24C3-B6BDC50B7510}" dt="2024-04-25T06:47:51.469" v="72"/>
          <ac:spMkLst>
            <pc:docMk/>
            <pc:sldMk cId="0" sldId="273"/>
            <ac:spMk id="2" creationId="{00000000-0000-0000-0000-000000000000}"/>
          </ac:spMkLst>
        </pc:spChg>
        <pc:spChg chg="del">
          <ac:chgData name="Akshith Goud Kasipuram" userId="S::akasipuram@hawk.iit.edu::3e32574f-9362-4b75-b3f0-7285695bb36b" providerId="AD" clId="Web-{B289F791-AF2B-3253-24C3-B6BDC50B7510}" dt="2024-04-25T06:40:00.211" v="2"/>
          <ac:spMkLst>
            <pc:docMk/>
            <pc:sldMk cId="0" sldId="273"/>
            <ac:spMk id="3" creationId="{00000000-0000-0000-0000-000000000000}"/>
          </ac:spMkLst>
        </pc:spChg>
        <pc:spChg chg="add del">
          <ac:chgData name="Akshith Goud Kasipuram" userId="S::akasipuram@hawk.iit.edu::3e32574f-9362-4b75-b3f0-7285695bb36b" providerId="AD" clId="Web-{B289F791-AF2B-3253-24C3-B6BDC50B7510}" dt="2024-04-25T06:47:51.469" v="72"/>
          <ac:spMkLst>
            <pc:docMk/>
            <pc:sldMk cId="0" sldId="273"/>
            <ac:spMk id="8" creationId="{B4A69E52-7E16-3985-402E-9EE63918D66C}"/>
          </ac:spMkLst>
        </pc:spChg>
        <pc:spChg chg="add del">
          <ac:chgData name="Akshith Goud Kasipuram" userId="S::akasipuram@hawk.iit.edu::3e32574f-9362-4b75-b3f0-7285695bb36b" providerId="AD" clId="Web-{B289F791-AF2B-3253-24C3-B6BDC50B7510}" dt="2024-04-25T06:47:51.469" v="72"/>
          <ac:spMkLst>
            <pc:docMk/>
            <pc:sldMk cId="0" sldId="273"/>
            <ac:spMk id="11" creationId="{2B97F24A-32CE-4C1C-A50D-3016B394DCFB}"/>
          </ac:spMkLst>
        </pc:spChg>
        <pc:spChg chg="add del">
          <ac:chgData name="Akshith Goud Kasipuram" userId="S::akasipuram@hawk.iit.edu::3e32574f-9362-4b75-b3f0-7285695bb36b" providerId="AD" clId="Web-{B289F791-AF2B-3253-24C3-B6BDC50B7510}" dt="2024-04-25T06:47:51.469" v="72"/>
          <ac:spMkLst>
            <pc:docMk/>
            <pc:sldMk cId="0" sldId="273"/>
            <ac:spMk id="13" creationId="{6357EC4F-235E-4222-A36F-C7878ACE37F2}"/>
          </ac:spMkLst>
        </pc:spChg>
        <pc:spChg chg="add">
          <ac:chgData name="Akshith Goud Kasipuram" userId="S::akasipuram@hawk.iit.edu::3e32574f-9362-4b75-b3f0-7285695bb36b" providerId="AD" clId="Web-{B289F791-AF2B-3253-24C3-B6BDC50B7510}" dt="2024-04-25T06:47:51.469" v="72"/>
          <ac:spMkLst>
            <pc:docMk/>
            <pc:sldMk cId="0" sldId="273"/>
            <ac:spMk id="18" creationId="{665DBBEF-238B-476B-96AB-8AAC3224ECEA}"/>
          </ac:spMkLst>
        </pc:spChg>
        <pc:spChg chg="add">
          <ac:chgData name="Akshith Goud Kasipuram" userId="S::akasipuram@hawk.iit.edu::3e32574f-9362-4b75-b3f0-7285695bb36b" providerId="AD" clId="Web-{B289F791-AF2B-3253-24C3-B6BDC50B7510}" dt="2024-04-25T06:47:51.469" v="72"/>
          <ac:spMkLst>
            <pc:docMk/>
            <pc:sldMk cId="0" sldId="273"/>
            <ac:spMk id="20" creationId="{3FCFB1DE-0B7E-48CC-BA90-B2AB0889F9D6}"/>
          </ac:spMkLst>
        </pc:spChg>
        <pc:picChg chg="add mod ord">
          <ac:chgData name="Akshith Goud Kasipuram" userId="S::akasipuram@hawk.iit.edu::3e32574f-9362-4b75-b3f0-7285695bb36b" providerId="AD" clId="Web-{B289F791-AF2B-3253-24C3-B6BDC50B7510}" dt="2024-04-25T06:47:51.469" v="72"/>
          <ac:picMkLst>
            <pc:docMk/>
            <pc:sldMk cId="0" sldId="273"/>
            <ac:picMk id="4" creationId="{340BE962-9C81-2B71-6063-ED44B1B43231}"/>
          </ac:picMkLst>
        </pc:picChg>
      </pc:sldChg>
      <pc:sldChg chg="addSp delSp modSp mod setBg">
        <pc:chgData name="Akshith Goud Kasipuram" userId="S::akasipuram@hawk.iit.edu::3e32574f-9362-4b75-b3f0-7285695bb36b" providerId="AD" clId="Web-{B289F791-AF2B-3253-24C3-B6BDC50B7510}" dt="2024-04-25T06:47:56.501" v="73"/>
        <pc:sldMkLst>
          <pc:docMk/>
          <pc:sldMk cId="0" sldId="274"/>
        </pc:sldMkLst>
        <pc:spChg chg="mod">
          <ac:chgData name="Akshith Goud Kasipuram" userId="S::akasipuram@hawk.iit.edu::3e32574f-9362-4b75-b3f0-7285695bb36b" providerId="AD" clId="Web-{B289F791-AF2B-3253-24C3-B6BDC50B7510}" dt="2024-04-25T06:47:56.501" v="73"/>
          <ac:spMkLst>
            <pc:docMk/>
            <pc:sldMk cId="0" sldId="274"/>
            <ac:spMk id="2" creationId="{00000000-0000-0000-0000-000000000000}"/>
          </ac:spMkLst>
        </pc:spChg>
        <pc:spChg chg="del">
          <ac:chgData name="Akshith Goud Kasipuram" userId="S::akasipuram@hawk.iit.edu::3e32574f-9362-4b75-b3f0-7285695bb36b" providerId="AD" clId="Web-{B289F791-AF2B-3253-24C3-B6BDC50B7510}" dt="2024-04-25T06:45:25.799" v="53"/>
          <ac:spMkLst>
            <pc:docMk/>
            <pc:sldMk cId="0" sldId="274"/>
            <ac:spMk id="3" creationId="{00000000-0000-0000-0000-000000000000}"/>
          </ac:spMkLst>
        </pc:spChg>
        <pc:spChg chg="add del">
          <ac:chgData name="Akshith Goud Kasipuram" userId="S::akasipuram@hawk.iit.edu::3e32574f-9362-4b75-b3f0-7285695bb36b" providerId="AD" clId="Web-{B289F791-AF2B-3253-24C3-B6BDC50B7510}" dt="2024-04-25T06:47:56.501" v="73"/>
          <ac:spMkLst>
            <pc:docMk/>
            <pc:sldMk cId="0" sldId="274"/>
            <ac:spMk id="8" creationId="{1EB0CBE5-7E85-A095-CEDC-67DA8E49A8F8}"/>
          </ac:spMkLst>
        </pc:spChg>
        <pc:spChg chg="add del">
          <ac:chgData name="Akshith Goud Kasipuram" userId="S::akasipuram@hawk.iit.edu::3e32574f-9362-4b75-b3f0-7285695bb36b" providerId="AD" clId="Web-{B289F791-AF2B-3253-24C3-B6BDC50B7510}" dt="2024-04-25T06:45:37.565" v="55"/>
          <ac:spMkLst>
            <pc:docMk/>
            <pc:sldMk cId="0" sldId="274"/>
            <ac:spMk id="9" creationId="{A8384FB5-9ADC-4DDC-881B-597D56F5B15D}"/>
          </ac:spMkLst>
        </pc:spChg>
        <pc:spChg chg="add del">
          <ac:chgData name="Akshith Goud Kasipuram" userId="S::akasipuram@hawk.iit.edu::3e32574f-9362-4b75-b3f0-7285695bb36b" providerId="AD" clId="Web-{B289F791-AF2B-3253-24C3-B6BDC50B7510}" dt="2024-04-25T06:45:37.565" v="55"/>
          <ac:spMkLst>
            <pc:docMk/>
            <pc:sldMk cId="0" sldId="274"/>
            <ac:spMk id="11" creationId="{91E5A9A7-95C6-4F4F-B00E-C82E07FE62EF}"/>
          </ac:spMkLst>
        </pc:spChg>
        <pc:spChg chg="add del">
          <ac:chgData name="Akshith Goud Kasipuram" userId="S::akasipuram@hawk.iit.edu::3e32574f-9362-4b75-b3f0-7285695bb36b" providerId="AD" clId="Web-{B289F791-AF2B-3253-24C3-B6BDC50B7510}" dt="2024-04-25T06:45:37.565" v="55"/>
          <ac:spMkLst>
            <pc:docMk/>
            <pc:sldMk cId="0" sldId="274"/>
            <ac:spMk id="13" creationId="{D07DD2DE-F619-49DD-B5E7-03A290FF4ED1}"/>
          </ac:spMkLst>
        </pc:spChg>
        <pc:spChg chg="add del">
          <ac:chgData name="Akshith Goud Kasipuram" userId="S::akasipuram@hawk.iit.edu::3e32574f-9362-4b75-b3f0-7285695bb36b" providerId="AD" clId="Web-{B289F791-AF2B-3253-24C3-B6BDC50B7510}" dt="2024-04-25T06:45:37.565" v="55"/>
          <ac:spMkLst>
            <pc:docMk/>
            <pc:sldMk cId="0" sldId="274"/>
            <ac:spMk id="15" creationId="{85149191-5F60-4A28-AAFF-039F96B0F3EC}"/>
          </ac:spMkLst>
        </pc:spChg>
        <pc:spChg chg="add del">
          <ac:chgData name="Akshith Goud Kasipuram" userId="S::akasipuram@hawk.iit.edu::3e32574f-9362-4b75-b3f0-7285695bb36b" providerId="AD" clId="Web-{B289F791-AF2B-3253-24C3-B6BDC50B7510}" dt="2024-04-25T06:45:37.565" v="55"/>
          <ac:spMkLst>
            <pc:docMk/>
            <pc:sldMk cId="0" sldId="274"/>
            <ac:spMk id="17" creationId="{F8260ED5-17F7-4158-B241-D51DD4CF1B7E}"/>
          </ac:spMkLst>
        </pc:spChg>
        <pc:spChg chg="add del">
          <ac:chgData name="Akshith Goud Kasipuram" userId="S::akasipuram@hawk.iit.edu::3e32574f-9362-4b75-b3f0-7285695bb36b" providerId="AD" clId="Web-{B289F791-AF2B-3253-24C3-B6BDC50B7510}" dt="2024-04-25T06:47:56.501" v="73"/>
          <ac:spMkLst>
            <pc:docMk/>
            <pc:sldMk cId="0" sldId="274"/>
            <ac:spMk id="19" creationId="{2B97F24A-32CE-4C1C-A50D-3016B394DCFB}"/>
          </ac:spMkLst>
        </pc:spChg>
        <pc:spChg chg="add del">
          <ac:chgData name="Akshith Goud Kasipuram" userId="S::akasipuram@hawk.iit.edu::3e32574f-9362-4b75-b3f0-7285695bb36b" providerId="AD" clId="Web-{B289F791-AF2B-3253-24C3-B6BDC50B7510}" dt="2024-04-25T06:47:56.501" v="73"/>
          <ac:spMkLst>
            <pc:docMk/>
            <pc:sldMk cId="0" sldId="274"/>
            <ac:spMk id="20" creationId="{CD8B4F24-440B-49E9-B85D-733523DC064B}"/>
          </ac:spMkLst>
        </pc:spChg>
        <pc:spChg chg="add">
          <ac:chgData name="Akshith Goud Kasipuram" userId="S::akasipuram@hawk.iit.edu::3e32574f-9362-4b75-b3f0-7285695bb36b" providerId="AD" clId="Web-{B289F791-AF2B-3253-24C3-B6BDC50B7510}" dt="2024-04-25T06:47:56.501" v="73"/>
          <ac:spMkLst>
            <pc:docMk/>
            <pc:sldMk cId="0" sldId="274"/>
            <ac:spMk id="25" creationId="{665DBBEF-238B-476B-96AB-8AAC3224ECEA}"/>
          </ac:spMkLst>
        </pc:spChg>
        <pc:spChg chg="add">
          <ac:chgData name="Akshith Goud Kasipuram" userId="S::akasipuram@hawk.iit.edu::3e32574f-9362-4b75-b3f0-7285695bb36b" providerId="AD" clId="Web-{B289F791-AF2B-3253-24C3-B6BDC50B7510}" dt="2024-04-25T06:47:56.501" v="73"/>
          <ac:spMkLst>
            <pc:docMk/>
            <pc:sldMk cId="0" sldId="274"/>
            <ac:spMk id="27" creationId="{3FCFB1DE-0B7E-48CC-BA90-B2AB0889F9D6}"/>
          </ac:spMkLst>
        </pc:spChg>
        <pc:picChg chg="add mod ord">
          <ac:chgData name="Akshith Goud Kasipuram" userId="S::akasipuram@hawk.iit.edu::3e32574f-9362-4b75-b3f0-7285695bb36b" providerId="AD" clId="Web-{B289F791-AF2B-3253-24C3-B6BDC50B7510}" dt="2024-04-25T06:47:56.501" v="73"/>
          <ac:picMkLst>
            <pc:docMk/>
            <pc:sldMk cId="0" sldId="274"/>
            <ac:picMk id="4" creationId="{AE613558-1901-1F8F-21C5-1164826A659C}"/>
          </ac:picMkLst>
        </pc:picChg>
      </pc:sldChg>
      <pc:sldChg chg="addSp delSp modSp mod setBg">
        <pc:chgData name="Akshith Goud Kasipuram" userId="S::akasipuram@hawk.iit.edu::3e32574f-9362-4b75-b3f0-7285695bb36b" providerId="AD" clId="Web-{B289F791-AF2B-3253-24C3-B6BDC50B7510}" dt="2024-04-25T06:48:00.391" v="74"/>
        <pc:sldMkLst>
          <pc:docMk/>
          <pc:sldMk cId="0" sldId="275"/>
        </pc:sldMkLst>
        <pc:spChg chg="mod">
          <ac:chgData name="Akshith Goud Kasipuram" userId="S::akasipuram@hawk.iit.edu::3e32574f-9362-4b75-b3f0-7285695bb36b" providerId="AD" clId="Web-{B289F791-AF2B-3253-24C3-B6BDC50B7510}" dt="2024-04-25T06:48:00.391" v="74"/>
          <ac:spMkLst>
            <pc:docMk/>
            <pc:sldMk cId="0" sldId="275"/>
            <ac:spMk id="2" creationId="{00000000-0000-0000-0000-000000000000}"/>
          </ac:spMkLst>
        </pc:spChg>
        <pc:spChg chg="del">
          <ac:chgData name="Akshith Goud Kasipuram" userId="S::akasipuram@hawk.iit.edu::3e32574f-9362-4b75-b3f0-7285695bb36b" providerId="AD" clId="Web-{B289F791-AF2B-3253-24C3-B6BDC50B7510}" dt="2024-04-25T06:45:58.800" v="58"/>
          <ac:spMkLst>
            <pc:docMk/>
            <pc:sldMk cId="0" sldId="275"/>
            <ac:spMk id="3" creationId="{00000000-0000-0000-0000-000000000000}"/>
          </ac:spMkLst>
        </pc:spChg>
        <pc:spChg chg="add del">
          <ac:chgData name="Akshith Goud Kasipuram" userId="S::akasipuram@hawk.iit.edu::3e32574f-9362-4b75-b3f0-7285695bb36b" providerId="AD" clId="Web-{B289F791-AF2B-3253-24C3-B6BDC50B7510}" dt="2024-04-25T06:48:00.391" v="74"/>
          <ac:spMkLst>
            <pc:docMk/>
            <pc:sldMk cId="0" sldId="275"/>
            <ac:spMk id="8" creationId="{88107923-A334-49FD-B345-D7BAC3B894FB}"/>
          </ac:spMkLst>
        </pc:spChg>
        <pc:spChg chg="add del">
          <ac:chgData name="Akshith Goud Kasipuram" userId="S::akasipuram@hawk.iit.edu::3e32574f-9362-4b75-b3f0-7285695bb36b" providerId="AD" clId="Web-{B289F791-AF2B-3253-24C3-B6BDC50B7510}" dt="2024-04-25T06:48:00.391" v="74"/>
          <ac:spMkLst>
            <pc:docMk/>
            <pc:sldMk cId="0" sldId="275"/>
            <ac:spMk id="11" creationId="{2B97F24A-32CE-4C1C-A50D-3016B394DCFB}"/>
          </ac:spMkLst>
        </pc:spChg>
        <pc:spChg chg="add del">
          <ac:chgData name="Akshith Goud Kasipuram" userId="S::akasipuram@hawk.iit.edu::3e32574f-9362-4b75-b3f0-7285695bb36b" providerId="AD" clId="Web-{B289F791-AF2B-3253-24C3-B6BDC50B7510}" dt="2024-04-25T06:48:00.391" v="74"/>
          <ac:spMkLst>
            <pc:docMk/>
            <pc:sldMk cId="0" sldId="275"/>
            <ac:spMk id="13" creationId="{CD8B4F24-440B-49E9-B85D-733523DC064B}"/>
          </ac:spMkLst>
        </pc:spChg>
        <pc:spChg chg="add">
          <ac:chgData name="Akshith Goud Kasipuram" userId="S::akasipuram@hawk.iit.edu::3e32574f-9362-4b75-b3f0-7285695bb36b" providerId="AD" clId="Web-{B289F791-AF2B-3253-24C3-B6BDC50B7510}" dt="2024-04-25T06:48:00.391" v="74"/>
          <ac:spMkLst>
            <pc:docMk/>
            <pc:sldMk cId="0" sldId="275"/>
            <ac:spMk id="18" creationId="{665DBBEF-238B-476B-96AB-8AAC3224ECEA}"/>
          </ac:spMkLst>
        </pc:spChg>
        <pc:spChg chg="add">
          <ac:chgData name="Akshith Goud Kasipuram" userId="S::akasipuram@hawk.iit.edu::3e32574f-9362-4b75-b3f0-7285695bb36b" providerId="AD" clId="Web-{B289F791-AF2B-3253-24C3-B6BDC50B7510}" dt="2024-04-25T06:48:00.391" v="74"/>
          <ac:spMkLst>
            <pc:docMk/>
            <pc:sldMk cId="0" sldId="275"/>
            <ac:spMk id="20" creationId="{3FCFB1DE-0B7E-48CC-BA90-B2AB0889F9D6}"/>
          </ac:spMkLst>
        </pc:spChg>
        <pc:picChg chg="add mod ord">
          <ac:chgData name="Akshith Goud Kasipuram" userId="S::akasipuram@hawk.iit.edu::3e32574f-9362-4b75-b3f0-7285695bb36b" providerId="AD" clId="Web-{B289F791-AF2B-3253-24C3-B6BDC50B7510}" dt="2024-04-25T06:48:00.391" v="74"/>
          <ac:picMkLst>
            <pc:docMk/>
            <pc:sldMk cId="0" sldId="275"/>
            <ac:picMk id="4" creationId="{00905751-7B80-F8C1-2157-1699CC64BCBB}"/>
          </ac:picMkLst>
        </pc:picChg>
      </pc:sldChg>
      <pc:sldChg chg="addSp delSp modSp mod setBg">
        <pc:chgData name="Akshith Goud Kasipuram" userId="S::akasipuram@hawk.iit.edu::3e32574f-9362-4b75-b3f0-7285695bb36b" providerId="AD" clId="Web-{B289F791-AF2B-3253-24C3-B6BDC50B7510}" dt="2024-04-25T06:48:04.470" v="75"/>
        <pc:sldMkLst>
          <pc:docMk/>
          <pc:sldMk cId="0" sldId="276"/>
        </pc:sldMkLst>
        <pc:spChg chg="mod">
          <ac:chgData name="Akshith Goud Kasipuram" userId="S::akasipuram@hawk.iit.edu::3e32574f-9362-4b75-b3f0-7285695bb36b" providerId="AD" clId="Web-{B289F791-AF2B-3253-24C3-B6BDC50B7510}" dt="2024-04-25T06:48:04.470" v="75"/>
          <ac:spMkLst>
            <pc:docMk/>
            <pc:sldMk cId="0" sldId="276"/>
            <ac:spMk id="2" creationId="{00000000-0000-0000-0000-000000000000}"/>
          </ac:spMkLst>
        </pc:spChg>
        <pc:spChg chg="del">
          <ac:chgData name="Akshith Goud Kasipuram" userId="S::akasipuram@hawk.iit.edu::3e32574f-9362-4b75-b3f0-7285695bb36b" providerId="AD" clId="Web-{B289F791-AF2B-3253-24C3-B6BDC50B7510}" dt="2024-04-25T06:46:13.441" v="60"/>
          <ac:spMkLst>
            <pc:docMk/>
            <pc:sldMk cId="0" sldId="276"/>
            <ac:spMk id="3" creationId="{00000000-0000-0000-0000-000000000000}"/>
          </ac:spMkLst>
        </pc:spChg>
        <pc:spChg chg="add del">
          <ac:chgData name="Akshith Goud Kasipuram" userId="S::akasipuram@hawk.iit.edu::3e32574f-9362-4b75-b3f0-7285695bb36b" providerId="AD" clId="Web-{B289F791-AF2B-3253-24C3-B6BDC50B7510}" dt="2024-04-25T06:48:04.470" v="75"/>
          <ac:spMkLst>
            <pc:docMk/>
            <pc:sldMk cId="0" sldId="276"/>
            <ac:spMk id="8" creationId="{8312B4C1-3BFC-BCD4-BEBB-6D50AF9D86B7}"/>
          </ac:spMkLst>
        </pc:spChg>
        <pc:spChg chg="add del">
          <ac:chgData name="Akshith Goud Kasipuram" userId="S::akasipuram@hawk.iit.edu::3e32574f-9362-4b75-b3f0-7285695bb36b" providerId="AD" clId="Web-{B289F791-AF2B-3253-24C3-B6BDC50B7510}" dt="2024-04-25T06:48:04.470" v="75"/>
          <ac:spMkLst>
            <pc:docMk/>
            <pc:sldMk cId="0" sldId="276"/>
            <ac:spMk id="11" creationId="{2B97F24A-32CE-4C1C-A50D-3016B394DCFB}"/>
          </ac:spMkLst>
        </pc:spChg>
        <pc:spChg chg="add del">
          <ac:chgData name="Akshith Goud Kasipuram" userId="S::akasipuram@hawk.iit.edu::3e32574f-9362-4b75-b3f0-7285695bb36b" providerId="AD" clId="Web-{B289F791-AF2B-3253-24C3-B6BDC50B7510}" dt="2024-04-25T06:48:04.470" v="75"/>
          <ac:spMkLst>
            <pc:docMk/>
            <pc:sldMk cId="0" sldId="276"/>
            <ac:spMk id="13" creationId="{CD8B4F24-440B-49E9-B85D-733523DC064B}"/>
          </ac:spMkLst>
        </pc:spChg>
        <pc:spChg chg="add">
          <ac:chgData name="Akshith Goud Kasipuram" userId="S::akasipuram@hawk.iit.edu::3e32574f-9362-4b75-b3f0-7285695bb36b" providerId="AD" clId="Web-{B289F791-AF2B-3253-24C3-B6BDC50B7510}" dt="2024-04-25T06:48:04.470" v="75"/>
          <ac:spMkLst>
            <pc:docMk/>
            <pc:sldMk cId="0" sldId="276"/>
            <ac:spMk id="18" creationId="{665DBBEF-238B-476B-96AB-8AAC3224ECEA}"/>
          </ac:spMkLst>
        </pc:spChg>
        <pc:spChg chg="add">
          <ac:chgData name="Akshith Goud Kasipuram" userId="S::akasipuram@hawk.iit.edu::3e32574f-9362-4b75-b3f0-7285695bb36b" providerId="AD" clId="Web-{B289F791-AF2B-3253-24C3-B6BDC50B7510}" dt="2024-04-25T06:48:04.470" v="75"/>
          <ac:spMkLst>
            <pc:docMk/>
            <pc:sldMk cId="0" sldId="276"/>
            <ac:spMk id="20" creationId="{3FCFB1DE-0B7E-48CC-BA90-B2AB0889F9D6}"/>
          </ac:spMkLst>
        </pc:spChg>
        <pc:picChg chg="add mod ord">
          <ac:chgData name="Akshith Goud Kasipuram" userId="S::akasipuram@hawk.iit.edu::3e32574f-9362-4b75-b3f0-7285695bb36b" providerId="AD" clId="Web-{B289F791-AF2B-3253-24C3-B6BDC50B7510}" dt="2024-04-25T06:48:04.470" v="75"/>
          <ac:picMkLst>
            <pc:docMk/>
            <pc:sldMk cId="0" sldId="276"/>
            <ac:picMk id="4" creationId="{6926B0B2-961B-5998-14ED-6EAD76250AC4}"/>
          </ac:picMkLst>
        </pc:picChg>
      </pc:sldChg>
      <pc:sldChg chg="addSp delSp modSp mod setBg">
        <pc:chgData name="Akshith Goud Kasipuram" userId="S::akasipuram@hawk.iit.edu::3e32574f-9362-4b75-b3f0-7285695bb36b" providerId="AD" clId="Web-{B289F791-AF2B-3253-24C3-B6BDC50B7510}" dt="2024-04-25T06:49:04.034" v="82"/>
        <pc:sldMkLst>
          <pc:docMk/>
          <pc:sldMk cId="0" sldId="277"/>
        </pc:sldMkLst>
        <pc:spChg chg="mod">
          <ac:chgData name="Akshith Goud Kasipuram" userId="S::akasipuram@hawk.iit.edu::3e32574f-9362-4b75-b3f0-7285695bb36b" providerId="AD" clId="Web-{B289F791-AF2B-3253-24C3-B6BDC50B7510}" dt="2024-04-25T06:49:04.034" v="82"/>
          <ac:spMkLst>
            <pc:docMk/>
            <pc:sldMk cId="0" sldId="277"/>
            <ac:spMk id="2" creationId="{00000000-0000-0000-0000-000000000000}"/>
          </ac:spMkLst>
        </pc:spChg>
        <pc:spChg chg="del">
          <ac:chgData name="Akshith Goud Kasipuram" userId="S::akasipuram@hawk.iit.edu::3e32574f-9362-4b75-b3f0-7285695bb36b" providerId="AD" clId="Web-{B289F791-AF2B-3253-24C3-B6BDC50B7510}" dt="2024-04-25T06:46:28.676" v="62"/>
          <ac:spMkLst>
            <pc:docMk/>
            <pc:sldMk cId="0" sldId="277"/>
            <ac:spMk id="3" creationId="{00000000-0000-0000-0000-000000000000}"/>
          </ac:spMkLst>
        </pc:spChg>
        <pc:spChg chg="add del">
          <ac:chgData name="Akshith Goud Kasipuram" userId="S::akasipuram@hawk.iit.edu::3e32574f-9362-4b75-b3f0-7285695bb36b" providerId="AD" clId="Web-{B289F791-AF2B-3253-24C3-B6BDC50B7510}" dt="2024-04-25T06:49:04.034" v="82"/>
          <ac:spMkLst>
            <pc:docMk/>
            <pc:sldMk cId="0" sldId="277"/>
            <ac:spMk id="8" creationId="{72D5ABED-264F-3E46-1638-B97A745A3769}"/>
          </ac:spMkLst>
        </pc:spChg>
        <pc:spChg chg="add del">
          <ac:chgData name="Akshith Goud Kasipuram" userId="S::akasipuram@hawk.iit.edu::3e32574f-9362-4b75-b3f0-7285695bb36b" providerId="AD" clId="Web-{B289F791-AF2B-3253-24C3-B6BDC50B7510}" dt="2024-04-25T06:49:04.034" v="82"/>
          <ac:spMkLst>
            <pc:docMk/>
            <pc:sldMk cId="0" sldId="277"/>
            <ac:spMk id="11" creationId="{2B97F24A-32CE-4C1C-A50D-3016B394DCFB}"/>
          </ac:spMkLst>
        </pc:spChg>
        <pc:spChg chg="add del">
          <ac:chgData name="Akshith Goud Kasipuram" userId="S::akasipuram@hawk.iit.edu::3e32574f-9362-4b75-b3f0-7285695bb36b" providerId="AD" clId="Web-{B289F791-AF2B-3253-24C3-B6BDC50B7510}" dt="2024-04-25T06:49:04.034" v="82"/>
          <ac:spMkLst>
            <pc:docMk/>
            <pc:sldMk cId="0" sldId="277"/>
            <ac:spMk id="13" creationId="{6357EC4F-235E-4222-A36F-C7878ACE37F2}"/>
          </ac:spMkLst>
        </pc:spChg>
        <pc:spChg chg="add">
          <ac:chgData name="Akshith Goud Kasipuram" userId="S::akasipuram@hawk.iit.edu::3e32574f-9362-4b75-b3f0-7285695bb36b" providerId="AD" clId="Web-{B289F791-AF2B-3253-24C3-B6BDC50B7510}" dt="2024-04-25T06:49:04.034" v="82"/>
          <ac:spMkLst>
            <pc:docMk/>
            <pc:sldMk cId="0" sldId="277"/>
            <ac:spMk id="18" creationId="{665DBBEF-238B-476B-96AB-8AAC3224ECEA}"/>
          </ac:spMkLst>
        </pc:spChg>
        <pc:spChg chg="add">
          <ac:chgData name="Akshith Goud Kasipuram" userId="S::akasipuram@hawk.iit.edu::3e32574f-9362-4b75-b3f0-7285695bb36b" providerId="AD" clId="Web-{B289F791-AF2B-3253-24C3-B6BDC50B7510}" dt="2024-04-25T06:49:04.034" v="82"/>
          <ac:spMkLst>
            <pc:docMk/>
            <pc:sldMk cId="0" sldId="277"/>
            <ac:spMk id="20" creationId="{3FCFB1DE-0B7E-48CC-BA90-B2AB0889F9D6}"/>
          </ac:spMkLst>
        </pc:spChg>
        <pc:picChg chg="add mod ord">
          <ac:chgData name="Akshith Goud Kasipuram" userId="S::akasipuram@hawk.iit.edu::3e32574f-9362-4b75-b3f0-7285695bb36b" providerId="AD" clId="Web-{B289F791-AF2B-3253-24C3-B6BDC50B7510}" dt="2024-04-25T06:49:04.034" v="82"/>
          <ac:picMkLst>
            <pc:docMk/>
            <pc:sldMk cId="0" sldId="277"/>
            <ac:picMk id="4" creationId="{8376A4C4-1128-9BB4-998B-A7BA243DECDE}"/>
          </ac:picMkLst>
        </pc:picChg>
      </pc:sldChg>
      <pc:sldChg chg="addSp delSp modSp new mod setBg">
        <pc:chgData name="Akshith Goud Kasipuram" userId="S::akasipuram@hawk.iit.edu::3e32574f-9362-4b75-b3f0-7285695bb36b" providerId="AD" clId="Web-{B289F791-AF2B-3253-24C3-B6BDC50B7510}" dt="2024-04-25T06:48:09.595" v="76"/>
        <pc:sldMkLst>
          <pc:docMk/>
          <pc:sldMk cId="4167270133" sldId="279"/>
        </pc:sldMkLst>
        <pc:spChg chg="mod">
          <ac:chgData name="Akshith Goud Kasipuram" userId="S::akasipuram@hawk.iit.edu::3e32574f-9362-4b75-b3f0-7285695bb36b" providerId="AD" clId="Web-{B289F791-AF2B-3253-24C3-B6BDC50B7510}" dt="2024-04-25T06:48:09.595" v="76"/>
          <ac:spMkLst>
            <pc:docMk/>
            <pc:sldMk cId="4167270133" sldId="279"/>
            <ac:spMk id="2" creationId="{03ADD8F8-1A66-403D-0E03-E28F5AB22F6A}"/>
          </ac:spMkLst>
        </pc:spChg>
        <pc:spChg chg="del">
          <ac:chgData name="Akshith Goud Kasipuram" userId="S::akasipuram@hawk.iit.edu::3e32574f-9362-4b75-b3f0-7285695bb36b" providerId="AD" clId="Web-{B289F791-AF2B-3253-24C3-B6BDC50B7510}" dt="2024-04-25T06:46:47.801" v="64"/>
          <ac:spMkLst>
            <pc:docMk/>
            <pc:sldMk cId="4167270133" sldId="279"/>
            <ac:spMk id="3" creationId="{6018CDE3-63D3-1D9F-E85E-51EF9472D1A0}"/>
          </ac:spMkLst>
        </pc:spChg>
        <pc:spChg chg="add del">
          <ac:chgData name="Akshith Goud Kasipuram" userId="S::akasipuram@hawk.iit.edu::3e32574f-9362-4b75-b3f0-7285695bb36b" providerId="AD" clId="Web-{B289F791-AF2B-3253-24C3-B6BDC50B7510}" dt="2024-04-25T06:48:09.595" v="76"/>
          <ac:spMkLst>
            <pc:docMk/>
            <pc:sldMk cId="4167270133" sldId="279"/>
            <ac:spMk id="8" creationId="{A5028D9B-237C-711D-A9CC-3C4EDAFA0BB5}"/>
          </ac:spMkLst>
        </pc:spChg>
        <pc:spChg chg="add del">
          <ac:chgData name="Akshith Goud Kasipuram" userId="S::akasipuram@hawk.iit.edu::3e32574f-9362-4b75-b3f0-7285695bb36b" providerId="AD" clId="Web-{B289F791-AF2B-3253-24C3-B6BDC50B7510}" dt="2024-04-25T06:48:09.595" v="76"/>
          <ac:spMkLst>
            <pc:docMk/>
            <pc:sldMk cId="4167270133" sldId="279"/>
            <ac:spMk id="11" creationId="{2B97F24A-32CE-4C1C-A50D-3016B394DCFB}"/>
          </ac:spMkLst>
        </pc:spChg>
        <pc:spChg chg="add del">
          <ac:chgData name="Akshith Goud Kasipuram" userId="S::akasipuram@hawk.iit.edu::3e32574f-9362-4b75-b3f0-7285695bb36b" providerId="AD" clId="Web-{B289F791-AF2B-3253-24C3-B6BDC50B7510}" dt="2024-04-25T06:48:09.595" v="76"/>
          <ac:spMkLst>
            <pc:docMk/>
            <pc:sldMk cId="4167270133" sldId="279"/>
            <ac:spMk id="13" creationId="{6357EC4F-235E-4222-A36F-C7878ACE37F2}"/>
          </ac:spMkLst>
        </pc:spChg>
        <pc:spChg chg="add">
          <ac:chgData name="Akshith Goud Kasipuram" userId="S::akasipuram@hawk.iit.edu::3e32574f-9362-4b75-b3f0-7285695bb36b" providerId="AD" clId="Web-{B289F791-AF2B-3253-24C3-B6BDC50B7510}" dt="2024-04-25T06:48:09.595" v="76"/>
          <ac:spMkLst>
            <pc:docMk/>
            <pc:sldMk cId="4167270133" sldId="279"/>
            <ac:spMk id="18" creationId="{665DBBEF-238B-476B-96AB-8AAC3224ECEA}"/>
          </ac:spMkLst>
        </pc:spChg>
        <pc:spChg chg="add">
          <ac:chgData name="Akshith Goud Kasipuram" userId="S::akasipuram@hawk.iit.edu::3e32574f-9362-4b75-b3f0-7285695bb36b" providerId="AD" clId="Web-{B289F791-AF2B-3253-24C3-B6BDC50B7510}" dt="2024-04-25T06:48:09.595" v="76"/>
          <ac:spMkLst>
            <pc:docMk/>
            <pc:sldMk cId="4167270133" sldId="279"/>
            <ac:spMk id="20" creationId="{3FCFB1DE-0B7E-48CC-BA90-B2AB0889F9D6}"/>
          </ac:spMkLst>
        </pc:spChg>
        <pc:picChg chg="add mod ord">
          <ac:chgData name="Akshith Goud Kasipuram" userId="S::akasipuram@hawk.iit.edu::3e32574f-9362-4b75-b3f0-7285695bb36b" providerId="AD" clId="Web-{B289F791-AF2B-3253-24C3-B6BDC50B7510}" dt="2024-04-25T06:48:09.595" v="76"/>
          <ac:picMkLst>
            <pc:docMk/>
            <pc:sldMk cId="4167270133" sldId="279"/>
            <ac:picMk id="4" creationId="{E82C8B6D-1536-31CE-628F-2D301EA3F615}"/>
          </ac:picMkLst>
        </pc:picChg>
      </pc:sldChg>
      <pc:sldChg chg="addSp delSp modSp new mod setBg">
        <pc:chgData name="Akshith Goud Kasipuram" userId="S::akasipuram@hawk.iit.edu::3e32574f-9362-4b75-b3f0-7285695bb36b" providerId="AD" clId="Web-{B289F791-AF2B-3253-24C3-B6BDC50B7510}" dt="2024-04-25T06:47:25.671" v="69"/>
        <pc:sldMkLst>
          <pc:docMk/>
          <pc:sldMk cId="3747206197" sldId="280"/>
        </pc:sldMkLst>
        <pc:spChg chg="mod">
          <ac:chgData name="Akshith Goud Kasipuram" userId="S::akasipuram@hawk.iit.edu::3e32574f-9362-4b75-b3f0-7285695bb36b" providerId="AD" clId="Web-{B289F791-AF2B-3253-24C3-B6BDC50B7510}" dt="2024-04-25T06:47:25.671" v="69"/>
          <ac:spMkLst>
            <pc:docMk/>
            <pc:sldMk cId="3747206197" sldId="280"/>
            <ac:spMk id="2" creationId="{692EEBCA-AE4A-5D37-1B9E-435819881052}"/>
          </ac:spMkLst>
        </pc:spChg>
        <pc:spChg chg="del">
          <ac:chgData name="Akshith Goud Kasipuram" userId="S::akasipuram@hawk.iit.edu::3e32574f-9362-4b75-b3f0-7285695bb36b" providerId="AD" clId="Web-{B289F791-AF2B-3253-24C3-B6BDC50B7510}" dt="2024-04-25T06:47:13.609" v="66"/>
          <ac:spMkLst>
            <pc:docMk/>
            <pc:sldMk cId="3747206197" sldId="280"/>
            <ac:spMk id="3" creationId="{915CD1CC-39E0-E325-95CA-5F5604F80C39}"/>
          </ac:spMkLst>
        </pc:spChg>
        <pc:spChg chg="add del">
          <ac:chgData name="Akshith Goud Kasipuram" userId="S::akasipuram@hawk.iit.edu::3e32574f-9362-4b75-b3f0-7285695bb36b" providerId="AD" clId="Web-{B289F791-AF2B-3253-24C3-B6BDC50B7510}" dt="2024-04-25T06:47:25.671" v="68"/>
          <ac:spMkLst>
            <pc:docMk/>
            <pc:sldMk cId="3747206197" sldId="280"/>
            <ac:spMk id="9" creationId="{A8384FB5-9ADC-4DDC-881B-597D56F5B15D}"/>
          </ac:spMkLst>
        </pc:spChg>
        <pc:spChg chg="add del">
          <ac:chgData name="Akshith Goud Kasipuram" userId="S::akasipuram@hawk.iit.edu::3e32574f-9362-4b75-b3f0-7285695bb36b" providerId="AD" clId="Web-{B289F791-AF2B-3253-24C3-B6BDC50B7510}" dt="2024-04-25T06:47:25.671" v="68"/>
          <ac:spMkLst>
            <pc:docMk/>
            <pc:sldMk cId="3747206197" sldId="280"/>
            <ac:spMk id="11" creationId="{91E5A9A7-95C6-4F4F-B00E-C82E07FE62EF}"/>
          </ac:spMkLst>
        </pc:spChg>
        <pc:spChg chg="add del">
          <ac:chgData name="Akshith Goud Kasipuram" userId="S::akasipuram@hawk.iit.edu::3e32574f-9362-4b75-b3f0-7285695bb36b" providerId="AD" clId="Web-{B289F791-AF2B-3253-24C3-B6BDC50B7510}" dt="2024-04-25T06:47:25.671" v="68"/>
          <ac:spMkLst>
            <pc:docMk/>
            <pc:sldMk cId="3747206197" sldId="280"/>
            <ac:spMk id="13" creationId="{D07DD2DE-F619-49DD-B5E7-03A290FF4ED1}"/>
          </ac:spMkLst>
        </pc:spChg>
        <pc:spChg chg="add del">
          <ac:chgData name="Akshith Goud Kasipuram" userId="S::akasipuram@hawk.iit.edu::3e32574f-9362-4b75-b3f0-7285695bb36b" providerId="AD" clId="Web-{B289F791-AF2B-3253-24C3-B6BDC50B7510}" dt="2024-04-25T06:47:25.671" v="68"/>
          <ac:spMkLst>
            <pc:docMk/>
            <pc:sldMk cId="3747206197" sldId="280"/>
            <ac:spMk id="15" creationId="{85149191-5F60-4A28-AAFF-039F96B0F3EC}"/>
          </ac:spMkLst>
        </pc:spChg>
        <pc:spChg chg="add del">
          <ac:chgData name="Akshith Goud Kasipuram" userId="S::akasipuram@hawk.iit.edu::3e32574f-9362-4b75-b3f0-7285695bb36b" providerId="AD" clId="Web-{B289F791-AF2B-3253-24C3-B6BDC50B7510}" dt="2024-04-25T06:47:25.671" v="68"/>
          <ac:spMkLst>
            <pc:docMk/>
            <pc:sldMk cId="3747206197" sldId="280"/>
            <ac:spMk id="17" creationId="{F8260ED5-17F7-4158-B241-D51DD4CF1B7E}"/>
          </ac:spMkLst>
        </pc:spChg>
        <pc:spChg chg="add">
          <ac:chgData name="Akshith Goud Kasipuram" userId="S::akasipuram@hawk.iit.edu::3e32574f-9362-4b75-b3f0-7285695bb36b" providerId="AD" clId="Web-{B289F791-AF2B-3253-24C3-B6BDC50B7510}" dt="2024-04-25T06:47:25.671" v="69"/>
          <ac:spMkLst>
            <pc:docMk/>
            <pc:sldMk cId="3747206197" sldId="280"/>
            <ac:spMk id="19" creationId="{665DBBEF-238B-476B-96AB-8AAC3224ECEA}"/>
          </ac:spMkLst>
        </pc:spChg>
        <pc:spChg chg="add">
          <ac:chgData name="Akshith Goud Kasipuram" userId="S::akasipuram@hawk.iit.edu::3e32574f-9362-4b75-b3f0-7285695bb36b" providerId="AD" clId="Web-{B289F791-AF2B-3253-24C3-B6BDC50B7510}" dt="2024-04-25T06:47:25.671" v="69"/>
          <ac:spMkLst>
            <pc:docMk/>
            <pc:sldMk cId="3747206197" sldId="280"/>
            <ac:spMk id="20" creationId="{3FCFB1DE-0B7E-48CC-BA90-B2AB0889F9D6}"/>
          </ac:spMkLst>
        </pc:spChg>
        <pc:picChg chg="add mod ord">
          <ac:chgData name="Akshith Goud Kasipuram" userId="S::akasipuram@hawk.iit.edu::3e32574f-9362-4b75-b3f0-7285695bb36b" providerId="AD" clId="Web-{B289F791-AF2B-3253-24C3-B6BDC50B7510}" dt="2024-04-25T06:47:25.671" v="69"/>
          <ac:picMkLst>
            <pc:docMk/>
            <pc:sldMk cId="3747206197" sldId="280"/>
            <ac:picMk id="4" creationId="{493DEBBF-F384-655D-4381-184CE54782DE}"/>
          </ac:picMkLst>
        </pc:picChg>
      </pc:sldChg>
      <pc:sldChg chg="addSp delSp modSp new mod setBg">
        <pc:chgData name="Akshith Goud Kasipuram" userId="S::akasipuram@hawk.iit.edu::3e32574f-9362-4b75-b3f0-7285695bb36b" providerId="AD" clId="Web-{B289F791-AF2B-3253-24C3-B6BDC50B7510}" dt="2024-04-25T06:49:08.940" v="83"/>
        <pc:sldMkLst>
          <pc:docMk/>
          <pc:sldMk cId="2446586444" sldId="281"/>
        </pc:sldMkLst>
        <pc:spChg chg="mod">
          <ac:chgData name="Akshith Goud Kasipuram" userId="S::akasipuram@hawk.iit.edu::3e32574f-9362-4b75-b3f0-7285695bb36b" providerId="AD" clId="Web-{B289F791-AF2B-3253-24C3-B6BDC50B7510}" dt="2024-04-25T06:49:08.940" v="83"/>
          <ac:spMkLst>
            <pc:docMk/>
            <pc:sldMk cId="2446586444" sldId="281"/>
            <ac:spMk id="2" creationId="{DA8386F6-0840-C9E7-9C98-4C25E8617FD8}"/>
          </ac:spMkLst>
        </pc:spChg>
        <pc:spChg chg="del">
          <ac:chgData name="Akshith Goud Kasipuram" userId="S::akasipuram@hawk.iit.edu::3e32574f-9362-4b75-b3f0-7285695bb36b" providerId="AD" clId="Web-{B289F791-AF2B-3253-24C3-B6BDC50B7510}" dt="2024-04-25T06:47:38.813" v="70"/>
          <ac:spMkLst>
            <pc:docMk/>
            <pc:sldMk cId="2446586444" sldId="281"/>
            <ac:spMk id="3" creationId="{C9D4E0BC-0436-206D-FA4B-75BF9FD92D36}"/>
          </ac:spMkLst>
        </pc:spChg>
        <pc:spChg chg="add del">
          <ac:chgData name="Akshith Goud Kasipuram" userId="S::akasipuram@hawk.iit.edu::3e32574f-9362-4b75-b3f0-7285695bb36b" providerId="AD" clId="Web-{B289F791-AF2B-3253-24C3-B6BDC50B7510}" dt="2024-04-25T06:49:08.940" v="83"/>
          <ac:spMkLst>
            <pc:docMk/>
            <pc:sldMk cId="2446586444" sldId="281"/>
            <ac:spMk id="8" creationId="{65AA7C87-7508-3703-16E7-734B7BEE070A}"/>
          </ac:spMkLst>
        </pc:spChg>
        <pc:spChg chg="add del">
          <ac:chgData name="Akshith Goud Kasipuram" userId="S::akasipuram@hawk.iit.edu::3e32574f-9362-4b75-b3f0-7285695bb36b" providerId="AD" clId="Web-{B289F791-AF2B-3253-24C3-B6BDC50B7510}" dt="2024-04-25T06:49:08.940" v="83"/>
          <ac:spMkLst>
            <pc:docMk/>
            <pc:sldMk cId="2446586444" sldId="281"/>
            <ac:spMk id="11" creationId="{A8908DB7-C3A6-4FCB-9820-CEE02B398C4A}"/>
          </ac:spMkLst>
        </pc:spChg>
        <pc:spChg chg="add del">
          <ac:chgData name="Akshith Goud Kasipuram" userId="S::akasipuram@hawk.iit.edu::3e32574f-9362-4b75-b3f0-7285695bb36b" providerId="AD" clId="Web-{B289F791-AF2B-3253-24C3-B6BDC50B7510}" dt="2024-04-25T06:49:08.940" v="83"/>
          <ac:spMkLst>
            <pc:docMk/>
            <pc:sldMk cId="2446586444" sldId="281"/>
            <ac:spMk id="13" creationId="{535742DD-1B16-4E9D-B715-0D74B4574A68}"/>
          </ac:spMkLst>
        </pc:spChg>
        <pc:spChg chg="add">
          <ac:chgData name="Akshith Goud Kasipuram" userId="S::akasipuram@hawk.iit.edu::3e32574f-9362-4b75-b3f0-7285695bb36b" providerId="AD" clId="Web-{B289F791-AF2B-3253-24C3-B6BDC50B7510}" dt="2024-04-25T06:49:08.940" v="83"/>
          <ac:spMkLst>
            <pc:docMk/>
            <pc:sldMk cId="2446586444" sldId="281"/>
            <ac:spMk id="18" creationId="{665DBBEF-238B-476B-96AB-8AAC3224ECEA}"/>
          </ac:spMkLst>
        </pc:spChg>
        <pc:spChg chg="add">
          <ac:chgData name="Akshith Goud Kasipuram" userId="S::akasipuram@hawk.iit.edu::3e32574f-9362-4b75-b3f0-7285695bb36b" providerId="AD" clId="Web-{B289F791-AF2B-3253-24C3-B6BDC50B7510}" dt="2024-04-25T06:49:08.940" v="83"/>
          <ac:spMkLst>
            <pc:docMk/>
            <pc:sldMk cId="2446586444" sldId="281"/>
            <ac:spMk id="20" creationId="{3FCFB1DE-0B7E-48CC-BA90-B2AB0889F9D6}"/>
          </ac:spMkLst>
        </pc:spChg>
        <pc:picChg chg="add mod ord">
          <ac:chgData name="Akshith Goud Kasipuram" userId="S::akasipuram@hawk.iit.edu::3e32574f-9362-4b75-b3f0-7285695bb36b" providerId="AD" clId="Web-{B289F791-AF2B-3253-24C3-B6BDC50B7510}" dt="2024-04-25T06:49:08.940" v="83"/>
          <ac:picMkLst>
            <pc:docMk/>
            <pc:sldMk cId="2446586444" sldId="281"/>
            <ac:picMk id="4" creationId="{B3B2A264-D059-553F-73E1-4E13E1CEC998}"/>
          </ac:picMkLst>
        </pc:picChg>
      </pc:sldChg>
      <pc:sldChg chg="addSp delSp modSp new mod setBg">
        <pc:chgData name="Akshith Goud Kasipuram" userId="S::akasipuram@hawk.iit.edu::3e32574f-9362-4b75-b3f0-7285695bb36b" providerId="AD" clId="Web-{B289F791-AF2B-3253-24C3-B6BDC50B7510}" dt="2024-04-25T06:48:21.345" v="78"/>
        <pc:sldMkLst>
          <pc:docMk/>
          <pc:sldMk cId="428516745" sldId="282"/>
        </pc:sldMkLst>
        <pc:spChg chg="mod">
          <ac:chgData name="Akshith Goud Kasipuram" userId="S::akasipuram@hawk.iit.edu::3e32574f-9362-4b75-b3f0-7285695bb36b" providerId="AD" clId="Web-{B289F791-AF2B-3253-24C3-B6BDC50B7510}" dt="2024-04-25T06:48:21.345" v="78"/>
          <ac:spMkLst>
            <pc:docMk/>
            <pc:sldMk cId="428516745" sldId="282"/>
            <ac:spMk id="2" creationId="{65D04684-1AD0-B3E4-5EC6-EE0B47D0E695}"/>
          </ac:spMkLst>
        </pc:spChg>
        <pc:spChg chg="del">
          <ac:chgData name="Akshith Goud Kasipuram" userId="S::akasipuram@hawk.iit.edu::3e32574f-9362-4b75-b3f0-7285695bb36b" providerId="AD" clId="Web-{B289F791-AF2B-3253-24C3-B6BDC50B7510}" dt="2024-04-25T06:48:18.392" v="77"/>
          <ac:spMkLst>
            <pc:docMk/>
            <pc:sldMk cId="428516745" sldId="282"/>
            <ac:spMk id="3" creationId="{2CEF3AE9-1281-1D09-CCBE-9CBEEDC8D4B8}"/>
          </ac:spMkLst>
        </pc:spChg>
        <pc:spChg chg="add">
          <ac:chgData name="Akshith Goud Kasipuram" userId="S::akasipuram@hawk.iit.edu::3e32574f-9362-4b75-b3f0-7285695bb36b" providerId="AD" clId="Web-{B289F791-AF2B-3253-24C3-B6BDC50B7510}" dt="2024-04-25T06:48:21.345" v="78"/>
          <ac:spMkLst>
            <pc:docMk/>
            <pc:sldMk cId="428516745" sldId="282"/>
            <ac:spMk id="9" creationId="{665DBBEF-238B-476B-96AB-8AAC3224ECEA}"/>
          </ac:spMkLst>
        </pc:spChg>
        <pc:spChg chg="add">
          <ac:chgData name="Akshith Goud Kasipuram" userId="S::akasipuram@hawk.iit.edu::3e32574f-9362-4b75-b3f0-7285695bb36b" providerId="AD" clId="Web-{B289F791-AF2B-3253-24C3-B6BDC50B7510}" dt="2024-04-25T06:48:21.345" v="78"/>
          <ac:spMkLst>
            <pc:docMk/>
            <pc:sldMk cId="428516745" sldId="282"/>
            <ac:spMk id="11" creationId="{3FCFB1DE-0B7E-48CC-BA90-B2AB0889F9D6}"/>
          </ac:spMkLst>
        </pc:spChg>
        <pc:picChg chg="add mod ord">
          <ac:chgData name="Akshith Goud Kasipuram" userId="S::akasipuram@hawk.iit.edu::3e32574f-9362-4b75-b3f0-7285695bb36b" providerId="AD" clId="Web-{B289F791-AF2B-3253-24C3-B6BDC50B7510}" dt="2024-04-25T06:48:21.345" v="78"/>
          <ac:picMkLst>
            <pc:docMk/>
            <pc:sldMk cId="428516745" sldId="282"/>
            <ac:picMk id="4" creationId="{CA647AC2-53B3-FFDA-AF00-F0A182C782C4}"/>
          </ac:picMkLst>
        </pc:picChg>
      </pc:sldChg>
      <pc:sldChg chg="addSp delSp modSp new mod setBg">
        <pc:chgData name="Akshith Goud Kasipuram" userId="S::akasipuram@hawk.iit.edu::3e32574f-9362-4b75-b3f0-7285695bb36b" providerId="AD" clId="Web-{B289F791-AF2B-3253-24C3-B6BDC50B7510}" dt="2024-04-25T06:48:39.689" v="80"/>
        <pc:sldMkLst>
          <pc:docMk/>
          <pc:sldMk cId="2244912482" sldId="283"/>
        </pc:sldMkLst>
        <pc:spChg chg="mod">
          <ac:chgData name="Akshith Goud Kasipuram" userId="S::akasipuram@hawk.iit.edu::3e32574f-9362-4b75-b3f0-7285695bb36b" providerId="AD" clId="Web-{B289F791-AF2B-3253-24C3-B6BDC50B7510}" dt="2024-04-25T06:48:39.689" v="80"/>
          <ac:spMkLst>
            <pc:docMk/>
            <pc:sldMk cId="2244912482" sldId="283"/>
            <ac:spMk id="2" creationId="{66650FD7-2D77-E56C-16AC-28C09D4ED342}"/>
          </ac:spMkLst>
        </pc:spChg>
        <pc:spChg chg="del">
          <ac:chgData name="Akshith Goud Kasipuram" userId="S::akasipuram@hawk.iit.edu::3e32574f-9362-4b75-b3f0-7285695bb36b" providerId="AD" clId="Web-{B289F791-AF2B-3253-24C3-B6BDC50B7510}" dt="2024-04-25T06:48:36.799" v="79"/>
          <ac:spMkLst>
            <pc:docMk/>
            <pc:sldMk cId="2244912482" sldId="283"/>
            <ac:spMk id="3" creationId="{0EEC7B6F-808F-CD5F-6BF1-9BF97AC314A6}"/>
          </ac:spMkLst>
        </pc:spChg>
        <pc:spChg chg="add">
          <ac:chgData name="Akshith Goud Kasipuram" userId="S::akasipuram@hawk.iit.edu::3e32574f-9362-4b75-b3f0-7285695bb36b" providerId="AD" clId="Web-{B289F791-AF2B-3253-24C3-B6BDC50B7510}" dt="2024-04-25T06:48:39.689" v="80"/>
          <ac:spMkLst>
            <pc:docMk/>
            <pc:sldMk cId="2244912482" sldId="283"/>
            <ac:spMk id="9" creationId="{665DBBEF-238B-476B-96AB-8AAC3224ECEA}"/>
          </ac:spMkLst>
        </pc:spChg>
        <pc:spChg chg="add">
          <ac:chgData name="Akshith Goud Kasipuram" userId="S::akasipuram@hawk.iit.edu::3e32574f-9362-4b75-b3f0-7285695bb36b" providerId="AD" clId="Web-{B289F791-AF2B-3253-24C3-B6BDC50B7510}" dt="2024-04-25T06:48:39.689" v="80"/>
          <ac:spMkLst>
            <pc:docMk/>
            <pc:sldMk cId="2244912482" sldId="283"/>
            <ac:spMk id="11" creationId="{3FCFB1DE-0B7E-48CC-BA90-B2AB0889F9D6}"/>
          </ac:spMkLst>
        </pc:spChg>
        <pc:picChg chg="add mod ord">
          <ac:chgData name="Akshith Goud Kasipuram" userId="S::akasipuram@hawk.iit.edu::3e32574f-9362-4b75-b3f0-7285695bb36b" providerId="AD" clId="Web-{B289F791-AF2B-3253-24C3-B6BDC50B7510}" dt="2024-04-25T06:48:39.689" v="80"/>
          <ac:picMkLst>
            <pc:docMk/>
            <pc:sldMk cId="2244912482" sldId="283"/>
            <ac:picMk id="4" creationId="{AA93BE8F-35E1-9A34-A64B-6E12FA4B6766}"/>
          </ac:picMkLst>
        </pc:picChg>
      </pc:sldChg>
      <pc:sldChg chg="addSp delSp modSp new mod setBg">
        <pc:chgData name="Akshith Goud Kasipuram" userId="S::akasipuram@hawk.iit.edu::3e32574f-9362-4b75-b3f0-7285695bb36b" providerId="AD" clId="Web-{B289F791-AF2B-3253-24C3-B6BDC50B7510}" dt="2024-04-25T06:49:17.519" v="84"/>
        <pc:sldMkLst>
          <pc:docMk/>
          <pc:sldMk cId="2853280141" sldId="284"/>
        </pc:sldMkLst>
        <pc:spChg chg="mod">
          <ac:chgData name="Akshith Goud Kasipuram" userId="S::akasipuram@hawk.iit.edu::3e32574f-9362-4b75-b3f0-7285695bb36b" providerId="AD" clId="Web-{B289F791-AF2B-3253-24C3-B6BDC50B7510}" dt="2024-04-25T06:49:17.519" v="84"/>
          <ac:spMkLst>
            <pc:docMk/>
            <pc:sldMk cId="2853280141" sldId="284"/>
            <ac:spMk id="2" creationId="{06798CDA-D50F-9C63-367E-98D691F1701C}"/>
          </ac:spMkLst>
        </pc:spChg>
        <pc:spChg chg="del">
          <ac:chgData name="Akshith Goud Kasipuram" userId="S::akasipuram@hawk.iit.edu::3e32574f-9362-4b75-b3f0-7285695bb36b" providerId="AD" clId="Web-{B289F791-AF2B-3253-24C3-B6BDC50B7510}" dt="2024-04-25T06:48:50.143" v="81"/>
          <ac:spMkLst>
            <pc:docMk/>
            <pc:sldMk cId="2853280141" sldId="284"/>
            <ac:spMk id="3" creationId="{40C441F4-0573-3A77-F768-956E37C77E9B}"/>
          </ac:spMkLst>
        </pc:spChg>
        <pc:spChg chg="add">
          <ac:chgData name="Akshith Goud Kasipuram" userId="S::akasipuram@hawk.iit.edu::3e32574f-9362-4b75-b3f0-7285695bb36b" providerId="AD" clId="Web-{B289F791-AF2B-3253-24C3-B6BDC50B7510}" dt="2024-04-25T06:49:17.519" v="84"/>
          <ac:spMkLst>
            <pc:docMk/>
            <pc:sldMk cId="2853280141" sldId="284"/>
            <ac:spMk id="9" creationId="{665DBBEF-238B-476B-96AB-8AAC3224ECEA}"/>
          </ac:spMkLst>
        </pc:spChg>
        <pc:spChg chg="add">
          <ac:chgData name="Akshith Goud Kasipuram" userId="S::akasipuram@hawk.iit.edu::3e32574f-9362-4b75-b3f0-7285695bb36b" providerId="AD" clId="Web-{B289F791-AF2B-3253-24C3-B6BDC50B7510}" dt="2024-04-25T06:49:17.519" v="84"/>
          <ac:spMkLst>
            <pc:docMk/>
            <pc:sldMk cId="2853280141" sldId="284"/>
            <ac:spMk id="11" creationId="{3FCFB1DE-0B7E-48CC-BA90-B2AB0889F9D6}"/>
          </ac:spMkLst>
        </pc:spChg>
        <pc:picChg chg="add mod ord">
          <ac:chgData name="Akshith Goud Kasipuram" userId="S::akasipuram@hawk.iit.edu::3e32574f-9362-4b75-b3f0-7285695bb36b" providerId="AD" clId="Web-{B289F791-AF2B-3253-24C3-B6BDC50B7510}" dt="2024-04-25T06:49:17.519" v="84"/>
          <ac:picMkLst>
            <pc:docMk/>
            <pc:sldMk cId="2853280141" sldId="284"/>
            <ac:picMk id="4" creationId="{D5F800AB-3B9A-DFF9-1E41-394227A525C4}"/>
          </ac:picMkLst>
        </pc:picChg>
      </pc:sldChg>
      <pc:sldChg chg="modSp new">
        <pc:chgData name="Akshith Goud Kasipuram" userId="S::akasipuram@hawk.iit.edu::3e32574f-9362-4b75-b3f0-7285695bb36b" providerId="AD" clId="Web-{B289F791-AF2B-3253-24C3-B6BDC50B7510}" dt="2024-04-25T06:44:12.906" v="52" actId="20577"/>
        <pc:sldMkLst>
          <pc:docMk/>
          <pc:sldMk cId="2441464730" sldId="285"/>
        </pc:sldMkLst>
        <pc:spChg chg="mod">
          <ac:chgData name="Akshith Goud Kasipuram" userId="S::akasipuram@hawk.iit.edu::3e32574f-9362-4b75-b3f0-7285695bb36b" providerId="AD" clId="Web-{B289F791-AF2B-3253-24C3-B6BDC50B7510}" dt="2024-04-25T06:43:42.936" v="46" actId="20577"/>
          <ac:spMkLst>
            <pc:docMk/>
            <pc:sldMk cId="2441464730" sldId="285"/>
            <ac:spMk id="2" creationId="{9DFCEEE9-51F3-9D0D-8AFA-613866761A77}"/>
          </ac:spMkLst>
        </pc:spChg>
        <pc:spChg chg="mod">
          <ac:chgData name="Akshith Goud Kasipuram" userId="S::akasipuram@hawk.iit.edu::3e32574f-9362-4b75-b3f0-7285695bb36b" providerId="AD" clId="Web-{B289F791-AF2B-3253-24C3-B6BDC50B7510}" dt="2024-04-25T06:44:12.906" v="52" actId="20577"/>
          <ac:spMkLst>
            <pc:docMk/>
            <pc:sldMk cId="2441464730" sldId="285"/>
            <ac:spMk id="3" creationId="{B7E75381-1606-BEAA-3361-14FFD6834635}"/>
          </ac:spMkLst>
        </pc:spChg>
      </pc:sldChg>
    </pc:docChg>
  </pc:docChgLst>
  <pc:docChgLst>
    <pc:chgData name="Raghav Sarma Kalluraya" userId="S::rkalluraya@hawk.iit.edu::f000c98e-9891-4056-a78f-4b2741851446" providerId="AD" clId="Web-{070D88B4-94F7-EC72-0018-65B66C554729}"/>
    <pc:docChg chg="modSld">
      <pc:chgData name="Raghav Sarma Kalluraya" userId="S::rkalluraya@hawk.iit.edu::f000c98e-9891-4056-a78f-4b2741851446" providerId="AD" clId="Web-{070D88B4-94F7-EC72-0018-65B66C554729}" dt="2024-04-25T06:26:24.246" v="4"/>
      <pc:docMkLst>
        <pc:docMk/>
      </pc:docMkLst>
      <pc:sldChg chg="delSp">
        <pc:chgData name="Raghav Sarma Kalluraya" userId="S::rkalluraya@hawk.iit.edu::f000c98e-9891-4056-a78f-4b2741851446" providerId="AD" clId="Web-{070D88B4-94F7-EC72-0018-65B66C554729}" dt="2024-04-25T06:26:24.246" v="4"/>
        <pc:sldMkLst>
          <pc:docMk/>
          <pc:sldMk cId="0" sldId="257"/>
        </pc:sldMkLst>
        <pc:spChg chg="del">
          <ac:chgData name="Raghav Sarma Kalluraya" userId="S::rkalluraya@hawk.iit.edu::f000c98e-9891-4056-a78f-4b2741851446" providerId="AD" clId="Web-{070D88B4-94F7-EC72-0018-65B66C554729}" dt="2024-04-25T06:26:24.246" v="4"/>
          <ac:spMkLst>
            <pc:docMk/>
            <pc:sldMk cId="0" sldId="257"/>
            <ac:spMk id="4" creationId="{DABCC509-9A6A-9796-6568-E2BDFF4B9B0D}"/>
          </ac:spMkLst>
        </pc:spChg>
      </pc:sldChg>
      <pc:sldChg chg="modSp">
        <pc:chgData name="Raghav Sarma Kalluraya" userId="S::rkalluraya@hawk.iit.edu::f000c98e-9891-4056-a78f-4b2741851446" providerId="AD" clId="Web-{070D88B4-94F7-EC72-0018-65B66C554729}" dt="2024-04-25T06:25:28.104" v="0" actId="20577"/>
        <pc:sldMkLst>
          <pc:docMk/>
          <pc:sldMk cId="0" sldId="266"/>
        </pc:sldMkLst>
        <pc:spChg chg="mod">
          <ac:chgData name="Raghav Sarma Kalluraya" userId="S::rkalluraya@hawk.iit.edu::f000c98e-9891-4056-a78f-4b2741851446" providerId="AD" clId="Web-{070D88B4-94F7-EC72-0018-65B66C554729}" dt="2024-04-25T06:25:28.104" v="0" actId="20577"/>
          <ac:spMkLst>
            <pc:docMk/>
            <pc:sldMk cId="0" sldId="266"/>
            <ac:spMk id="5" creationId="{00000000-0000-0000-0000-000000000000}"/>
          </ac:spMkLst>
        </pc:spChg>
      </pc:sldChg>
      <pc:sldChg chg="modSp">
        <pc:chgData name="Raghav Sarma Kalluraya" userId="S::rkalluraya@hawk.iit.edu::f000c98e-9891-4056-a78f-4b2741851446" providerId="AD" clId="Web-{070D88B4-94F7-EC72-0018-65B66C554729}" dt="2024-04-25T06:25:50.167" v="3" actId="20577"/>
        <pc:sldMkLst>
          <pc:docMk/>
          <pc:sldMk cId="0" sldId="267"/>
        </pc:sldMkLst>
        <pc:spChg chg="mod">
          <ac:chgData name="Raghav Sarma Kalluraya" userId="S::rkalluraya@hawk.iit.edu::f000c98e-9891-4056-a78f-4b2741851446" providerId="AD" clId="Web-{070D88B4-94F7-EC72-0018-65B66C554729}" dt="2024-04-25T06:25:50.167" v="3" actId="20577"/>
          <ac:spMkLst>
            <pc:docMk/>
            <pc:sldMk cId="0" sldId="267"/>
            <ac:spMk id="5" creationId="{00000000-0000-0000-0000-000000000000}"/>
          </ac:spMkLst>
        </pc:spChg>
      </pc:sldChg>
    </pc:docChg>
  </pc:docChgLst>
  <pc:docChgLst>
    <pc:chgData name="Raghav Sarma Kalluraya" userId="S::rkalluraya@hawk.iit.edu::f000c98e-9891-4056-a78f-4b2741851446" providerId="AD" clId="Web-{1EAAD8B1-F52F-6423-8F8C-66879C12A53C}"/>
    <pc:docChg chg="modSld">
      <pc:chgData name="Raghav Sarma Kalluraya" userId="S::rkalluraya@hawk.iit.edu::f000c98e-9891-4056-a78f-4b2741851446" providerId="AD" clId="Web-{1EAAD8B1-F52F-6423-8F8C-66879C12A53C}" dt="2024-04-25T06:17:13.082" v="5" actId="20577"/>
      <pc:docMkLst>
        <pc:docMk/>
      </pc:docMkLst>
      <pc:sldChg chg="modSp">
        <pc:chgData name="Raghav Sarma Kalluraya" userId="S::rkalluraya@hawk.iit.edu::f000c98e-9891-4056-a78f-4b2741851446" providerId="AD" clId="Web-{1EAAD8B1-F52F-6423-8F8C-66879C12A53C}" dt="2024-04-25T06:17:13.082" v="5" actId="20577"/>
        <pc:sldMkLst>
          <pc:docMk/>
          <pc:sldMk cId="0" sldId="259"/>
        </pc:sldMkLst>
        <pc:spChg chg="mod">
          <ac:chgData name="Raghav Sarma Kalluraya" userId="S::rkalluraya@hawk.iit.edu::f000c98e-9891-4056-a78f-4b2741851446" providerId="AD" clId="Web-{1EAAD8B1-F52F-6423-8F8C-66879C12A53C}" dt="2024-04-25T06:17:13.082" v="5" actId="20577"/>
          <ac:spMkLst>
            <pc:docMk/>
            <pc:sldMk cId="0" sldId="259"/>
            <ac:spMk id="3" creationId="{00000000-0000-0000-0000-000000000000}"/>
          </ac:spMkLst>
        </pc:spChg>
      </pc:sldChg>
    </pc:docChg>
  </pc:docChgLst>
  <pc:docChgLst>
    <pc:chgData name="Raghav Sarma Kalluraya" userId="S::rkalluraya@hawk.iit.edu::f000c98e-9891-4056-a78f-4b2741851446" providerId="AD" clId="Web-{0A0A8F30-D8CF-CDAB-591D-E243D51FED21}"/>
    <pc:docChg chg="addSld modSld">
      <pc:chgData name="Raghav Sarma Kalluraya" userId="S::rkalluraya@hawk.iit.edu::f000c98e-9891-4056-a78f-4b2741851446" providerId="AD" clId="Web-{0A0A8F30-D8CF-CDAB-591D-E243D51FED21}" dt="2024-05-02T17:17:18.053" v="12" actId="20577"/>
      <pc:docMkLst>
        <pc:docMk/>
      </pc:docMkLst>
      <pc:sldChg chg="modSp new">
        <pc:chgData name="Raghav Sarma Kalluraya" userId="S::rkalluraya@hawk.iit.edu::f000c98e-9891-4056-a78f-4b2741851446" providerId="AD" clId="Web-{0A0A8F30-D8CF-CDAB-591D-E243D51FED21}" dt="2024-05-02T17:17:18.053" v="12" actId="20577"/>
        <pc:sldMkLst>
          <pc:docMk/>
          <pc:sldMk cId="1662029623" sldId="292"/>
        </pc:sldMkLst>
        <pc:spChg chg="mod">
          <ac:chgData name="Raghav Sarma Kalluraya" userId="S::rkalluraya@hawk.iit.edu::f000c98e-9891-4056-a78f-4b2741851446" providerId="AD" clId="Web-{0A0A8F30-D8CF-CDAB-591D-E243D51FED21}" dt="2024-05-02T17:12:38.826" v="5" actId="20577"/>
          <ac:spMkLst>
            <pc:docMk/>
            <pc:sldMk cId="1662029623" sldId="292"/>
            <ac:spMk id="2" creationId="{796470F2-1463-B10C-DAA9-CBBC9DD0C3BD}"/>
          </ac:spMkLst>
        </pc:spChg>
        <pc:spChg chg="mod">
          <ac:chgData name="Raghav Sarma Kalluraya" userId="S::rkalluraya@hawk.iit.edu::f000c98e-9891-4056-a78f-4b2741851446" providerId="AD" clId="Web-{0A0A8F30-D8CF-CDAB-591D-E243D51FED21}" dt="2024-05-02T17:17:18.053" v="12" actId="20577"/>
          <ac:spMkLst>
            <pc:docMk/>
            <pc:sldMk cId="1662029623" sldId="292"/>
            <ac:spMk id="3" creationId="{A09F92E9-FAEB-9542-307A-72C757B22DCA}"/>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Grp="1"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a:t>Click to edit Master subtitle style</a:t>
            </a:r>
          </a:p>
        </p:txBody>
      </p:sp>
      <p:sp>
        <p:nvSpPr>
          <p:cNvPr id="2056" name="Rectangle 8"/>
          <p:cNvSpPr>
            <a:spLocks noGrp="1" noChangeArrowheads="1"/>
          </p:cNvSpPr>
          <p:nvPr>
            <p:ph type="ctrTitle"/>
          </p:nvPr>
        </p:nvSpPr>
        <p:spPr>
          <a:xfrm>
            <a:off x="1007533" y="620713"/>
            <a:ext cx="10363200" cy="1470025"/>
          </a:xfrm>
        </p:spPr>
        <p:txBody>
          <a:bodyPr/>
          <a:lstStyle>
            <a:lvl1pPr>
              <a:defRPr sz="3600"/>
            </a:lvl1pPr>
          </a:lstStyle>
          <a:p>
            <a:pPr lvl="0"/>
            <a:r>
              <a:rPr lang="en-US" altLang="zh-CN" noProof="0"/>
              <a:t>Click to edit Master title style</a:t>
            </a:r>
          </a:p>
        </p:txBody>
      </p:sp>
      <p:sp>
        <p:nvSpPr>
          <p:cNvPr id="11" name="Rectangle 4"/>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6/23/2025</a:t>
            </a:fld>
            <a:endParaRPr lang="en-US"/>
          </a:p>
        </p:txBody>
      </p:sp>
      <p:sp>
        <p:nvSpPr>
          <p:cNvPr id="12" name="Rectangle 5"/>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6/23/2025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6/23/2025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6/23/2025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0"/>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6/23/2025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6/23/2025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6/23/2025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6/23/2025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3"/>
          <a:srcRect t="1094" r="8122" b="13318"/>
          <a:stretch>
            <a:fillRect/>
          </a:stretch>
        </p:blipFill>
        <p:spPr>
          <a:xfrm>
            <a:off x="7730067" y="4438650"/>
            <a:ext cx="4453467" cy="2333625"/>
          </a:xfrm>
          <a:prstGeom prst="rect">
            <a:avLst/>
          </a:prstGeom>
          <a:noFill/>
          <a:ln w="9525">
            <a:noFill/>
          </a:ln>
        </p:spPr>
      </p:pic>
      <p:sp>
        <p:nvSpPr>
          <p:cNvPr id="1028" name="Rectangle 4"/>
          <p:cNvSpPr>
            <a:spLocks noGrp="1"/>
          </p:cNvSpPr>
          <p:nvPr>
            <p:ph type="title"/>
          </p:nvPr>
        </p:nvSpPr>
        <p:spPr>
          <a:xfrm>
            <a:off x="609600" y="274638"/>
            <a:ext cx="10972800" cy="1143000"/>
          </a:xfrm>
          <a:prstGeom prst="rect">
            <a:avLst/>
          </a:prstGeom>
          <a:noFill/>
          <a:ln w="9525">
            <a:noFill/>
          </a:ln>
        </p:spPr>
        <p:txBody>
          <a:bodyPr anchor="ctr" anchorCtr="0"/>
          <a:lstStyle/>
          <a:p>
            <a:pPr lvl="0"/>
            <a:r>
              <a:rPr lang="en-US" altLang="zh-CN"/>
              <a:t>Click to edit Master title style</a:t>
            </a:r>
          </a:p>
        </p:txBody>
      </p:sp>
      <p:sp>
        <p:nvSpPr>
          <p:cNvPr id="1029" name="Rectangle 5"/>
          <p:cNvSpPr>
            <a:spLocks noGrp="1"/>
          </p:cNvSpPr>
          <p:nvPr>
            <p:ph type="body" idx="1"/>
          </p:nvPr>
        </p:nvSpPr>
        <p:spPr>
          <a:xfrm>
            <a:off x="609600" y="1600200"/>
            <a:ext cx="10972800" cy="4525963"/>
          </a:xfrm>
          <a:prstGeom prst="rect">
            <a:avLst/>
          </a:prstGeom>
          <a:noFill/>
          <a:ln w="9525">
            <a:noFill/>
          </a:ln>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30" name="Rectangle 6"/>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6/23/2025</a:t>
            </a:fld>
            <a:endParaRPr lang="en-US"/>
          </a:p>
        </p:txBody>
      </p:sp>
      <p:sp>
        <p:nvSpPr>
          <p:cNvPr id="1031" name="Rectangle 7"/>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mayoclinic.org/diseases-conditions/coronary-artery-disease/symptoms-causes/syc-20350613" TargetMode="External"/><Relationship Id="rId2" Type="http://schemas.openxmlformats.org/officeDocument/2006/relationships/hyperlink" Target="https://www.ncbi.nlm.nih.gov/books/NBK558923/" TargetMode="External"/><Relationship Id="rId1" Type="http://schemas.openxmlformats.org/officeDocument/2006/relationships/slideLayout" Target="../slideLayouts/slideLayout2.xml"/><Relationship Id="rId5" Type="http://schemas.openxmlformats.org/officeDocument/2006/relationships/hyperlink" Target="https://archive.ics.uci.edu/ml/datasets/Arrhythmia" TargetMode="External"/><Relationship Id="rId4" Type="http://schemas.openxmlformats.org/officeDocument/2006/relationships/hyperlink" Target="https://my.clevelandclinic.org/health/diseases/21692-right-bundle-branch-block"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rchive.ics.uci.edu/ml/datasets/Arrhythmi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 name="Rectangle 107">
            <a:extLst>
              <a:ext uri="{FF2B5EF4-FFF2-40B4-BE49-F238E27FC236}">
                <a16:creationId xmlns:a16="http://schemas.microsoft.com/office/drawing/2014/main" id="{8045BF01-625E-4022-91E5-488DB3FCB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0658" cy="6858000"/>
          </a:xfrm>
          <a:prstGeom prst="rect">
            <a:avLst/>
          </a:pr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schemeClr>
              </a:solidFill>
            </a:endParaRPr>
          </a:p>
        </p:txBody>
      </p:sp>
      <p:sp>
        <p:nvSpPr>
          <p:cNvPr id="2" name="Title 1"/>
          <p:cNvSpPr>
            <a:spLocks noGrp="1"/>
          </p:cNvSpPr>
          <p:nvPr>
            <p:ph type="ctrTitle"/>
          </p:nvPr>
        </p:nvSpPr>
        <p:spPr>
          <a:xfrm>
            <a:off x="475488" y="2745736"/>
            <a:ext cx="3703320" cy="1366528"/>
          </a:xfrm>
          <a:solidFill>
            <a:schemeClr val="tx1">
              <a:alpha val="50000"/>
            </a:schemeClr>
          </a:solidFill>
          <a:ln w="25400" cap="sq" cmpd="sng">
            <a:solidFill>
              <a:schemeClr val="bg1"/>
            </a:solidFill>
            <a:miter lim="800000"/>
          </a:ln>
        </p:spPr>
        <p:txBody>
          <a:bodyPr vert="horz" lIns="91440" tIns="45720" rIns="91440" bIns="45720" rtlCol="0" anchor="ctr">
            <a:normAutofit fontScale="90000"/>
          </a:bodyPr>
          <a:lstStyle/>
          <a:p>
            <a:pPr>
              <a:lnSpc>
                <a:spcPct val="90000"/>
              </a:lnSpc>
            </a:pPr>
            <a:br>
              <a:rPr lang="en-US" sz="3000">
                <a:solidFill>
                  <a:schemeClr val="bg1"/>
                </a:solidFill>
              </a:rPr>
            </a:br>
            <a:r>
              <a:rPr lang="en-US" sz="3000" kern="1200">
                <a:solidFill>
                  <a:schemeClr val="bg1"/>
                </a:solidFill>
                <a:latin typeface="+mj-lt"/>
                <a:ea typeface="+mj-ea"/>
                <a:cs typeface="+mj-cs"/>
              </a:rPr>
              <a:t>Classification of Arrhythmia</a:t>
            </a:r>
            <a:br>
              <a:rPr lang="en-US" sz="3000" kern="1200"/>
            </a:br>
            <a:endParaRPr lang="en-US" sz="3000" kern="1200">
              <a:solidFill>
                <a:schemeClr val="bg1"/>
              </a:solidFill>
              <a:latin typeface="+mj-lt"/>
              <a:ea typeface="+mj-ea"/>
              <a:cs typeface="+mj-cs"/>
            </a:endParaRPr>
          </a:p>
        </p:txBody>
      </p:sp>
      <p:sp useBgFill="1">
        <p:nvSpPr>
          <p:cNvPr id="109" name="Rectangle 108">
            <a:extLst>
              <a:ext uri="{FF2B5EF4-FFF2-40B4-BE49-F238E27FC236}">
                <a16:creationId xmlns:a16="http://schemas.microsoft.com/office/drawing/2014/main" id="{0E442549-290E-4B7E-892E-F2DB911DD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7" y="-2"/>
            <a:ext cx="7537704"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5164035" y="4109184"/>
            <a:ext cx="2390348" cy="2122802"/>
          </a:xfrm>
        </p:spPr>
        <p:txBody>
          <a:bodyPr vert="horz" lIns="91440" tIns="45720" rIns="91440" bIns="45720" rtlCol="0" anchor="b">
            <a:normAutofit/>
          </a:bodyPr>
          <a:lstStyle/>
          <a:p>
            <a:pPr indent="-228600" algn="l">
              <a:lnSpc>
                <a:spcPct val="90000"/>
              </a:lnSpc>
              <a:buFont typeface="Arial" panose="020B0604020202020204" pitchFamily="34" charset="0"/>
              <a:buChar char="•"/>
            </a:pPr>
            <a:endParaRPr lang="en-US" sz="2000" dirty="0"/>
          </a:p>
          <a:p>
            <a:pPr algn="l">
              <a:lnSpc>
                <a:spcPct val="90000"/>
              </a:lnSpc>
            </a:pPr>
            <a:r>
              <a:rPr lang="en-US" altLang="en-US" sz="2000" dirty="0"/>
              <a:t>Author:</a:t>
            </a:r>
            <a:br>
              <a:rPr lang="en-US" altLang="en-US" sz="2000" dirty="0"/>
            </a:br>
            <a:r>
              <a:rPr lang="en-US" altLang="en-US" sz="2000" dirty="0"/>
              <a:t>Akshith Goud </a:t>
            </a:r>
            <a:br>
              <a:rPr lang="en-US" altLang="en-US" sz="2000" dirty="0"/>
            </a:br>
            <a:endParaRPr lang="en-US" altLang="en-US" sz="2000" dirty="0">
              <a:cs typeface="Arial"/>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40" tIns="45720" rIns="91440" bIns="45720" anchor="ctr" anchorCtr="0"/>
          <a:lstStyle/>
          <a:p>
            <a:r>
              <a:rPr lang="en-US" b="1">
                <a:latin typeface="Times New Roman"/>
                <a:cs typeface="Times New Roman"/>
              </a:rPr>
              <a:t>Exploratory Data Analysis (EDA)</a:t>
            </a:r>
            <a:endParaRPr lang="en-US">
              <a:latin typeface="Times New Roman"/>
              <a:cs typeface="Times New Roman"/>
            </a:endParaRPr>
          </a:p>
          <a:p>
            <a:endParaRPr lang="en-US" b="1">
              <a:latin typeface="Times New Roman"/>
              <a:cs typeface="Times New Roman"/>
            </a:endParaRPr>
          </a:p>
        </p:txBody>
      </p:sp>
      <p:pic>
        <p:nvPicPr>
          <p:cNvPr id="4" name="Picture 3" descr="Screenshot 2024-04-24 at 8.14.59 PM"/>
          <p:cNvPicPr>
            <a:picLocks noChangeAspect="1"/>
          </p:cNvPicPr>
          <p:nvPr/>
        </p:nvPicPr>
        <p:blipFill>
          <a:blip r:embed="rId2"/>
          <a:stretch>
            <a:fillRect/>
          </a:stretch>
        </p:blipFill>
        <p:spPr>
          <a:xfrm>
            <a:off x="0" y="1412392"/>
            <a:ext cx="12192000" cy="543853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5115"/>
            <a:ext cx="10972800" cy="1132840"/>
          </a:xfrm>
        </p:spPr>
        <p:txBody>
          <a:bodyPr lIns="91440" tIns="45720" rIns="91440" bIns="45720" anchor="ctr" anchorCtr="0"/>
          <a:lstStyle/>
          <a:p>
            <a:r>
              <a:rPr lang="en-IN" altLang="en-US" b="1">
                <a:latin typeface="Times New Roman"/>
                <a:cs typeface="Times New Roman"/>
              </a:rPr>
              <a:t>Pairwise Plots</a:t>
            </a:r>
          </a:p>
        </p:txBody>
      </p:sp>
      <p:pic>
        <p:nvPicPr>
          <p:cNvPr id="4" name="Content Placeholder 3"/>
          <p:cNvPicPr>
            <a:picLocks noGrp="1" noChangeAspect="1"/>
          </p:cNvPicPr>
          <p:nvPr>
            <p:ph idx="1"/>
          </p:nvPr>
        </p:nvPicPr>
        <p:blipFill>
          <a:blip r:embed="rId2"/>
          <a:stretch>
            <a:fillRect/>
          </a:stretch>
        </p:blipFill>
        <p:spPr>
          <a:xfrm>
            <a:off x="3923030" y="1600200"/>
            <a:ext cx="7919720" cy="4526280"/>
          </a:xfrm>
          <a:prstGeom prst="rect">
            <a:avLst/>
          </a:prstGeom>
        </p:spPr>
      </p:pic>
      <p:sp>
        <p:nvSpPr>
          <p:cNvPr id="5" name="Text Box 4"/>
          <p:cNvSpPr txBox="1"/>
          <p:nvPr/>
        </p:nvSpPr>
        <p:spPr>
          <a:xfrm>
            <a:off x="815975" y="1730375"/>
            <a:ext cx="3426460" cy="4464050"/>
          </a:xfrm>
          <a:prstGeom prst="rect">
            <a:avLst/>
          </a:prstGeom>
          <a:noFill/>
        </p:spPr>
        <p:txBody>
          <a:bodyPr wrap="square" lIns="91440" tIns="45720" rIns="91440" bIns="45720" rtlCol="0" anchor="t">
            <a:noAutofit/>
          </a:bodyPr>
          <a:lstStyle/>
          <a:p>
            <a:pPr marL="285750" indent="-285750">
              <a:buFont typeface="Arial" panose="020B0604020202020204" pitchFamily="34" charset="0"/>
              <a:buChar char="•"/>
            </a:pPr>
            <a:r>
              <a:rPr lang="en-US" sz="2000">
                <a:latin typeface="Times New Roman"/>
                <a:cs typeface="Times New Roman"/>
              </a:rPr>
              <a:t>Based on the scatter plots, it appears that there are outliers present in the 'height' and 'weight' attributes.</a:t>
            </a:r>
          </a:p>
          <a:p>
            <a:pPr marL="285750" indent="-285750">
              <a:buFont typeface="Arial" panose="020B0604020202020204" pitchFamily="34" charset="0"/>
              <a:buChar char="•"/>
            </a:pPr>
            <a:r>
              <a:rPr sz="2000">
                <a:latin typeface="Times New Roman"/>
                <a:cs typeface="Times New Roman"/>
              </a:rPr>
              <a:t>The tallest person ever lived in the world was 272 cm (1940). His followers were 267 cm</a:t>
            </a:r>
            <a:r>
              <a:rPr lang="en-US" sz="2000">
                <a:latin typeface="Times New Roman"/>
                <a:cs typeface="Times New Roman"/>
              </a:rPr>
              <a:t> </a:t>
            </a:r>
            <a:r>
              <a:rPr sz="2000">
                <a:latin typeface="Times New Roman"/>
                <a:cs typeface="Times New Roman"/>
              </a:rPr>
              <a:t>(1905) and 263.5 cm</a:t>
            </a:r>
            <a:r>
              <a:rPr lang="en-US" sz="2000">
                <a:latin typeface="Times New Roman"/>
                <a:cs typeface="Times New Roman"/>
              </a:rPr>
              <a:t> </a:t>
            </a:r>
            <a:r>
              <a:rPr sz="2000">
                <a:latin typeface="Times New Roman"/>
                <a:cs typeface="Times New Roman"/>
              </a:rPr>
              <a:t>(1969). Replacing 780 and 608 with 180</a:t>
            </a:r>
            <a:r>
              <a:rPr lang="en-US" sz="2000">
                <a:latin typeface="Times New Roman"/>
                <a:cs typeface="Times New Roman"/>
              </a:rPr>
              <a:t>.</a:t>
            </a:r>
          </a:p>
          <a:p>
            <a:pPr marL="285750" indent="-285750">
              <a:buFont typeface="Arial" panose="020B0604020202020204" pitchFamily="34" charset="0"/>
              <a:buChar char="•"/>
            </a:pPr>
            <a:r>
              <a:rPr lang="en-IN" sz="2000">
                <a:latin typeface="Times New Roman"/>
                <a:cs typeface="Times New Roman"/>
              </a:rPr>
              <a:t>1</a:t>
            </a:r>
            <a:r>
              <a:rPr sz="2000">
                <a:latin typeface="Times New Roman"/>
                <a:cs typeface="Times New Roman"/>
              </a:rPr>
              <a:t>76 kgs is a possible weight</a:t>
            </a:r>
            <a:r>
              <a:rPr lang="en-US" sz="2000">
                <a:latin typeface="Times New Roman"/>
                <a:cs typeface="Times New Roman"/>
              </a:rPr>
              <a:t>, </a:t>
            </a:r>
            <a:r>
              <a:rPr sz="2000">
                <a:latin typeface="Times New Roman"/>
                <a:cs typeface="Times New Roman"/>
              </a:rPr>
              <a:t>so we'll keep them in the </a:t>
            </a:r>
            <a:r>
              <a:rPr lang="en-US" sz="2000">
                <a:latin typeface="Times New Roman"/>
                <a:cs typeface="Times New Roman"/>
              </a:rPr>
              <a:t>data frame</a:t>
            </a:r>
            <a:r>
              <a:rPr sz="2000">
                <a:latin typeface="Times New Roman"/>
                <a:cs typeface="Times New Roman"/>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lIns="91440" tIns="45720" rIns="91440" bIns="45720" anchor="ctr" anchorCtr="0"/>
          <a:lstStyle/>
          <a:p>
            <a:r>
              <a:rPr lang="en-IN" altLang="en-US" b="1">
                <a:latin typeface="Times New Roman"/>
                <a:cs typeface="Times New Roman"/>
              </a:rPr>
              <a:t>Boxplots</a:t>
            </a:r>
          </a:p>
        </p:txBody>
      </p:sp>
      <p:pic>
        <p:nvPicPr>
          <p:cNvPr id="9" name="Content Placeholder 8"/>
          <p:cNvPicPr>
            <a:picLocks noGrp="1" noChangeAspect="1"/>
          </p:cNvPicPr>
          <p:nvPr>
            <p:ph sz="half" idx="2"/>
          </p:nvPr>
        </p:nvPicPr>
        <p:blipFill>
          <a:blip r:embed="rId2"/>
          <a:stretch>
            <a:fillRect/>
          </a:stretch>
        </p:blipFill>
        <p:spPr>
          <a:xfrm>
            <a:off x="6485890" y="1875753"/>
            <a:ext cx="5097145" cy="4465955"/>
          </a:xfrm>
          <a:prstGeom prst="rect">
            <a:avLst/>
          </a:prstGeom>
        </p:spPr>
      </p:pic>
      <p:sp>
        <p:nvSpPr>
          <p:cNvPr id="10" name="Content Placeholder 9"/>
          <p:cNvSpPr>
            <a:spLocks noGrp="1"/>
          </p:cNvSpPr>
          <p:nvPr>
            <p:ph sz="half" idx="1"/>
          </p:nvPr>
        </p:nvSpPr>
        <p:spPr/>
        <p:txBody>
          <a:bodyPr lIns="91440" tIns="45720" rIns="91440" bIns="45720" anchor="t"/>
          <a:lstStyle/>
          <a:p>
            <a:r>
              <a:rPr lang="en-US" sz="2800">
                <a:latin typeface="Times New Roman"/>
                <a:cs typeface="Times New Roman"/>
              </a:rPr>
              <a:t>PR interval is the period, measured in milliseconds, that extends from the beginning of the P wave until the beginning of the QRS complex; it is normally between 120 and 200ms in duration.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40" tIns="45720" rIns="91440" bIns="45720" anchor="ctr" anchorCtr="0"/>
          <a:lstStyle/>
          <a:p>
            <a:r>
              <a:rPr lang="en-US" b="1">
                <a:latin typeface="Times New Roman"/>
                <a:cs typeface="Times New Roman"/>
              </a:rPr>
              <a:t>Feature Scaling </a:t>
            </a:r>
          </a:p>
        </p:txBody>
      </p:sp>
      <p:sp>
        <p:nvSpPr>
          <p:cNvPr id="3" name="Content Placeholder 2"/>
          <p:cNvSpPr>
            <a:spLocks noGrp="1"/>
          </p:cNvSpPr>
          <p:nvPr>
            <p:ph idx="1"/>
          </p:nvPr>
        </p:nvSpPr>
        <p:spPr/>
        <p:txBody>
          <a:bodyPr lIns="91440" tIns="45720" rIns="91440" bIns="45720" anchor="t"/>
          <a:lstStyle/>
          <a:p>
            <a:pPr algn="just"/>
            <a:r>
              <a:rPr lang="en-US" sz="2800">
                <a:latin typeface="Times New Roman"/>
                <a:cs typeface="Times New Roman"/>
              </a:rPr>
              <a:t>In our project, we implement feature scaling using the </a:t>
            </a:r>
            <a:r>
              <a:rPr lang="en-US" sz="2800" err="1">
                <a:latin typeface="Times New Roman"/>
                <a:cs typeface="Times New Roman"/>
              </a:rPr>
              <a:t>StandardScaler</a:t>
            </a:r>
            <a:r>
              <a:rPr lang="en-US" sz="2800">
                <a:latin typeface="Times New Roman"/>
                <a:cs typeface="Times New Roman"/>
              </a:rPr>
              <a:t> from </a:t>
            </a:r>
            <a:r>
              <a:rPr lang="en-US" sz="2800" err="1">
                <a:latin typeface="Times New Roman"/>
                <a:cs typeface="Times New Roman"/>
              </a:rPr>
              <a:t>sklearn.preprocessing</a:t>
            </a:r>
            <a:r>
              <a:rPr lang="en-US" sz="2800">
                <a:latin typeface="Times New Roman"/>
                <a:cs typeface="Times New Roman"/>
              </a:rPr>
              <a:t>. This method standardizes features by removing the mean and scaling to unit variance.</a:t>
            </a:r>
            <a:endParaRPr lang="en-US"/>
          </a:p>
          <a:p>
            <a:pPr algn="just"/>
            <a:r>
              <a:rPr lang="en-US" sz="2800">
                <a:latin typeface="Times New Roman"/>
                <a:cs typeface="Times New Roman"/>
              </a:rPr>
              <a:t>We will be using 80% of our dataset for training purpose and 20% for testing. .</a:t>
            </a:r>
            <a:br>
              <a:rPr lang="en-US" sz="2800">
                <a:latin typeface="Times New Roman"/>
              </a:rPr>
            </a:br>
            <a:br>
              <a:rPr lang="en-US" sz="2800">
                <a:latin typeface="Times New Roman"/>
              </a:rPr>
            </a:br>
            <a:endParaRPr lang="en-US" sz="2800">
              <a:latin typeface="Times New Roman"/>
              <a:cs typeface="Times New Roman"/>
            </a:endParaRPr>
          </a:p>
        </p:txBody>
      </p:sp>
      <p:pic>
        <p:nvPicPr>
          <p:cNvPr id="4" name="Picture 3"/>
          <p:cNvPicPr>
            <a:picLocks noChangeAspect="1"/>
          </p:cNvPicPr>
          <p:nvPr/>
        </p:nvPicPr>
        <p:blipFill>
          <a:blip r:embed="rId2"/>
          <a:stretch>
            <a:fillRect/>
          </a:stretch>
        </p:blipFill>
        <p:spPr>
          <a:xfrm>
            <a:off x="945515" y="3953510"/>
            <a:ext cx="8793480" cy="19843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40" tIns="45720" rIns="91440" bIns="45720" anchor="ctr" anchorCtr="0"/>
          <a:lstStyle/>
          <a:p>
            <a:r>
              <a:rPr lang="en-US" b="1">
                <a:latin typeface="Times New Roman"/>
                <a:cs typeface="Times New Roman"/>
              </a:rPr>
              <a:t>Evaluation strategy</a:t>
            </a:r>
          </a:p>
        </p:txBody>
      </p:sp>
      <p:sp>
        <p:nvSpPr>
          <p:cNvPr id="3" name="Content Placeholder 2"/>
          <p:cNvSpPr>
            <a:spLocks noGrp="1"/>
          </p:cNvSpPr>
          <p:nvPr>
            <p:ph idx="1"/>
          </p:nvPr>
        </p:nvSpPr>
        <p:spPr/>
        <p:txBody>
          <a:bodyPr lIns="91440" tIns="45720" rIns="91440" bIns="45720" anchor="t"/>
          <a:lstStyle/>
          <a:p>
            <a:pPr algn="just"/>
            <a:r>
              <a:rPr lang="en-US" sz="2800">
                <a:latin typeface="Times New Roman"/>
                <a:cs typeface="Times New Roman"/>
              </a:rPr>
              <a:t>The most suitable evaluation strategy for these models involves comparing precision and recall. Given the nature of our problem, where misclassifying a healthy individual as having Cardiac Arrhythmia (FN) is unacceptable, the emphasis lies on the precision of our models' predictions. </a:t>
            </a:r>
            <a:endParaRPr lang="en-US"/>
          </a:p>
          <a:p>
            <a:pPr algn="just"/>
            <a:r>
              <a:rPr lang="en-US" sz="2800">
                <a:latin typeface="Times New Roman"/>
                <a:cs typeface="Times New Roman"/>
              </a:rPr>
              <a:t>Therefore, our primary focus will be on sensitivity, which measures the percentage of sick individuals correctly identified as having the condition, rather than specificity, which pertains to the percentage of healthy individuals correctly identified as not having the condition.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88595" y="-320645"/>
            <a:ext cx="10512552" cy="4066540"/>
          </a:xfrm>
        </p:spPr>
        <p:txBody>
          <a:bodyPr vert="horz" lIns="91440" tIns="45720" rIns="91440" bIns="45720" rtlCol="0" anchor="b">
            <a:normAutofit/>
          </a:bodyPr>
          <a:lstStyle/>
          <a:p>
            <a:pPr algn="l">
              <a:lnSpc>
                <a:spcPct val="90000"/>
              </a:lnSpc>
            </a:pPr>
            <a:r>
              <a:rPr lang="en-US" altLang="en-US" sz="6600">
                <a:solidFill>
                  <a:schemeClr val="tx1"/>
                </a:solidFill>
              </a:rPr>
              <a:t>Modeling</a:t>
            </a:r>
            <a:endParaRPr lang="en-US" altLang="en-US" sz="6600" kern="1200">
              <a:solidFill>
                <a:schemeClr val="tx1"/>
              </a:solidFill>
              <a:latin typeface="+mj-lt"/>
              <a:ea typeface="+mj-ea"/>
              <a:cs typeface="Arial"/>
            </a:endParaRPr>
          </a:p>
        </p:txBody>
      </p:sp>
      <p:sp>
        <p:nvSpPr>
          <p:cNvPr id="15"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a:xfrm>
            <a:off x="638882" y="639193"/>
            <a:ext cx="3571810" cy="3573516"/>
          </a:xfrm>
        </p:spPr>
        <p:txBody>
          <a:bodyPr vert="horz" lIns="91440" tIns="45720" rIns="91440" bIns="45720" rtlCol="0" anchor="b">
            <a:normAutofit/>
          </a:bodyPr>
          <a:lstStyle/>
          <a:p>
            <a:pPr algn="l">
              <a:lnSpc>
                <a:spcPct val="90000"/>
              </a:lnSpc>
            </a:pPr>
            <a:r>
              <a:rPr lang="en-US" altLang="en-US" b="1" kern="1200">
                <a:solidFill>
                  <a:schemeClr val="tx1"/>
                </a:solidFill>
                <a:latin typeface="Times New Roman"/>
                <a:ea typeface="+mj-ea"/>
                <a:cs typeface="Times New Roman"/>
              </a:rPr>
              <a:t>KNN</a:t>
            </a:r>
          </a:p>
        </p:txBody>
      </p:sp>
      <p:sp>
        <p:nvSpPr>
          <p:cNvPr id="18"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computer screen&#10;&#10;Description automatically generated">
            <a:extLst>
              <a:ext uri="{FF2B5EF4-FFF2-40B4-BE49-F238E27FC236}">
                <a16:creationId xmlns:a16="http://schemas.microsoft.com/office/drawing/2014/main" id="{2502D242-D792-2F8F-17B9-DA75BA5DCB0D}"/>
              </a:ext>
            </a:extLst>
          </p:cNvPr>
          <p:cNvPicPr>
            <a:picLocks noChangeAspect="1"/>
          </p:cNvPicPr>
          <p:nvPr/>
        </p:nvPicPr>
        <p:blipFill>
          <a:blip r:embed="rId2"/>
          <a:stretch>
            <a:fillRect/>
          </a:stretch>
        </p:blipFill>
        <p:spPr>
          <a:xfrm>
            <a:off x="4850747" y="1157567"/>
            <a:ext cx="5874683" cy="48790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8882" y="639193"/>
            <a:ext cx="3571810" cy="3573516"/>
          </a:xfrm>
        </p:spPr>
        <p:txBody>
          <a:bodyPr vert="horz" lIns="91440" tIns="45720" rIns="91440" bIns="45720" rtlCol="0" anchor="b" anchorCtr="0">
            <a:normAutofit/>
          </a:bodyPr>
          <a:lstStyle/>
          <a:p>
            <a:pPr algn="l">
              <a:lnSpc>
                <a:spcPct val="90000"/>
              </a:lnSpc>
            </a:pPr>
            <a:r>
              <a:rPr lang="en-US" sz="4600" b="1" kern="1200">
                <a:solidFill>
                  <a:schemeClr val="tx1"/>
                </a:solidFill>
                <a:latin typeface="+mj-lt"/>
                <a:ea typeface="+mj-ea"/>
                <a:cs typeface="+mj-cs"/>
              </a:rPr>
              <a:t>Logistic Regression</a:t>
            </a:r>
          </a:p>
        </p:txBody>
      </p:sp>
      <p:sp>
        <p:nvSpPr>
          <p:cNvPr id="2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 screen&#10;&#10;Description automatically generated">
            <a:extLst>
              <a:ext uri="{FF2B5EF4-FFF2-40B4-BE49-F238E27FC236}">
                <a16:creationId xmlns:a16="http://schemas.microsoft.com/office/drawing/2014/main" id="{9E1DC6E3-79E9-5373-CFEB-F005120D5873}"/>
              </a:ext>
            </a:extLst>
          </p:cNvPr>
          <p:cNvPicPr>
            <a:picLocks noGrp="1" noChangeAspect="1"/>
          </p:cNvPicPr>
          <p:nvPr>
            <p:ph idx="1"/>
          </p:nvPr>
        </p:nvPicPr>
        <p:blipFill>
          <a:blip r:embed="rId2"/>
          <a:stretch>
            <a:fillRect/>
          </a:stretch>
        </p:blipFill>
        <p:spPr>
          <a:xfrm>
            <a:off x="4654296" y="735942"/>
            <a:ext cx="7214616" cy="535868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8882" y="639193"/>
            <a:ext cx="3571810" cy="3573516"/>
          </a:xfrm>
        </p:spPr>
        <p:txBody>
          <a:bodyPr vert="horz" lIns="91440" tIns="45720" rIns="91440" bIns="45720" rtlCol="0" anchor="b" anchorCtr="0">
            <a:normAutofit/>
          </a:bodyPr>
          <a:lstStyle/>
          <a:p>
            <a:pPr algn="l">
              <a:lnSpc>
                <a:spcPct val="90000"/>
              </a:lnSpc>
            </a:pPr>
            <a:r>
              <a:rPr lang="en-US" b="1" kern="1200">
                <a:solidFill>
                  <a:schemeClr val="tx1"/>
                </a:solidFill>
                <a:latin typeface="Times New Roman"/>
                <a:ea typeface="+mj-ea"/>
                <a:cs typeface="Times New Roman"/>
              </a:rPr>
              <a:t>Decision Tree Classifier</a:t>
            </a:r>
          </a:p>
        </p:txBody>
      </p:sp>
      <p:sp>
        <p:nvSpPr>
          <p:cNvPr id="3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shot of a computer screen&#10;&#10;Description automatically generated">
            <a:extLst>
              <a:ext uri="{FF2B5EF4-FFF2-40B4-BE49-F238E27FC236}">
                <a16:creationId xmlns:a16="http://schemas.microsoft.com/office/drawing/2014/main" id="{BC57AB65-2078-9DFD-91EB-C51A11E1348B}"/>
              </a:ext>
            </a:extLst>
          </p:cNvPr>
          <p:cNvPicPr>
            <a:picLocks noGrp="1" noChangeAspect="1"/>
          </p:cNvPicPr>
          <p:nvPr>
            <p:ph idx="1"/>
          </p:nvPr>
        </p:nvPicPr>
        <p:blipFill>
          <a:blip r:embed="rId2"/>
          <a:stretch>
            <a:fillRect/>
          </a:stretch>
        </p:blipFill>
        <p:spPr>
          <a:xfrm>
            <a:off x="4654296" y="1207174"/>
            <a:ext cx="7214616" cy="44162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8882" y="639193"/>
            <a:ext cx="3571810" cy="3573516"/>
          </a:xfrm>
        </p:spPr>
        <p:txBody>
          <a:bodyPr vert="horz" lIns="91440" tIns="45720" rIns="91440" bIns="45720" rtlCol="0" anchor="b" anchorCtr="0">
            <a:normAutofit/>
          </a:bodyPr>
          <a:lstStyle/>
          <a:p>
            <a:pPr algn="l">
              <a:lnSpc>
                <a:spcPct val="90000"/>
              </a:lnSpc>
            </a:pPr>
            <a:r>
              <a:rPr lang="en-US" b="1" kern="1200">
                <a:solidFill>
                  <a:schemeClr val="tx1"/>
                </a:solidFill>
                <a:latin typeface="Times New Roman"/>
                <a:ea typeface="+mj-ea"/>
                <a:cs typeface="Times New Roman"/>
              </a:rPr>
              <a:t>Linear SVM</a:t>
            </a:r>
          </a:p>
        </p:txBody>
      </p:sp>
      <p:sp>
        <p:nvSpPr>
          <p:cNvPr id="2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 shot of a computer screen&#10;&#10;Description automatically generated">
            <a:extLst>
              <a:ext uri="{FF2B5EF4-FFF2-40B4-BE49-F238E27FC236}">
                <a16:creationId xmlns:a16="http://schemas.microsoft.com/office/drawing/2014/main" id="{33C654D5-1A96-2F9E-A444-09625331149D}"/>
              </a:ext>
            </a:extLst>
          </p:cNvPr>
          <p:cNvPicPr>
            <a:picLocks noGrp="1" noChangeAspect="1"/>
          </p:cNvPicPr>
          <p:nvPr>
            <p:ph idx="1"/>
          </p:nvPr>
        </p:nvPicPr>
        <p:blipFill>
          <a:blip r:embed="rId2"/>
          <a:stretch>
            <a:fillRect/>
          </a:stretch>
        </p:blipFill>
        <p:spPr>
          <a:xfrm>
            <a:off x="5035258" y="640080"/>
            <a:ext cx="6452691" cy="555040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Freeform: Shape 53">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04672" y="1412489"/>
            <a:ext cx="2871095" cy="2156621"/>
          </a:xfrm>
        </p:spPr>
        <p:txBody>
          <a:bodyPr vert="horz" lIns="91440" tIns="45720" rIns="91440" bIns="45720" rtlCol="0" anchor="t">
            <a:normAutofit/>
          </a:bodyPr>
          <a:lstStyle/>
          <a:p>
            <a:pPr algn="l">
              <a:lnSpc>
                <a:spcPct val="90000"/>
              </a:lnSpc>
            </a:pPr>
            <a:r>
              <a:rPr lang="en-US" sz="3600" kern="1200">
                <a:solidFill>
                  <a:srgbClr val="FFFFFF"/>
                </a:solidFill>
                <a:latin typeface="+mj-lt"/>
                <a:ea typeface="+mj-ea"/>
                <a:cs typeface="+mj-cs"/>
              </a:rPr>
              <a:t>Motivation</a:t>
            </a:r>
          </a:p>
        </p:txBody>
      </p:sp>
      <p:sp>
        <p:nvSpPr>
          <p:cNvPr id="44" name="Content Placeholder 2"/>
          <p:cNvSpPr>
            <a:spLocks noGrp="1"/>
          </p:cNvSpPr>
          <p:nvPr>
            <p:ph idx="1"/>
          </p:nvPr>
        </p:nvSpPr>
        <p:spPr>
          <a:xfrm>
            <a:off x="5198993" y="1412489"/>
            <a:ext cx="5767435" cy="4363844"/>
          </a:xfrm>
        </p:spPr>
        <p:txBody>
          <a:bodyPr vert="horz" lIns="91440" tIns="45720" rIns="91440" bIns="45720" rtlCol="0" anchor="t">
            <a:normAutofit/>
          </a:bodyPr>
          <a:lstStyle/>
          <a:p>
            <a:pPr indent="-228600">
              <a:lnSpc>
                <a:spcPct val="90000"/>
              </a:lnSpc>
              <a:buFont typeface="Arial" panose="020B0604020202020204" pitchFamily="34" charset="0"/>
              <a:buChar char="•"/>
            </a:pPr>
            <a:r>
              <a:rPr lang="en-US" sz="2000"/>
              <a:t>Saving lives</a:t>
            </a:r>
            <a:r>
              <a:rPr lang="en-US" altLang="en-US" sz="2000"/>
              <a:t>  </a:t>
            </a:r>
            <a:endParaRPr lang="en-US" sz="2000"/>
          </a:p>
          <a:p>
            <a:pPr lvl="1" indent="-228600">
              <a:lnSpc>
                <a:spcPct val="90000"/>
              </a:lnSpc>
              <a:buFont typeface="Courier New" panose="020B0604020202020204" pitchFamily="34" charset="0"/>
              <a:buChar char="o"/>
            </a:pPr>
            <a:r>
              <a:rPr lang="en-US" altLang="en-US" sz="1600">
                <a:cs typeface="Arial"/>
              </a:rPr>
              <a:t>Between 1.5% and 5% of the general population have some form of arrhythmia</a:t>
            </a:r>
          </a:p>
          <a:p>
            <a:pPr indent="-228600">
              <a:lnSpc>
                <a:spcPct val="90000"/>
              </a:lnSpc>
              <a:buFont typeface="Arial" panose="020B0604020202020204" pitchFamily="34" charset="0"/>
              <a:buChar char="•"/>
            </a:pPr>
            <a:endParaRPr lang="en-US" altLang="en-US" sz="2000">
              <a:cs typeface="Arial"/>
            </a:endParaRPr>
          </a:p>
          <a:p>
            <a:pPr indent="-228600">
              <a:lnSpc>
                <a:spcPct val="90000"/>
              </a:lnSpc>
              <a:buFont typeface="Arial" panose="020B0604020202020204" pitchFamily="34" charset="0"/>
              <a:buChar char="•"/>
            </a:pPr>
            <a:r>
              <a:rPr lang="en-US" sz="2000"/>
              <a:t>Advancing healthcare</a:t>
            </a:r>
            <a:endParaRPr lang="en-US" sz="2000">
              <a:cs typeface="Arial"/>
            </a:endParaRPr>
          </a:p>
          <a:p>
            <a:pPr indent="-228600">
              <a:lnSpc>
                <a:spcPct val="90000"/>
              </a:lnSpc>
              <a:buFont typeface="Arial" panose="020B0604020202020204" pitchFamily="34" charset="0"/>
              <a:buChar char="•"/>
            </a:pPr>
            <a:endParaRPr lang="en-US" sz="2000"/>
          </a:p>
          <a:p>
            <a:pPr indent="-228600">
              <a:lnSpc>
                <a:spcPct val="90000"/>
              </a:lnSpc>
              <a:buFont typeface="Arial" panose="020B0604020202020204" pitchFamily="34" charset="0"/>
              <a:buChar char="•"/>
            </a:pPr>
            <a:r>
              <a:rPr lang="en-US" sz="2000"/>
              <a:t>Precision medicine</a:t>
            </a:r>
            <a:endParaRPr lang="en-US" sz="2000">
              <a:cs typeface="Arial"/>
            </a:endParaRPr>
          </a:p>
          <a:p>
            <a:pPr indent="-228600">
              <a:lnSpc>
                <a:spcPct val="90000"/>
              </a:lnSpc>
              <a:buFont typeface="Arial" panose="020B0604020202020204" pitchFamily="34" charset="0"/>
              <a:buChar char="•"/>
            </a:pPr>
            <a:endParaRPr lang="en-US" sz="2000"/>
          </a:p>
          <a:p>
            <a:pPr indent="-228600">
              <a:lnSpc>
                <a:spcPct val="90000"/>
              </a:lnSpc>
              <a:buFont typeface="Arial" panose="020B0604020202020204" pitchFamily="34" charset="0"/>
              <a:buChar char="•"/>
            </a:pPr>
            <a:r>
              <a:rPr lang="en-US" sz="2000"/>
              <a:t>Innovation in cardiology</a:t>
            </a:r>
            <a:endParaRPr lang="en-US" sz="2000">
              <a:cs typeface="Arial"/>
            </a:endParaRPr>
          </a:p>
          <a:p>
            <a:pPr indent="-228600">
              <a:lnSpc>
                <a:spcPct val="90000"/>
              </a:lnSpc>
              <a:buFont typeface="Arial" panose="020B0604020202020204" pitchFamily="34" charset="0"/>
              <a:buChar char="•"/>
            </a:pPr>
            <a:endParaRPr lang="en-US" sz="2000"/>
          </a:p>
          <a:p>
            <a:pPr indent="-228600">
              <a:lnSpc>
                <a:spcPct val="90000"/>
              </a:lnSpc>
              <a:buFont typeface="Arial" panose="020B0604020202020204" pitchFamily="34" charset="0"/>
              <a:buChar char="•"/>
            </a:pPr>
            <a:r>
              <a:rPr lang="en-US" sz="2000"/>
              <a:t>Research and development</a:t>
            </a:r>
            <a:endParaRPr lang="en-US" sz="2000">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059" y="639193"/>
            <a:ext cx="4221751" cy="3573516"/>
          </a:xfrm>
        </p:spPr>
        <p:txBody>
          <a:bodyPr vert="horz" lIns="91440" tIns="45720" rIns="91440" bIns="45720" rtlCol="0" anchor="b" anchorCtr="0">
            <a:normAutofit/>
          </a:bodyPr>
          <a:lstStyle/>
          <a:p>
            <a:pPr algn="l">
              <a:lnSpc>
                <a:spcPct val="90000"/>
              </a:lnSpc>
            </a:pPr>
            <a:r>
              <a:rPr lang="en-US" b="1" kern="1200">
                <a:solidFill>
                  <a:schemeClr val="tx1"/>
                </a:solidFill>
                <a:latin typeface="Times New Roman"/>
                <a:ea typeface="+mj-ea"/>
                <a:cs typeface="Times New Roman"/>
              </a:rPr>
              <a:t>Kernelized SVM</a:t>
            </a:r>
          </a:p>
        </p:txBody>
      </p:sp>
      <p:sp>
        <p:nvSpPr>
          <p:cNvPr id="2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A screen shot of a computer screen&#10;&#10;Description automatically generated">
            <a:extLst>
              <a:ext uri="{FF2B5EF4-FFF2-40B4-BE49-F238E27FC236}">
                <a16:creationId xmlns:a16="http://schemas.microsoft.com/office/drawing/2014/main" id="{E3F2A463-06ED-7348-822B-92EF01F0F86F}"/>
              </a:ext>
            </a:extLst>
          </p:cNvPr>
          <p:cNvPicPr>
            <a:picLocks noGrp="1" noChangeAspect="1"/>
          </p:cNvPicPr>
          <p:nvPr>
            <p:ph idx="1"/>
          </p:nvPr>
        </p:nvPicPr>
        <p:blipFill>
          <a:blip r:embed="rId2"/>
          <a:stretch>
            <a:fillRect/>
          </a:stretch>
        </p:blipFill>
        <p:spPr>
          <a:xfrm>
            <a:off x="4695467" y="640080"/>
            <a:ext cx="7132274" cy="555040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79441" y="639193"/>
            <a:ext cx="4031251" cy="3573516"/>
          </a:xfrm>
        </p:spPr>
        <p:txBody>
          <a:bodyPr vert="horz" lIns="91440" tIns="45720" rIns="91440" bIns="45720" rtlCol="0" anchor="b" anchorCtr="0">
            <a:normAutofit/>
          </a:bodyPr>
          <a:lstStyle/>
          <a:p>
            <a:pPr algn="l">
              <a:lnSpc>
                <a:spcPct val="90000"/>
              </a:lnSpc>
            </a:pPr>
            <a:r>
              <a:rPr lang="en-US" b="1" kern="1200">
                <a:solidFill>
                  <a:schemeClr val="tx1"/>
                </a:solidFill>
                <a:latin typeface="Times New Roman"/>
                <a:ea typeface="+mj-ea"/>
                <a:cs typeface="Times New Roman"/>
              </a:rPr>
              <a:t>Random Forest Classifier</a:t>
            </a:r>
          </a:p>
        </p:txBody>
      </p:sp>
      <p:sp>
        <p:nvSpPr>
          <p:cNvPr id="2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shot of a computer screen&#10;&#10;Description automatically generated">
            <a:extLst>
              <a:ext uri="{FF2B5EF4-FFF2-40B4-BE49-F238E27FC236}">
                <a16:creationId xmlns:a16="http://schemas.microsoft.com/office/drawing/2014/main" id="{6A1BAE35-4C7C-A945-B3A2-B02AB1869D64}"/>
              </a:ext>
            </a:extLst>
          </p:cNvPr>
          <p:cNvPicPr>
            <a:picLocks noGrp="1" noChangeAspect="1"/>
          </p:cNvPicPr>
          <p:nvPr>
            <p:ph idx="1"/>
          </p:nvPr>
        </p:nvPicPr>
        <p:blipFill>
          <a:blip r:embed="rId2"/>
          <a:stretch>
            <a:fillRect/>
          </a:stretch>
        </p:blipFill>
        <p:spPr>
          <a:xfrm>
            <a:off x="4654296" y="1065246"/>
            <a:ext cx="7214616" cy="470007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ADD8F8-1A66-403D-0E03-E28F5AB22F6A}"/>
              </a:ext>
            </a:extLst>
          </p:cNvPr>
          <p:cNvSpPr>
            <a:spLocks noGrp="1"/>
          </p:cNvSpPr>
          <p:nvPr>
            <p:ph type="title"/>
          </p:nvPr>
        </p:nvSpPr>
        <p:spPr>
          <a:xfrm>
            <a:off x="638882" y="639193"/>
            <a:ext cx="3571810" cy="3573516"/>
          </a:xfrm>
        </p:spPr>
        <p:txBody>
          <a:bodyPr vert="horz" lIns="91440" tIns="45720" rIns="91440" bIns="45720" rtlCol="0" anchor="b" anchorCtr="0">
            <a:normAutofit/>
          </a:bodyPr>
          <a:lstStyle/>
          <a:p>
            <a:pPr algn="l">
              <a:lnSpc>
                <a:spcPct val="90000"/>
              </a:lnSpc>
            </a:pPr>
            <a:r>
              <a:rPr lang="en-US" b="1">
                <a:solidFill>
                  <a:schemeClr val="tx1"/>
                </a:solidFill>
                <a:latin typeface="Times New Roman"/>
                <a:cs typeface="Times New Roman"/>
              </a:rPr>
              <a:t>KNN with PCA</a:t>
            </a:r>
            <a:endParaRPr lang="en-US" b="1">
              <a:solidFill>
                <a:schemeClr val="tx1"/>
              </a:solidFill>
              <a:cs typeface="Arial"/>
            </a:endParaRPr>
          </a:p>
        </p:txBody>
      </p:sp>
      <p:sp>
        <p:nvSpPr>
          <p:cNvPr id="3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 shot of a number&#10;&#10;Description automatically generated">
            <a:extLst>
              <a:ext uri="{FF2B5EF4-FFF2-40B4-BE49-F238E27FC236}">
                <a16:creationId xmlns:a16="http://schemas.microsoft.com/office/drawing/2014/main" id="{39BA990E-D73E-C722-E0E8-1AEADB092D55}"/>
              </a:ext>
            </a:extLst>
          </p:cNvPr>
          <p:cNvPicPr>
            <a:picLocks noChangeAspect="1"/>
          </p:cNvPicPr>
          <p:nvPr/>
        </p:nvPicPr>
        <p:blipFill>
          <a:blip r:embed="rId2"/>
          <a:stretch>
            <a:fillRect/>
          </a:stretch>
        </p:blipFill>
        <p:spPr>
          <a:xfrm>
            <a:off x="5379603" y="766838"/>
            <a:ext cx="5593556" cy="5212080"/>
          </a:xfrm>
          <a:prstGeom prst="rect">
            <a:avLst/>
          </a:prstGeom>
        </p:spPr>
      </p:pic>
    </p:spTree>
    <p:extLst>
      <p:ext uri="{BB962C8B-B14F-4D97-AF65-F5344CB8AC3E}">
        <p14:creationId xmlns:p14="http://schemas.microsoft.com/office/powerpoint/2010/main" val="4167270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2EEBCA-AE4A-5D37-1B9E-435819881052}"/>
              </a:ext>
            </a:extLst>
          </p:cNvPr>
          <p:cNvSpPr>
            <a:spLocks noGrp="1"/>
          </p:cNvSpPr>
          <p:nvPr>
            <p:ph type="title"/>
          </p:nvPr>
        </p:nvSpPr>
        <p:spPr>
          <a:xfrm>
            <a:off x="638882" y="639193"/>
            <a:ext cx="3571810" cy="3573516"/>
          </a:xfrm>
        </p:spPr>
        <p:txBody>
          <a:bodyPr vert="horz" lIns="91440" tIns="45720" rIns="91440" bIns="45720" rtlCol="0" anchor="b" anchorCtr="0">
            <a:normAutofit/>
          </a:bodyPr>
          <a:lstStyle/>
          <a:p>
            <a:pPr algn="l">
              <a:lnSpc>
                <a:spcPct val="90000"/>
              </a:lnSpc>
            </a:pPr>
            <a:r>
              <a:rPr lang="en-US" b="1" kern="1200">
                <a:solidFill>
                  <a:schemeClr val="tx1"/>
                </a:solidFill>
                <a:latin typeface="Times New Roman"/>
                <a:ea typeface="+mj-ea"/>
                <a:cs typeface="Times New Roman"/>
              </a:rPr>
              <a:t>Logistic with PCA</a:t>
            </a:r>
          </a:p>
        </p:txBody>
      </p:sp>
      <p:sp>
        <p:nvSpPr>
          <p:cNvPr id="4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shot of a computer screen&#10;&#10;Description automatically generated">
            <a:extLst>
              <a:ext uri="{FF2B5EF4-FFF2-40B4-BE49-F238E27FC236}">
                <a16:creationId xmlns:a16="http://schemas.microsoft.com/office/drawing/2014/main" id="{396AD5B5-65EF-CBBB-5794-EB18ACC3F9C6}"/>
              </a:ext>
            </a:extLst>
          </p:cNvPr>
          <p:cNvPicPr>
            <a:picLocks noChangeAspect="1"/>
          </p:cNvPicPr>
          <p:nvPr/>
        </p:nvPicPr>
        <p:blipFill>
          <a:blip r:embed="rId2"/>
          <a:stretch>
            <a:fillRect/>
          </a:stretch>
        </p:blipFill>
        <p:spPr>
          <a:xfrm>
            <a:off x="4654296" y="1298420"/>
            <a:ext cx="7214616" cy="4233727"/>
          </a:xfrm>
          <a:prstGeom prst="rect">
            <a:avLst/>
          </a:prstGeom>
        </p:spPr>
      </p:pic>
    </p:spTree>
    <p:extLst>
      <p:ext uri="{BB962C8B-B14F-4D97-AF65-F5344CB8AC3E}">
        <p14:creationId xmlns:p14="http://schemas.microsoft.com/office/powerpoint/2010/main" val="3747206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8386F6-0840-C9E7-9C98-4C25E8617FD8}"/>
              </a:ext>
            </a:extLst>
          </p:cNvPr>
          <p:cNvSpPr>
            <a:spLocks noGrp="1"/>
          </p:cNvSpPr>
          <p:nvPr>
            <p:ph type="title"/>
          </p:nvPr>
        </p:nvSpPr>
        <p:spPr>
          <a:xfrm>
            <a:off x="638882" y="2801928"/>
            <a:ext cx="3571810" cy="1410781"/>
          </a:xfrm>
        </p:spPr>
        <p:txBody>
          <a:bodyPr vert="horz" lIns="91440" tIns="45720" rIns="91440" bIns="45720" rtlCol="0" anchor="b" anchorCtr="0">
            <a:normAutofit/>
          </a:bodyPr>
          <a:lstStyle/>
          <a:p>
            <a:pPr algn="l">
              <a:lnSpc>
                <a:spcPct val="90000"/>
              </a:lnSpc>
            </a:pPr>
            <a:r>
              <a:rPr lang="en-US" b="1" kern="1200">
                <a:solidFill>
                  <a:schemeClr val="tx1"/>
                </a:solidFill>
                <a:latin typeface="Times New Roman"/>
                <a:ea typeface="+mj-ea"/>
                <a:cs typeface="Times New Roman"/>
              </a:rPr>
              <a:t>Linear SVM with PCA</a:t>
            </a:r>
          </a:p>
        </p:txBody>
      </p:sp>
      <p:sp>
        <p:nvSpPr>
          <p:cNvPr id="2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 shot of a number&#10;&#10;Description automatically generated">
            <a:extLst>
              <a:ext uri="{FF2B5EF4-FFF2-40B4-BE49-F238E27FC236}">
                <a16:creationId xmlns:a16="http://schemas.microsoft.com/office/drawing/2014/main" id="{DE8BB640-06FF-567F-B17B-8F58D90A309D}"/>
              </a:ext>
            </a:extLst>
          </p:cNvPr>
          <p:cNvPicPr>
            <a:picLocks noGrp="1" noChangeAspect="1"/>
          </p:cNvPicPr>
          <p:nvPr>
            <p:ph idx="1"/>
          </p:nvPr>
        </p:nvPicPr>
        <p:blipFill>
          <a:blip r:embed="rId2"/>
          <a:stretch>
            <a:fillRect/>
          </a:stretch>
        </p:blipFill>
        <p:spPr>
          <a:xfrm>
            <a:off x="5221045" y="746601"/>
            <a:ext cx="5437991" cy="5196840"/>
          </a:xfrm>
        </p:spPr>
      </p:pic>
    </p:spTree>
    <p:extLst>
      <p:ext uri="{BB962C8B-B14F-4D97-AF65-F5344CB8AC3E}">
        <p14:creationId xmlns:p14="http://schemas.microsoft.com/office/powerpoint/2010/main" val="2446586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D04684-1AD0-B3E4-5EC6-EE0B47D0E695}"/>
              </a:ext>
            </a:extLst>
          </p:cNvPr>
          <p:cNvSpPr>
            <a:spLocks noGrp="1"/>
          </p:cNvSpPr>
          <p:nvPr>
            <p:ph type="title"/>
          </p:nvPr>
        </p:nvSpPr>
        <p:spPr>
          <a:xfrm>
            <a:off x="6035" y="639193"/>
            <a:ext cx="4475877" cy="3573516"/>
          </a:xfrm>
        </p:spPr>
        <p:txBody>
          <a:bodyPr vert="horz" lIns="91440" tIns="45720" rIns="91440" bIns="45720" rtlCol="0" anchor="b" anchorCtr="0">
            <a:normAutofit/>
          </a:bodyPr>
          <a:lstStyle/>
          <a:p>
            <a:pPr algn="l">
              <a:lnSpc>
                <a:spcPct val="90000"/>
              </a:lnSpc>
            </a:pPr>
            <a:r>
              <a:rPr lang="en-US" b="1" kern="1200">
                <a:solidFill>
                  <a:schemeClr val="tx1"/>
                </a:solidFill>
                <a:latin typeface="Times New Roman"/>
                <a:ea typeface="+mj-ea"/>
                <a:cs typeface="Times New Roman"/>
              </a:rPr>
              <a:t>Kernal SVM with PCA</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4542EF05-F73A-B9B1-871A-AA1D268C5E51}"/>
              </a:ext>
            </a:extLst>
          </p:cNvPr>
          <p:cNvPicPr>
            <a:picLocks noGrp="1" noChangeAspect="1"/>
          </p:cNvPicPr>
          <p:nvPr>
            <p:ph idx="1"/>
          </p:nvPr>
        </p:nvPicPr>
        <p:blipFill>
          <a:blip r:embed="rId2"/>
          <a:stretch>
            <a:fillRect/>
          </a:stretch>
        </p:blipFill>
        <p:spPr>
          <a:xfrm>
            <a:off x="5017714" y="1052186"/>
            <a:ext cx="6369983" cy="4344520"/>
          </a:xfrm>
        </p:spPr>
      </p:pic>
    </p:spTree>
    <p:extLst>
      <p:ext uri="{BB962C8B-B14F-4D97-AF65-F5344CB8AC3E}">
        <p14:creationId xmlns:p14="http://schemas.microsoft.com/office/powerpoint/2010/main" val="428516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50FD7-2D77-E56C-16AC-28C09D4ED342}"/>
              </a:ext>
            </a:extLst>
          </p:cNvPr>
          <p:cNvSpPr>
            <a:spLocks noGrp="1"/>
          </p:cNvSpPr>
          <p:nvPr>
            <p:ph type="title"/>
          </p:nvPr>
        </p:nvSpPr>
        <p:spPr>
          <a:xfrm>
            <a:off x="392353" y="684017"/>
            <a:ext cx="4636368" cy="3573516"/>
          </a:xfrm>
        </p:spPr>
        <p:txBody>
          <a:bodyPr vert="horz" lIns="91440" tIns="45720" rIns="91440" bIns="45720" rtlCol="0" anchor="b" anchorCtr="0">
            <a:normAutofit/>
          </a:bodyPr>
          <a:lstStyle/>
          <a:p>
            <a:pPr algn="just">
              <a:lnSpc>
                <a:spcPct val="90000"/>
              </a:lnSpc>
            </a:pPr>
            <a:r>
              <a:rPr lang="en-US" sz="4100" b="1" kern="1200" err="1">
                <a:solidFill>
                  <a:schemeClr val="tx1"/>
                </a:solidFill>
                <a:latin typeface="Times New Roman"/>
                <a:ea typeface="+mj-ea"/>
                <a:cs typeface="Times New Roman"/>
              </a:rPr>
              <a:t>DecisionTree</a:t>
            </a:r>
            <a:r>
              <a:rPr lang="en-US" sz="4100" b="1" kern="1200">
                <a:solidFill>
                  <a:schemeClr val="tx1"/>
                </a:solidFill>
                <a:latin typeface="Times New Roman"/>
                <a:ea typeface="+mj-ea"/>
                <a:cs typeface="Times New Roman"/>
              </a:rPr>
              <a:t> </a:t>
            </a:r>
            <a:r>
              <a:rPr lang="en-US" sz="4100" b="1">
                <a:solidFill>
                  <a:schemeClr val="tx1"/>
                </a:solidFill>
                <a:latin typeface="Times New Roman"/>
                <a:cs typeface="Times New Roman"/>
              </a:rPr>
              <a:t>Classifier with</a:t>
            </a:r>
            <a:r>
              <a:rPr lang="en-US" sz="4100" b="1" kern="1200">
                <a:solidFill>
                  <a:schemeClr val="tx1"/>
                </a:solidFill>
                <a:latin typeface="Times New Roman"/>
                <a:ea typeface="+mj-ea"/>
                <a:cs typeface="Times New Roman"/>
              </a:rPr>
              <a:t> PCA</a:t>
            </a:r>
            <a:endParaRPr lang="en-US">
              <a:solidFill>
                <a:schemeClr val="tx1"/>
              </a:solidFill>
            </a:endParaRP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A screenshot of a computer screen&#10;&#10;Description automatically generated">
            <a:extLst>
              <a:ext uri="{FF2B5EF4-FFF2-40B4-BE49-F238E27FC236}">
                <a16:creationId xmlns:a16="http://schemas.microsoft.com/office/drawing/2014/main" id="{D819C9CB-D210-0FC3-4A66-7D6AD223A6C8}"/>
              </a:ext>
            </a:extLst>
          </p:cNvPr>
          <p:cNvPicPr>
            <a:picLocks noGrp="1" noChangeAspect="1"/>
          </p:cNvPicPr>
          <p:nvPr>
            <p:ph idx="1"/>
          </p:nvPr>
        </p:nvPicPr>
        <p:blipFill>
          <a:blip r:embed="rId2"/>
          <a:stretch>
            <a:fillRect/>
          </a:stretch>
        </p:blipFill>
        <p:spPr>
          <a:xfrm>
            <a:off x="5033123" y="1583626"/>
            <a:ext cx="7112373" cy="3942789"/>
          </a:xfrm>
        </p:spPr>
      </p:pic>
    </p:spTree>
    <p:extLst>
      <p:ext uri="{BB962C8B-B14F-4D97-AF65-F5344CB8AC3E}">
        <p14:creationId xmlns:p14="http://schemas.microsoft.com/office/powerpoint/2010/main" val="2244912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798CDA-D50F-9C63-367E-98D691F1701C}"/>
              </a:ext>
            </a:extLst>
          </p:cNvPr>
          <p:cNvSpPr>
            <a:spLocks noGrp="1"/>
          </p:cNvSpPr>
          <p:nvPr>
            <p:ph type="title"/>
          </p:nvPr>
        </p:nvSpPr>
        <p:spPr>
          <a:xfrm>
            <a:off x="148" y="608804"/>
            <a:ext cx="5895224" cy="3586431"/>
          </a:xfrm>
        </p:spPr>
        <p:txBody>
          <a:bodyPr vert="horz" lIns="91440" tIns="45720" rIns="91440" bIns="45720" rtlCol="0" anchor="b" anchorCtr="0">
            <a:normAutofit/>
          </a:bodyPr>
          <a:lstStyle/>
          <a:p>
            <a:pPr algn="l">
              <a:lnSpc>
                <a:spcPct val="90000"/>
              </a:lnSpc>
            </a:pPr>
            <a:r>
              <a:rPr lang="en-US" sz="3600" b="1" kern="1200">
                <a:solidFill>
                  <a:schemeClr val="tx1"/>
                </a:solidFill>
                <a:latin typeface="Times New Roman"/>
                <a:ea typeface="+mj-ea"/>
                <a:cs typeface="Times New Roman"/>
              </a:rPr>
              <a:t>Random Forest Classifier With PCA</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A screenshot of a computer code&#10;&#10;Description automatically generated">
            <a:extLst>
              <a:ext uri="{FF2B5EF4-FFF2-40B4-BE49-F238E27FC236}">
                <a16:creationId xmlns:a16="http://schemas.microsoft.com/office/drawing/2014/main" id="{845C8A29-5C44-BBBE-C033-CD7F08671E4F}"/>
              </a:ext>
            </a:extLst>
          </p:cNvPr>
          <p:cNvPicPr>
            <a:picLocks noGrp="1" noChangeAspect="1"/>
          </p:cNvPicPr>
          <p:nvPr>
            <p:ph idx="1"/>
          </p:nvPr>
        </p:nvPicPr>
        <p:blipFill>
          <a:blip r:embed="rId2"/>
          <a:stretch>
            <a:fillRect/>
          </a:stretch>
        </p:blipFill>
        <p:spPr>
          <a:xfrm>
            <a:off x="5372380" y="1569337"/>
            <a:ext cx="6545916" cy="3713629"/>
          </a:xfrm>
        </p:spPr>
      </p:pic>
    </p:spTree>
    <p:extLst>
      <p:ext uri="{BB962C8B-B14F-4D97-AF65-F5344CB8AC3E}">
        <p14:creationId xmlns:p14="http://schemas.microsoft.com/office/powerpoint/2010/main" val="28532801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93898FF-D987-4B0E-BFB4-85F5EB356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E700A8-AE52-4017-8C7E-C20956F74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5516C1EB-8D62-4BF0-92B5-02E6AE43B1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5" name="Rectangle 14">
            <a:extLst>
              <a:ext uri="{FF2B5EF4-FFF2-40B4-BE49-F238E27FC236}">
                <a16:creationId xmlns:a16="http://schemas.microsoft.com/office/drawing/2014/main" id="{A737E5B8-8F31-4942-B159-B213C4D6D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Rectangle 18">
            <a:extLst>
              <a:ext uri="{FF2B5EF4-FFF2-40B4-BE49-F238E27FC236}">
                <a16:creationId xmlns:a16="http://schemas.microsoft.com/office/drawing/2014/main" id="{78F530DA-C7D1-4968-8F8A-8700C2BB2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41543A2A-08E0-1590-2030-10FC1A68546A}"/>
              </a:ext>
            </a:extLst>
          </p:cNvPr>
          <p:cNvSpPr>
            <a:spLocks noGrp="1"/>
          </p:cNvSpPr>
          <p:nvPr>
            <p:ph type="title"/>
          </p:nvPr>
        </p:nvSpPr>
        <p:spPr>
          <a:xfrm>
            <a:off x="1080753" y="950108"/>
            <a:ext cx="11107660" cy="764989"/>
          </a:xfrm>
        </p:spPr>
        <p:txBody>
          <a:bodyPr vert="horz" lIns="91440" tIns="45720" rIns="91440" bIns="45720" rtlCol="0" anchor="t" anchorCtr="0">
            <a:normAutofit/>
          </a:bodyPr>
          <a:lstStyle/>
          <a:p>
            <a:pPr algn="l">
              <a:lnSpc>
                <a:spcPct val="90000"/>
              </a:lnSpc>
            </a:pPr>
            <a:r>
              <a:rPr lang="en-US" sz="3600" b="1" kern="1200">
                <a:solidFill>
                  <a:schemeClr val="tx1"/>
                </a:solidFill>
                <a:latin typeface="Times New Roman"/>
                <a:ea typeface="+mj-ea"/>
                <a:cs typeface="Times New Roman"/>
              </a:rPr>
              <a:t>Comparative </a:t>
            </a:r>
            <a:r>
              <a:rPr lang="en-US" sz="3600" b="1">
                <a:solidFill>
                  <a:schemeClr val="tx1"/>
                </a:solidFill>
                <a:latin typeface="Times New Roman"/>
                <a:cs typeface="Times New Roman"/>
              </a:rPr>
              <a:t>Analysis</a:t>
            </a:r>
            <a:r>
              <a:rPr lang="en-US" sz="3600" b="1" kern="1200">
                <a:solidFill>
                  <a:schemeClr val="tx1"/>
                </a:solidFill>
                <a:latin typeface="Times New Roman"/>
                <a:ea typeface="+mj-ea"/>
                <a:cs typeface="Times New Roman"/>
              </a:rPr>
              <a:t> of Algorithmic Accuracies</a:t>
            </a:r>
          </a:p>
        </p:txBody>
      </p:sp>
      <p:pic>
        <p:nvPicPr>
          <p:cNvPr id="4" name="Content Placeholder 3" descr="A graph of different colored bars&#10;&#10;Description automatically generated">
            <a:extLst>
              <a:ext uri="{FF2B5EF4-FFF2-40B4-BE49-F238E27FC236}">
                <a16:creationId xmlns:a16="http://schemas.microsoft.com/office/drawing/2014/main" id="{2F52EC85-6BA1-8F3D-F6F8-D22B5216D384}"/>
              </a:ext>
            </a:extLst>
          </p:cNvPr>
          <p:cNvPicPr>
            <a:picLocks noGrp="1" noChangeAspect="1"/>
          </p:cNvPicPr>
          <p:nvPr>
            <p:ph idx="1"/>
          </p:nvPr>
        </p:nvPicPr>
        <p:blipFill>
          <a:blip r:embed="rId3"/>
          <a:stretch>
            <a:fillRect/>
          </a:stretch>
        </p:blipFill>
        <p:spPr>
          <a:xfrm>
            <a:off x="2662843" y="2010412"/>
            <a:ext cx="6939504" cy="4106231"/>
          </a:xfrm>
          <a:prstGeom prst="rect">
            <a:avLst/>
          </a:prstGeom>
        </p:spPr>
      </p:pic>
    </p:spTree>
    <p:extLst>
      <p:ext uri="{BB962C8B-B14F-4D97-AF65-F5344CB8AC3E}">
        <p14:creationId xmlns:p14="http://schemas.microsoft.com/office/powerpoint/2010/main" val="2080048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CEEE9-51F3-9D0D-8AFA-613866761A77}"/>
              </a:ext>
            </a:extLst>
          </p:cNvPr>
          <p:cNvSpPr>
            <a:spLocks noGrp="1"/>
          </p:cNvSpPr>
          <p:nvPr>
            <p:ph type="title"/>
          </p:nvPr>
        </p:nvSpPr>
        <p:spPr/>
        <p:txBody>
          <a:bodyPr lIns="91440" tIns="45720" rIns="91440" bIns="45720" anchor="ctr" anchorCtr="0"/>
          <a:lstStyle/>
          <a:p>
            <a:r>
              <a:rPr lang="en-US" b="1">
                <a:latin typeface="Times New Roman"/>
                <a:cs typeface="Times New Roman"/>
              </a:rPr>
              <a:t>Conclusion</a:t>
            </a:r>
          </a:p>
        </p:txBody>
      </p:sp>
      <p:sp>
        <p:nvSpPr>
          <p:cNvPr id="3" name="Content Placeholder 2">
            <a:extLst>
              <a:ext uri="{FF2B5EF4-FFF2-40B4-BE49-F238E27FC236}">
                <a16:creationId xmlns:a16="http://schemas.microsoft.com/office/drawing/2014/main" id="{B7E75381-1606-BEAA-3361-14FFD6834635}"/>
              </a:ext>
            </a:extLst>
          </p:cNvPr>
          <p:cNvSpPr>
            <a:spLocks noGrp="1"/>
          </p:cNvSpPr>
          <p:nvPr>
            <p:ph idx="1"/>
          </p:nvPr>
        </p:nvSpPr>
        <p:spPr>
          <a:xfrm>
            <a:off x="609600" y="1420906"/>
            <a:ext cx="10972800" cy="4525963"/>
          </a:xfrm>
        </p:spPr>
        <p:txBody>
          <a:bodyPr lIns="91440" tIns="45720" rIns="91440" bIns="45720" anchor="t"/>
          <a:lstStyle/>
          <a:p>
            <a:pPr algn="just"/>
            <a:r>
              <a:rPr lang="en-US" sz="2600">
                <a:latin typeface="Times New Roman"/>
                <a:cs typeface="Calibri"/>
              </a:rPr>
              <a:t>The models started performing better after we applied PCA on the resampled data. The reason behind this is that PCA reduces the complexity of the data. It creates components based on giving importance to variables with large variance, and also the components which it creates are non collinear in nature which means it takes care of collinearity in the large data set. PCA also improves the overall execution time and quality of the models and it is very beneficial when we are working with huge amounts of variables.</a:t>
            </a:r>
            <a:endParaRPr lang="en-US" sz="2600">
              <a:cs typeface="Arial"/>
            </a:endParaRPr>
          </a:p>
          <a:p>
            <a:endParaRPr lang="en-US" sz="2600">
              <a:latin typeface="Times New Roman"/>
              <a:cs typeface="Calibri"/>
            </a:endParaRPr>
          </a:p>
          <a:p>
            <a:pPr algn="just"/>
            <a:r>
              <a:rPr lang="en-US" sz="2600">
                <a:latin typeface="Times New Roman"/>
                <a:cs typeface="Calibri"/>
              </a:rPr>
              <a:t>The Best model in term of recall score is </a:t>
            </a:r>
            <a:r>
              <a:rPr lang="en-US" sz="2600" b="1" err="1">
                <a:latin typeface="Times New Roman"/>
                <a:cs typeface="Calibri"/>
              </a:rPr>
              <a:t>Kernalized</a:t>
            </a:r>
            <a:r>
              <a:rPr lang="en-US" sz="2600" b="1">
                <a:latin typeface="Times New Roman"/>
                <a:cs typeface="Calibri"/>
              </a:rPr>
              <a:t> SVM with PCA</a:t>
            </a:r>
            <a:r>
              <a:rPr lang="en-US" sz="2600">
                <a:latin typeface="Times New Roman"/>
                <a:cs typeface="Calibri"/>
              </a:rPr>
              <a:t> having accuracy of </a:t>
            </a:r>
            <a:r>
              <a:rPr lang="en-US" sz="2600" b="1">
                <a:latin typeface="Times New Roman"/>
                <a:cs typeface="Calibri"/>
              </a:rPr>
              <a:t>80.22%.</a:t>
            </a:r>
            <a:endParaRPr lang="en-US" sz="2600">
              <a:latin typeface="Times New Roman"/>
              <a:cs typeface="Calibri"/>
            </a:endParaRPr>
          </a:p>
          <a:p>
            <a:endParaRPr lang="en-US" sz="2600">
              <a:latin typeface="Times New Roman"/>
              <a:cs typeface="Arial"/>
            </a:endParaRPr>
          </a:p>
        </p:txBody>
      </p:sp>
    </p:spTree>
    <p:extLst>
      <p:ext uri="{BB962C8B-B14F-4D97-AF65-F5344CB8AC3E}">
        <p14:creationId xmlns:p14="http://schemas.microsoft.com/office/powerpoint/2010/main" val="2441464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97762" y="329184"/>
            <a:ext cx="6251110" cy="1783080"/>
          </a:xfrm>
        </p:spPr>
        <p:txBody>
          <a:bodyPr lIns="91440" tIns="45720" rIns="91440" bIns="45720" anchor="b" anchorCtr="0">
            <a:normAutofit/>
          </a:bodyPr>
          <a:lstStyle/>
          <a:p>
            <a:r>
              <a:rPr lang="en-IN" altLang="en-US" b="1">
                <a:latin typeface="Times New Roman"/>
                <a:cs typeface="Times New Roman"/>
              </a:rPr>
              <a:t>Objective:</a:t>
            </a:r>
          </a:p>
        </p:txBody>
      </p:sp>
      <p:pic>
        <p:nvPicPr>
          <p:cNvPr id="27" name="Picture 26" descr="Light bulb on yellow background with sketched light beams and cord">
            <a:extLst>
              <a:ext uri="{FF2B5EF4-FFF2-40B4-BE49-F238E27FC236}">
                <a16:creationId xmlns:a16="http://schemas.microsoft.com/office/drawing/2014/main" id="{0C0D4B2A-9140-6412-E925-388710DCA64C}"/>
              </a:ext>
            </a:extLst>
          </p:cNvPr>
          <p:cNvPicPr>
            <a:picLocks noChangeAspect="1"/>
          </p:cNvPicPr>
          <p:nvPr/>
        </p:nvPicPr>
        <p:blipFill rotWithShape="1">
          <a:blip r:embed="rId2"/>
          <a:srcRect l="50272" r="7948" b="3"/>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8"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297762" y="2706624"/>
            <a:ext cx="6251110" cy="3483864"/>
          </a:xfrm>
        </p:spPr>
        <p:txBody>
          <a:bodyPr lIns="91440" tIns="45720" rIns="91440" bIns="45720" anchor="t">
            <a:noAutofit/>
          </a:bodyPr>
          <a:lstStyle/>
          <a:p>
            <a:pPr algn="just"/>
            <a:r>
              <a:rPr lang="en-US" sz="2400">
                <a:latin typeface="Times New Roman"/>
                <a:cs typeface="Times New Roman"/>
              </a:rPr>
              <a:t>The objective of this project is to design and implement a supervised learning classification model that accurately predicts the occurrence of arrhythmia in individuals. If arrhythmia is detected the model will classify the condition into one of twelve distinct categories, facilitating precise diagnosis and enabling the formulation of appropriate treatment plans</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470F2-1463-B10C-DAA9-CBBC9DD0C3BD}"/>
              </a:ext>
            </a:extLst>
          </p:cNvPr>
          <p:cNvSpPr>
            <a:spLocks noGrp="1"/>
          </p:cNvSpPr>
          <p:nvPr>
            <p:ph type="title"/>
          </p:nvPr>
        </p:nvSpPr>
        <p:spPr/>
        <p:txBody>
          <a:bodyPr lIns="91440" tIns="45720" rIns="91440" bIns="45720" anchor="ctr" anchorCtr="0"/>
          <a:lstStyle/>
          <a:p>
            <a:r>
              <a:rPr lang="en-US" dirty="0">
                <a:latin typeface="Times New Roman"/>
                <a:cs typeface="Arial"/>
              </a:rPr>
              <a:t>Future Work</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A09F92E9-FAEB-9542-307A-72C757B22DCA}"/>
              </a:ext>
            </a:extLst>
          </p:cNvPr>
          <p:cNvSpPr>
            <a:spLocks noGrp="1"/>
          </p:cNvSpPr>
          <p:nvPr>
            <p:ph idx="1"/>
          </p:nvPr>
        </p:nvSpPr>
        <p:spPr/>
        <p:txBody>
          <a:bodyPr lIns="91440" tIns="45720" rIns="91440" bIns="45720" anchor="t"/>
          <a:lstStyle/>
          <a:p>
            <a:r>
              <a:rPr lang="en-US" sz="2800" dirty="0">
                <a:latin typeface="Times New Roman"/>
                <a:ea typeface="+mn-lt"/>
                <a:cs typeface="+mn-lt"/>
              </a:rPr>
              <a:t>In this project, a </a:t>
            </a:r>
            <a:r>
              <a:rPr lang="en-US" sz="2800" b="1" dirty="0">
                <a:latin typeface="Times New Roman"/>
                <a:ea typeface="+mn-lt"/>
                <a:cs typeface="+mn-lt"/>
              </a:rPr>
              <a:t>false positive</a:t>
            </a:r>
            <a:r>
              <a:rPr lang="en-US" sz="2800" dirty="0">
                <a:latin typeface="Times New Roman"/>
                <a:ea typeface="+mn-lt"/>
                <a:cs typeface="+mn-lt"/>
              </a:rPr>
              <a:t> refers to a situation where a person is incorrectly predicted to have arrhythmia despite not having it. However, our primary focus is to minimize </a:t>
            </a:r>
            <a:r>
              <a:rPr lang="en-US" sz="2800" b="1" dirty="0">
                <a:latin typeface="Times New Roman"/>
                <a:ea typeface="+mn-lt"/>
                <a:cs typeface="+mn-lt"/>
              </a:rPr>
              <a:t>false negatives</a:t>
            </a:r>
            <a:r>
              <a:rPr lang="en-US" sz="2800" dirty="0">
                <a:latin typeface="Times New Roman"/>
                <a:ea typeface="+mn-lt"/>
                <a:cs typeface="+mn-lt"/>
              </a:rPr>
              <a:t> due to the associated health risks of missing an actual case of arrhythmia.</a:t>
            </a:r>
            <a:endParaRPr lang="en-US" sz="2800">
              <a:latin typeface="Times New Roman"/>
              <a:cs typeface="Arial"/>
            </a:endParaRPr>
          </a:p>
          <a:p>
            <a:r>
              <a:rPr lang="en-US" sz="2800" dirty="0">
                <a:latin typeface="Times New Roman"/>
                <a:ea typeface="+mn-lt"/>
                <a:cs typeface="+mn-lt"/>
              </a:rPr>
              <a:t>We need to refine our approach to prioritize sensitivity over accuracy in detecting arrhythmia.</a:t>
            </a:r>
            <a:endParaRPr lang="en-US" sz="2800">
              <a:latin typeface="Times New Roman"/>
              <a:cs typeface="Arial"/>
            </a:endParaRPr>
          </a:p>
          <a:p>
            <a:r>
              <a:rPr lang="en-US" sz="2800" dirty="0">
                <a:latin typeface="Times New Roman"/>
                <a:ea typeface="+mn-lt"/>
                <a:cs typeface="+mn-lt"/>
              </a:rPr>
              <a:t>We should investigate additional strategies by adjusting the hyperparameters and experimenting with different algorithms to optimize our model’s performance.</a:t>
            </a:r>
            <a:endParaRPr lang="en-US" sz="2800">
              <a:latin typeface="Times New Roman"/>
              <a:cs typeface="Arial"/>
            </a:endParaRPr>
          </a:p>
          <a:p>
            <a:endParaRPr lang="en-US" sz="2800" dirty="0">
              <a:latin typeface="Times New Roman"/>
              <a:cs typeface="Arial"/>
            </a:endParaRPr>
          </a:p>
        </p:txBody>
      </p:sp>
    </p:spTree>
    <p:extLst>
      <p:ext uri="{BB962C8B-B14F-4D97-AF65-F5344CB8AC3E}">
        <p14:creationId xmlns:p14="http://schemas.microsoft.com/office/powerpoint/2010/main" val="16620296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516B5-BFD2-88DE-A7EE-997CB94E92B3}"/>
              </a:ext>
            </a:extLst>
          </p:cNvPr>
          <p:cNvSpPr>
            <a:spLocks noGrp="1"/>
          </p:cNvSpPr>
          <p:nvPr>
            <p:ph type="title"/>
          </p:nvPr>
        </p:nvSpPr>
        <p:spPr/>
        <p:txBody>
          <a:bodyPr lIns="91440" tIns="45720" rIns="91440" bIns="45720" anchor="ctr" anchorCtr="0"/>
          <a:lstStyle/>
          <a:p>
            <a:r>
              <a:rPr lang="en-US">
                <a:cs typeface="Arial"/>
              </a:rPr>
              <a:t>References</a:t>
            </a:r>
            <a:endParaRPr lang="en-US"/>
          </a:p>
        </p:txBody>
      </p:sp>
      <p:sp>
        <p:nvSpPr>
          <p:cNvPr id="3" name="Content Placeholder 2">
            <a:extLst>
              <a:ext uri="{FF2B5EF4-FFF2-40B4-BE49-F238E27FC236}">
                <a16:creationId xmlns:a16="http://schemas.microsoft.com/office/drawing/2014/main" id="{FD979014-0D1B-93DB-2B22-206396929BBA}"/>
              </a:ext>
            </a:extLst>
          </p:cNvPr>
          <p:cNvSpPr>
            <a:spLocks noGrp="1"/>
          </p:cNvSpPr>
          <p:nvPr>
            <p:ph idx="1"/>
          </p:nvPr>
        </p:nvSpPr>
        <p:spPr/>
        <p:txBody>
          <a:bodyPr lIns="91440" tIns="45720" rIns="91440" bIns="45720" anchor="t"/>
          <a:lstStyle/>
          <a:p>
            <a:r>
              <a:rPr lang="en-US">
                <a:ea typeface="+mn-lt"/>
                <a:cs typeface="+mn-lt"/>
                <a:hlinkClick r:id="rId2"/>
              </a:rPr>
              <a:t>https://www.ncbi.nlm.nih.gov/books/NBK558923/</a:t>
            </a:r>
            <a:endParaRPr lang="en-US">
              <a:ea typeface="SimSun"/>
              <a:cs typeface="+mn-lt"/>
            </a:endParaRPr>
          </a:p>
          <a:p>
            <a:r>
              <a:rPr lang="en-US">
                <a:ea typeface="+mn-lt"/>
                <a:cs typeface="+mn-lt"/>
                <a:hlinkClick r:id="rId3"/>
              </a:rPr>
              <a:t>https://www.mayoclinic.org/diseases-conditions/coronary-artery-disease/symptoms-causes/syc-20350613</a:t>
            </a:r>
            <a:endParaRPr lang="en-US">
              <a:cs typeface="Arial"/>
            </a:endParaRPr>
          </a:p>
          <a:p>
            <a:r>
              <a:rPr lang="en-US">
                <a:ea typeface="+mn-lt"/>
                <a:cs typeface="+mn-lt"/>
                <a:hlinkClick r:id="rId4"/>
              </a:rPr>
              <a:t>https://my.clevelandclinic.org/health/diseases/21692-right-bundle-branch-block</a:t>
            </a:r>
            <a:endParaRPr lang="en-US">
              <a:cs typeface="Arial"/>
            </a:endParaRPr>
          </a:p>
          <a:p>
            <a:r>
              <a:rPr lang="en-US">
                <a:ea typeface="+mn-lt"/>
                <a:cs typeface="+mn-lt"/>
                <a:hlinkClick r:id="rId5"/>
              </a:rPr>
              <a:t>https://archive.ics.uci.edu/ml/datasets/Arrhythmia</a:t>
            </a:r>
            <a:r>
              <a:rPr lang="en-US">
                <a:ea typeface="+mn-lt"/>
                <a:cs typeface="+mn-lt"/>
              </a:rPr>
              <a:t> </a:t>
            </a:r>
          </a:p>
          <a:p>
            <a:endParaRPr lang="en-US">
              <a:cs typeface="Arial"/>
            </a:endParaRPr>
          </a:p>
        </p:txBody>
      </p:sp>
    </p:spTree>
    <p:extLst>
      <p:ext uri="{BB962C8B-B14F-4D97-AF65-F5344CB8AC3E}">
        <p14:creationId xmlns:p14="http://schemas.microsoft.com/office/powerpoint/2010/main" val="35973495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05E5AE-1E2F-B7F6-7C88-E9AB30B9F131}"/>
              </a:ext>
            </a:extLst>
          </p:cNvPr>
          <p:cNvSpPr>
            <a:spLocks noGrp="1"/>
          </p:cNvSpPr>
          <p:nvPr>
            <p:ph type="title"/>
          </p:nvPr>
        </p:nvSpPr>
        <p:spPr>
          <a:xfrm>
            <a:off x="638882" y="639193"/>
            <a:ext cx="3571810" cy="3573516"/>
          </a:xfrm>
        </p:spPr>
        <p:txBody>
          <a:bodyPr vert="horz" lIns="91440" tIns="45720" rIns="91440" bIns="45720" rtlCol="0" anchor="b" anchorCtr="0">
            <a:normAutofit/>
          </a:bodyPr>
          <a:lstStyle/>
          <a:p>
            <a:pPr algn="l">
              <a:lnSpc>
                <a:spcPct val="90000"/>
              </a:lnSpc>
            </a:pPr>
            <a:r>
              <a:rPr lang="en-US" sz="6600" kern="1200">
                <a:solidFill>
                  <a:schemeClr val="tx1"/>
                </a:solidFill>
                <a:latin typeface="+mj-lt"/>
                <a:ea typeface="+mj-ea"/>
                <a:cs typeface="+mj-cs"/>
              </a:rPr>
              <a:t>Thank You</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Smiling Face with No Fill">
            <a:extLst>
              <a:ext uri="{FF2B5EF4-FFF2-40B4-BE49-F238E27FC236}">
                <a16:creationId xmlns:a16="http://schemas.microsoft.com/office/drawing/2014/main" id="{5F6D4D07-98CB-F237-A671-E4779C0EB3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86400" y="640080"/>
            <a:ext cx="5550408" cy="5550408"/>
          </a:xfrm>
          <a:prstGeom prst="rect">
            <a:avLst/>
          </a:prstGeom>
        </p:spPr>
      </p:pic>
    </p:spTree>
    <p:extLst>
      <p:ext uri="{BB962C8B-B14F-4D97-AF65-F5344CB8AC3E}">
        <p14:creationId xmlns:p14="http://schemas.microsoft.com/office/powerpoint/2010/main" val="1140818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626038-27D0-5F0A-9234-FAE624C3E34A}"/>
              </a:ext>
            </a:extLst>
          </p:cNvPr>
          <p:cNvSpPr>
            <a:spLocks noGrp="1"/>
          </p:cNvSpPr>
          <p:nvPr>
            <p:ph type="title"/>
          </p:nvPr>
        </p:nvSpPr>
        <p:spPr>
          <a:xfrm>
            <a:off x="572493" y="238539"/>
            <a:ext cx="11047013" cy="1434415"/>
          </a:xfrm>
        </p:spPr>
        <p:txBody>
          <a:bodyPr lIns="91440" tIns="45720" rIns="91440" bIns="45720" anchor="b" anchorCtr="0">
            <a:normAutofit/>
          </a:bodyPr>
          <a:lstStyle/>
          <a:p>
            <a:r>
              <a:rPr lang="en-US" sz="5400">
                <a:cs typeface="Arial"/>
              </a:rPr>
              <a:t>Types of Arrythmias</a:t>
            </a:r>
            <a:endParaRPr lang="en-US" sz="5400"/>
          </a:p>
        </p:txBody>
      </p:sp>
      <p:sp>
        <p:nvSpPr>
          <p:cNvPr id="16"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QRS complex - Wikipedia">
            <a:extLst>
              <a:ext uri="{FF2B5EF4-FFF2-40B4-BE49-F238E27FC236}">
                <a16:creationId xmlns:a16="http://schemas.microsoft.com/office/drawing/2014/main" id="{47CEA5B0-AD30-73DE-BFE7-79234C3EB6D7}"/>
              </a:ext>
            </a:extLst>
          </p:cNvPr>
          <p:cNvPicPr>
            <a:picLocks noChangeAspect="1"/>
          </p:cNvPicPr>
          <p:nvPr/>
        </p:nvPicPr>
        <p:blipFill rotWithShape="1">
          <a:blip r:embed="rId2"/>
          <a:srcRect l="818" r="4922" b="-1"/>
          <a:stretch/>
        </p:blipFill>
        <p:spPr>
          <a:xfrm>
            <a:off x="572492" y="2002056"/>
            <a:ext cx="3943849"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p:spPr>
      </p:pic>
      <p:sp>
        <p:nvSpPr>
          <p:cNvPr id="3" name="Content Placeholder 2">
            <a:extLst>
              <a:ext uri="{FF2B5EF4-FFF2-40B4-BE49-F238E27FC236}">
                <a16:creationId xmlns:a16="http://schemas.microsoft.com/office/drawing/2014/main" id="{AE130A6A-584B-C6E3-AAB6-E9353E313988}"/>
              </a:ext>
            </a:extLst>
          </p:cNvPr>
          <p:cNvSpPr>
            <a:spLocks noGrp="1"/>
          </p:cNvSpPr>
          <p:nvPr>
            <p:ph idx="1"/>
          </p:nvPr>
        </p:nvSpPr>
        <p:spPr>
          <a:xfrm>
            <a:off x="4905955" y="2071316"/>
            <a:ext cx="6713552" cy="4114800"/>
          </a:xfrm>
        </p:spPr>
        <p:txBody>
          <a:bodyPr lIns="91440" tIns="45720" rIns="91440" bIns="45720" anchor="t">
            <a:normAutofit/>
          </a:bodyPr>
          <a:lstStyle/>
          <a:p>
            <a:pPr>
              <a:lnSpc>
                <a:spcPct val="90000"/>
              </a:lnSpc>
            </a:pPr>
            <a:r>
              <a:rPr lang="en-US" sz="1500">
                <a:latin typeface="Times New Roman"/>
                <a:cs typeface="Times New Roman"/>
              </a:rPr>
              <a:t>01. Normal</a:t>
            </a:r>
          </a:p>
          <a:p>
            <a:pPr>
              <a:lnSpc>
                <a:spcPct val="90000"/>
              </a:lnSpc>
            </a:pPr>
            <a:r>
              <a:rPr lang="en-US" sz="1500">
                <a:latin typeface="Times New Roman"/>
                <a:cs typeface="Times New Roman"/>
              </a:rPr>
              <a:t>02. Ischemic changes (Coronary Artery Disease)</a:t>
            </a:r>
          </a:p>
          <a:p>
            <a:pPr>
              <a:lnSpc>
                <a:spcPct val="90000"/>
              </a:lnSpc>
            </a:pPr>
            <a:r>
              <a:rPr lang="en-US" sz="1500">
                <a:latin typeface="Times New Roman"/>
                <a:cs typeface="Times New Roman"/>
              </a:rPr>
              <a:t>03. Old Anterior Myocardial Infarction</a:t>
            </a:r>
          </a:p>
          <a:p>
            <a:pPr>
              <a:lnSpc>
                <a:spcPct val="90000"/>
              </a:lnSpc>
            </a:pPr>
            <a:r>
              <a:rPr lang="en-US" sz="1500">
                <a:latin typeface="Times New Roman"/>
                <a:cs typeface="Times New Roman"/>
              </a:rPr>
              <a:t>04. Old Inferior Myocardial Infarction</a:t>
            </a:r>
          </a:p>
          <a:p>
            <a:pPr>
              <a:lnSpc>
                <a:spcPct val="90000"/>
              </a:lnSpc>
            </a:pPr>
            <a:r>
              <a:rPr lang="en-US" sz="1500">
                <a:latin typeface="Times New Roman"/>
                <a:cs typeface="Times New Roman"/>
              </a:rPr>
              <a:t>05. Sinus tachycardia</a:t>
            </a:r>
          </a:p>
          <a:p>
            <a:pPr>
              <a:lnSpc>
                <a:spcPct val="90000"/>
              </a:lnSpc>
            </a:pPr>
            <a:r>
              <a:rPr lang="en-US" sz="1500">
                <a:latin typeface="Times New Roman"/>
                <a:cs typeface="Times New Roman"/>
              </a:rPr>
              <a:t>06. Sinus bradycardia</a:t>
            </a:r>
          </a:p>
          <a:p>
            <a:pPr>
              <a:lnSpc>
                <a:spcPct val="90000"/>
              </a:lnSpc>
            </a:pPr>
            <a:r>
              <a:rPr lang="en-US" sz="1500">
                <a:latin typeface="Times New Roman"/>
                <a:cs typeface="Times New Roman"/>
              </a:rPr>
              <a:t>07. Ventricular Premature Contraction (PVC)</a:t>
            </a:r>
          </a:p>
          <a:p>
            <a:pPr>
              <a:lnSpc>
                <a:spcPct val="90000"/>
              </a:lnSpc>
            </a:pPr>
            <a:r>
              <a:rPr lang="en-US" sz="1500">
                <a:latin typeface="Times New Roman"/>
                <a:cs typeface="Times New Roman"/>
              </a:rPr>
              <a:t>08. Supraventricular Premature Contraction</a:t>
            </a:r>
          </a:p>
          <a:p>
            <a:pPr>
              <a:lnSpc>
                <a:spcPct val="90000"/>
              </a:lnSpc>
            </a:pPr>
            <a:r>
              <a:rPr lang="en-US" sz="1500">
                <a:latin typeface="Times New Roman"/>
                <a:cs typeface="Times New Roman"/>
              </a:rPr>
              <a:t>09. Left bundle branch block</a:t>
            </a:r>
          </a:p>
          <a:p>
            <a:pPr>
              <a:lnSpc>
                <a:spcPct val="90000"/>
              </a:lnSpc>
            </a:pPr>
            <a:r>
              <a:rPr lang="en-US" sz="1500">
                <a:latin typeface="Times New Roman"/>
                <a:cs typeface="Times New Roman"/>
              </a:rPr>
              <a:t>10. Right bundle branch block</a:t>
            </a:r>
          </a:p>
          <a:p>
            <a:pPr>
              <a:lnSpc>
                <a:spcPct val="90000"/>
              </a:lnSpc>
            </a:pPr>
            <a:r>
              <a:rPr lang="en-US" sz="1500">
                <a:latin typeface="Times New Roman"/>
                <a:cs typeface="Times New Roman"/>
              </a:rPr>
              <a:t>11. 1st degree Atrioventricular block</a:t>
            </a:r>
          </a:p>
          <a:p>
            <a:pPr>
              <a:lnSpc>
                <a:spcPct val="90000"/>
              </a:lnSpc>
            </a:pPr>
            <a:r>
              <a:rPr lang="en-US" sz="1500">
                <a:latin typeface="Times New Roman"/>
                <a:cs typeface="Times New Roman"/>
              </a:rPr>
              <a:t>12. 2nd degree AV block</a:t>
            </a:r>
          </a:p>
          <a:p>
            <a:pPr>
              <a:lnSpc>
                <a:spcPct val="90000"/>
              </a:lnSpc>
            </a:pPr>
            <a:r>
              <a:rPr lang="en-US" sz="1500">
                <a:latin typeface="Times New Roman"/>
                <a:cs typeface="Times New Roman"/>
              </a:rPr>
              <a:t>13. 3rd degree AV block</a:t>
            </a:r>
          </a:p>
          <a:p>
            <a:pPr>
              <a:lnSpc>
                <a:spcPct val="90000"/>
              </a:lnSpc>
            </a:pPr>
            <a:r>
              <a:rPr lang="en-US" sz="1500">
                <a:latin typeface="Times New Roman"/>
                <a:cs typeface="Times New Roman"/>
              </a:rPr>
              <a:t>14. Left ventricle hypertrophy</a:t>
            </a:r>
          </a:p>
          <a:p>
            <a:pPr>
              <a:lnSpc>
                <a:spcPct val="90000"/>
              </a:lnSpc>
            </a:pPr>
            <a:r>
              <a:rPr lang="en-US" sz="1500">
                <a:latin typeface="Times New Roman"/>
                <a:cs typeface="Times New Roman"/>
              </a:rPr>
              <a:t>15. Atrial Fibrillation or Flutter</a:t>
            </a:r>
          </a:p>
          <a:p>
            <a:pPr>
              <a:lnSpc>
                <a:spcPct val="90000"/>
              </a:lnSpc>
            </a:pPr>
            <a:r>
              <a:rPr lang="en-US" sz="1500">
                <a:latin typeface="Times New Roman"/>
                <a:cs typeface="Times New Roman"/>
              </a:rPr>
              <a:t>16. Others</a:t>
            </a:r>
            <a:endParaRPr lang="en-US" sz="1500"/>
          </a:p>
        </p:txBody>
      </p:sp>
    </p:spTree>
    <p:extLst>
      <p:ext uri="{BB962C8B-B14F-4D97-AF65-F5344CB8AC3E}">
        <p14:creationId xmlns:p14="http://schemas.microsoft.com/office/powerpoint/2010/main" val="1460563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40" tIns="45720" rIns="91440" bIns="45720" anchor="ctr" anchorCtr="0"/>
          <a:lstStyle/>
          <a:p>
            <a:r>
              <a:rPr lang="en-IN" altLang="en-US" b="1">
                <a:latin typeface="Times New Roman"/>
                <a:cs typeface="Times New Roman"/>
              </a:rPr>
              <a:t>Dataset Description</a:t>
            </a:r>
          </a:p>
        </p:txBody>
      </p:sp>
      <p:sp>
        <p:nvSpPr>
          <p:cNvPr id="3" name="Content Placeholder 2"/>
          <p:cNvSpPr>
            <a:spLocks noGrp="1"/>
          </p:cNvSpPr>
          <p:nvPr>
            <p:ph idx="1"/>
          </p:nvPr>
        </p:nvSpPr>
        <p:spPr/>
        <p:txBody>
          <a:bodyPr lIns="91440" tIns="45720" rIns="91440" bIns="45720" anchor="t"/>
          <a:lstStyle/>
          <a:p>
            <a:pPr algn="just"/>
            <a:r>
              <a:rPr lang="en-US" sz="1800"/>
              <a:t>The dataset used in this project is available on the UCI machine learning repository.</a:t>
            </a:r>
            <a:endParaRPr lang="en-US"/>
          </a:p>
          <a:p>
            <a:pPr algn="just"/>
            <a:endParaRPr lang="en-US" sz="1800">
              <a:cs typeface="Arial"/>
            </a:endParaRPr>
          </a:p>
          <a:p>
            <a:pPr algn="just"/>
            <a:r>
              <a:rPr lang="en-US" sz="1800"/>
              <a:t>It can be found at: </a:t>
            </a:r>
            <a:r>
              <a:rPr lang="en-US" sz="1800">
                <a:hlinkClick r:id="rId2"/>
              </a:rPr>
              <a:t>https://archive.ics.uci.edu/ml/datasets/Arrhythmia</a:t>
            </a:r>
            <a:r>
              <a:rPr lang="en-US" sz="1800"/>
              <a:t> </a:t>
            </a:r>
            <a:endParaRPr lang="en-US" sz="1800">
              <a:cs typeface="Arial"/>
            </a:endParaRPr>
          </a:p>
          <a:p>
            <a:pPr algn="just"/>
            <a:endParaRPr lang="en-US" sz="1800">
              <a:cs typeface="Arial"/>
            </a:endParaRPr>
          </a:p>
          <a:p>
            <a:pPr algn="just"/>
            <a:r>
              <a:rPr lang="en-US" sz="1800"/>
              <a:t>It consists of 452 different examples spread over 16 classes. Of the 452 examples, 245 are of "normal" people. We also have 12 different types of arrhythmias.</a:t>
            </a:r>
            <a:endParaRPr lang="en-US" sz="1800">
              <a:cs typeface="Arial"/>
            </a:endParaRPr>
          </a:p>
          <a:p>
            <a:pPr algn="just"/>
            <a:endParaRPr lang="en-US" sz="1800">
              <a:cs typeface="Arial"/>
            </a:endParaRPr>
          </a:p>
          <a:p>
            <a:pPr algn="just"/>
            <a:r>
              <a:rPr lang="en-US" sz="1800"/>
              <a:t>Among all these types of arrhythmias, the most representative are the "coronary artery disease" and "right bundle branch block".</a:t>
            </a:r>
            <a:endParaRPr lang="en-US" sz="1800">
              <a:cs typeface="Arial"/>
            </a:endParaRPr>
          </a:p>
          <a:p>
            <a:pPr algn="just"/>
            <a:endParaRPr lang="en-US" sz="1800">
              <a:cs typeface="Arial"/>
            </a:endParaRPr>
          </a:p>
          <a:p>
            <a:pPr algn="just"/>
            <a:r>
              <a:rPr lang="en-US" sz="1800"/>
              <a:t>We have 279 features which include age, sex, weight, height of patients and other related information. We explicitly observe that the number of features is relatively high compared to the number of examples we have available.</a:t>
            </a:r>
            <a:endParaRPr lang="en-US" sz="1800">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40" tIns="45720" rIns="91440" bIns="45720" anchor="ctr" anchorCtr="0"/>
          <a:lstStyle/>
          <a:p>
            <a:r>
              <a:rPr lang="en-US" b="1">
                <a:latin typeface="Times New Roman"/>
                <a:cs typeface="Times New Roman"/>
              </a:rPr>
              <a:t>Data preprocessing</a:t>
            </a:r>
          </a:p>
        </p:txBody>
      </p:sp>
      <p:pic>
        <p:nvPicPr>
          <p:cNvPr id="4" name="Content Placeholder 3"/>
          <p:cNvPicPr>
            <a:picLocks noGrp="1" noChangeAspect="1"/>
          </p:cNvPicPr>
          <p:nvPr>
            <p:ph idx="1"/>
          </p:nvPr>
        </p:nvPicPr>
        <p:blipFill>
          <a:blip r:embed="rId2"/>
          <a:stretch>
            <a:fillRect/>
          </a:stretch>
        </p:blipFill>
        <p:spPr>
          <a:xfrm>
            <a:off x="6308090" y="1838960"/>
            <a:ext cx="5464810" cy="4048125"/>
          </a:xfrm>
          <a:prstGeom prst="rect">
            <a:avLst/>
          </a:prstGeom>
        </p:spPr>
      </p:pic>
      <p:sp>
        <p:nvSpPr>
          <p:cNvPr id="5" name="Text Box 4"/>
          <p:cNvSpPr txBox="1"/>
          <p:nvPr/>
        </p:nvSpPr>
        <p:spPr>
          <a:xfrm>
            <a:off x="986155" y="1856357"/>
            <a:ext cx="4880610" cy="4005549"/>
          </a:xfrm>
          <a:prstGeom prst="rect">
            <a:avLst/>
          </a:prstGeom>
          <a:noFill/>
        </p:spPr>
        <p:txBody>
          <a:bodyPr wrap="square" lIns="91440" tIns="45720" rIns="91440" bIns="45720" rtlCol="0" anchor="t">
            <a:noAutofit/>
          </a:bodyPr>
          <a:lstStyle/>
          <a:p>
            <a:pPr algn="just"/>
            <a:r>
              <a:rPr lang="en-IN" altLang="en-US" sz="2400" b="1">
                <a:latin typeface="Times New Roman"/>
                <a:cs typeface="Times New Roman"/>
              </a:rPr>
              <a:t>Handling Missing Values:</a:t>
            </a:r>
            <a:endParaRPr lang="en-IN" altLang="en-US" sz="2400">
              <a:latin typeface="Times New Roman"/>
              <a:cs typeface="Times New Roman"/>
            </a:endParaRPr>
          </a:p>
          <a:p>
            <a:pPr algn="just"/>
            <a:endParaRPr lang="en-IN" altLang="en-US" sz="2400">
              <a:latin typeface="Times New Roman"/>
              <a:cs typeface="Times New Roman"/>
            </a:endParaRPr>
          </a:p>
          <a:p>
            <a:pPr algn="just"/>
            <a:r>
              <a:rPr lang="en-IN" altLang="en-US" sz="2400">
                <a:latin typeface="Times New Roman"/>
                <a:cs typeface="Times New Roman"/>
              </a:rPr>
              <a:t>Column 13 contained more than 350 missing values out of total 452 instances, so we will drop column 13. Other attributes have comparatively less null values. So instead of dropping them, we will replace the null value of other attributes with their mean values.</a:t>
            </a:r>
            <a:br>
              <a:rPr lang="en-IN" altLang="en-US" sz="2400">
                <a:latin typeface="Times New Roman"/>
              </a:rPr>
            </a:br>
            <a:br>
              <a:rPr lang="en-IN" altLang="en-US" sz="2400">
                <a:latin typeface="Times New Roman"/>
              </a:rPr>
            </a:br>
            <a:endParaRPr lang="en-IN" altLang="en-US" sz="24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7BC35-9E38-36E8-10E4-F1D532E16934}"/>
              </a:ext>
            </a:extLst>
          </p:cNvPr>
          <p:cNvSpPr>
            <a:spLocks noGrp="1"/>
          </p:cNvSpPr>
          <p:nvPr>
            <p:ph type="title"/>
          </p:nvPr>
        </p:nvSpPr>
        <p:spPr/>
        <p:txBody>
          <a:bodyPr lIns="91440" tIns="45720" rIns="91440" bIns="45720" anchor="ctr" anchorCtr="0"/>
          <a:lstStyle/>
          <a:p>
            <a:pPr>
              <a:spcBef>
                <a:spcPct val="20000"/>
              </a:spcBef>
            </a:pPr>
            <a:r>
              <a:rPr lang="en-US" b="1">
                <a:latin typeface="Times New Roman"/>
                <a:cs typeface="Arial"/>
              </a:rPr>
              <a:t>Using the mean strategy for imputation</a:t>
            </a:r>
            <a:r>
              <a:rPr lang="en-IN" b="1">
                <a:latin typeface="Times New Roman"/>
                <a:cs typeface="Arial"/>
              </a:rPr>
              <a:t>:</a:t>
            </a:r>
            <a:endParaRPr lang="en-US" b="1">
              <a:latin typeface="Times New Roman"/>
              <a:cs typeface="Arial"/>
            </a:endParaRPr>
          </a:p>
        </p:txBody>
      </p:sp>
      <p:pic>
        <p:nvPicPr>
          <p:cNvPr id="5" name="Picture 4">
            <a:extLst>
              <a:ext uri="{FF2B5EF4-FFF2-40B4-BE49-F238E27FC236}">
                <a16:creationId xmlns:a16="http://schemas.microsoft.com/office/drawing/2014/main" id="{68A57B5E-C130-070E-A3ED-64D4DD532476}"/>
              </a:ext>
            </a:extLst>
          </p:cNvPr>
          <p:cNvPicPr>
            <a:picLocks noChangeAspect="1"/>
          </p:cNvPicPr>
          <p:nvPr/>
        </p:nvPicPr>
        <p:blipFill>
          <a:blip r:embed="rId2"/>
          <a:stretch>
            <a:fillRect/>
          </a:stretch>
        </p:blipFill>
        <p:spPr>
          <a:xfrm>
            <a:off x="1021080" y="2499995"/>
            <a:ext cx="10306685" cy="1642745"/>
          </a:xfrm>
          <a:prstGeom prst="rect">
            <a:avLst/>
          </a:prstGeom>
        </p:spPr>
      </p:pic>
    </p:spTree>
    <p:extLst>
      <p:ext uri="{BB962C8B-B14F-4D97-AF65-F5344CB8AC3E}">
        <p14:creationId xmlns:p14="http://schemas.microsoft.com/office/powerpoint/2010/main" val="276762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750" y="320250"/>
            <a:ext cx="10972800" cy="1143000"/>
          </a:xfrm>
        </p:spPr>
        <p:txBody>
          <a:bodyPr lIns="91440" tIns="45720" rIns="91440" bIns="45720" anchor="ctr" anchorCtr="0"/>
          <a:lstStyle/>
          <a:p>
            <a:r>
              <a:rPr lang="en-US" b="1">
                <a:latin typeface="Times New Roman"/>
                <a:cs typeface="Times New Roman"/>
              </a:rPr>
              <a:t>Labelling Attributes to dataset</a:t>
            </a:r>
          </a:p>
        </p:txBody>
      </p:sp>
      <p:pic>
        <p:nvPicPr>
          <p:cNvPr id="4" name="Content Placeholder 3"/>
          <p:cNvPicPr>
            <a:picLocks noGrp="1" noChangeAspect="1"/>
          </p:cNvPicPr>
          <p:nvPr>
            <p:ph idx="1"/>
          </p:nvPr>
        </p:nvPicPr>
        <p:blipFill>
          <a:blip r:embed="rId2"/>
          <a:stretch>
            <a:fillRect/>
          </a:stretch>
        </p:blipFill>
        <p:spPr>
          <a:xfrm>
            <a:off x="249424" y="2196285"/>
            <a:ext cx="11690500" cy="322498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10779561" cy="1611405"/>
          </a:xfrm>
        </p:spPr>
        <p:txBody>
          <a:bodyPr vert="horz" lIns="91440" tIns="45720" rIns="91440" bIns="45720" rtlCol="0" anchor="t" anchorCtr="0">
            <a:normAutofit/>
          </a:bodyPr>
          <a:lstStyle/>
          <a:p>
            <a:pPr>
              <a:lnSpc>
                <a:spcPct val="90000"/>
              </a:lnSpc>
            </a:pPr>
            <a:r>
              <a:rPr lang="en-US" sz="4000" b="1" kern="1200">
                <a:solidFill>
                  <a:schemeClr val="tx1"/>
                </a:solidFill>
                <a:latin typeface="+mj-lt"/>
                <a:ea typeface="+mj-ea"/>
                <a:cs typeface="+mj-cs"/>
              </a:rPr>
              <a:t>Generating final dataset</a:t>
            </a:r>
            <a:endParaRPr lang="en-US" sz="4000" kern="1200">
              <a:solidFill>
                <a:schemeClr val="tx1"/>
              </a:solidFill>
              <a:latin typeface="+mj-lt"/>
              <a:ea typeface="+mj-ea"/>
              <a:cs typeface="Arial"/>
            </a:endParaRPr>
          </a:p>
        </p:txBody>
      </p:sp>
      <p:pic>
        <p:nvPicPr>
          <p:cNvPr id="6" name="Content Placeholder 5" descr="A table with numbers and letters&#10;&#10;Description automatically generated">
            <a:extLst>
              <a:ext uri="{FF2B5EF4-FFF2-40B4-BE49-F238E27FC236}">
                <a16:creationId xmlns:a16="http://schemas.microsoft.com/office/drawing/2014/main" id="{106B64B6-5333-AF42-C8DA-2791B441D3BA}"/>
              </a:ext>
            </a:extLst>
          </p:cNvPr>
          <p:cNvPicPr>
            <a:picLocks noGrp="1" noChangeAspect="1"/>
          </p:cNvPicPr>
          <p:nvPr>
            <p:ph idx="1"/>
          </p:nvPr>
        </p:nvPicPr>
        <p:blipFill>
          <a:blip r:embed="rId2"/>
          <a:stretch>
            <a:fillRect/>
          </a:stretch>
        </p:blipFill>
        <p:spPr>
          <a:xfrm>
            <a:off x="913748" y="3055934"/>
            <a:ext cx="10217522" cy="3358783"/>
          </a:xfrm>
          <a:prstGeom prst="rect">
            <a:avLst/>
          </a:prstGeom>
        </p:spPr>
      </p:pic>
      <p:sp>
        <p:nvSpPr>
          <p:cNvPr id="7" name="Text Placeholder 6">
            <a:extLst>
              <a:ext uri="{FF2B5EF4-FFF2-40B4-BE49-F238E27FC236}">
                <a16:creationId xmlns:a16="http://schemas.microsoft.com/office/drawing/2014/main" id="{2F83A79A-E719-B545-2949-37D04A58200A}"/>
              </a:ext>
            </a:extLst>
          </p:cNvPr>
          <p:cNvSpPr>
            <a:spLocks noGrp="1"/>
          </p:cNvSpPr>
          <p:nvPr>
            <p:ph type="body" sz="half" idx="2"/>
          </p:nvPr>
        </p:nvSpPr>
        <p:spPr>
          <a:xfrm>
            <a:off x="840317" y="2068605"/>
            <a:ext cx="10185649" cy="1110972"/>
          </a:xfrm>
        </p:spPr>
        <p:txBody>
          <a:bodyPr lIns="91440" tIns="45720" rIns="91440" bIns="45720" anchor="t"/>
          <a:lstStyle/>
          <a:p>
            <a:r>
              <a:rPr lang="en-US" sz="2000">
                <a:ea typeface="+mn-lt"/>
                <a:cs typeface="+mn-lt"/>
              </a:rPr>
              <a:t>As our </a:t>
            </a:r>
            <a:r>
              <a:rPr lang="en-US" sz="2000" err="1">
                <a:ea typeface="+mn-lt"/>
                <a:cs typeface="+mn-lt"/>
              </a:rPr>
              <a:t>dataframe</a:t>
            </a:r>
            <a:r>
              <a:rPr lang="en-US" sz="2000">
                <a:ea typeface="+mn-lt"/>
                <a:cs typeface="+mn-lt"/>
              </a:rPr>
              <a:t> is completely cleaned and preprocessed. we will remove the target attribute and store our final </a:t>
            </a:r>
            <a:r>
              <a:rPr lang="en-US" sz="2000" err="1">
                <a:ea typeface="+mn-lt"/>
                <a:cs typeface="+mn-lt"/>
              </a:rPr>
              <a:t>dataframe</a:t>
            </a:r>
            <a:r>
              <a:rPr lang="en-US" sz="2000">
                <a:ea typeface="+mn-lt"/>
                <a:cs typeface="+mn-lt"/>
              </a:rPr>
              <a:t>.</a:t>
            </a:r>
          </a:p>
        </p:txBody>
      </p:sp>
    </p:spTree>
    <p:extLst>
      <p:ext uri="{BB962C8B-B14F-4D97-AF65-F5344CB8AC3E}">
        <p14:creationId xmlns:p14="http://schemas.microsoft.com/office/powerpoint/2010/main" val="2252912674"/>
      </p:ext>
    </p:extLst>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983</Words>
  <Application>Microsoft Office PowerPoint</Application>
  <PresentationFormat>Widescreen</PresentationFormat>
  <Paragraphs>92</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SimSun</vt:lpstr>
      <vt:lpstr>Arial</vt:lpstr>
      <vt:lpstr>Calibri</vt:lpstr>
      <vt:lpstr>Courier New</vt:lpstr>
      <vt:lpstr>Times New Roman</vt:lpstr>
      <vt:lpstr>Business Cooperate</vt:lpstr>
      <vt:lpstr> Classification of Arrhythmia </vt:lpstr>
      <vt:lpstr>Motivation</vt:lpstr>
      <vt:lpstr>Objective:</vt:lpstr>
      <vt:lpstr>Types of Arrythmias</vt:lpstr>
      <vt:lpstr>Dataset Description</vt:lpstr>
      <vt:lpstr>Data preprocessing</vt:lpstr>
      <vt:lpstr>Using the mean strategy for imputation:</vt:lpstr>
      <vt:lpstr>Labelling Attributes to dataset</vt:lpstr>
      <vt:lpstr>Generating final dataset</vt:lpstr>
      <vt:lpstr>Exploratory Data Analysis (EDA) </vt:lpstr>
      <vt:lpstr>Pairwise Plots</vt:lpstr>
      <vt:lpstr>Boxplots</vt:lpstr>
      <vt:lpstr>Feature Scaling </vt:lpstr>
      <vt:lpstr>Evaluation strategy</vt:lpstr>
      <vt:lpstr>Modeling</vt:lpstr>
      <vt:lpstr>KNN</vt:lpstr>
      <vt:lpstr>Logistic Regression</vt:lpstr>
      <vt:lpstr>Decision Tree Classifier</vt:lpstr>
      <vt:lpstr>Linear SVM</vt:lpstr>
      <vt:lpstr>Kernelized SVM</vt:lpstr>
      <vt:lpstr>Random Forest Classifier</vt:lpstr>
      <vt:lpstr>KNN with PCA</vt:lpstr>
      <vt:lpstr>Logistic with PCA</vt:lpstr>
      <vt:lpstr>Linear SVM with PCA</vt:lpstr>
      <vt:lpstr>Kernal SVM with PCA</vt:lpstr>
      <vt:lpstr>DecisionTree Classifier with PCA</vt:lpstr>
      <vt:lpstr>Random Forest Classifier With PCA</vt:lpstr>
      <vt:lpstr>Comparative Analysis of Algorithmic Accuracies</vt:lpstr>
      <vt:lpstr>Conclusion</vt:lpstr>
      <vt:lpstr>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Arrhythmia </dc:title>
  <dc:creator>kasip</dc:creator>
  <cp:lastModifiedBy>Akshith Goud Kasipuram</cp:lastModifiedBy>
  <cp:revision>12</cp:revision>
  <dcterms:created xsi:type="dcterms:W3CDTF">2024-04-25T01:32:00Z</dcterms:created>
  <dcterms:modified xsi:type="dcterms:W3CDTF">2025-06-24T02:47:17Z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45E3C8ED2C0D4D3E9BC1862CD4E58AA6_11</vt:lpwstr>
  </property>
  <property fmtid="{D5CDD505-2E9C-101B-9397-08002B2CF9AE}" pid="3" name="KSOProductBuildVer">
    <vt:lpwstr>1033-12.2.0.16731</vt:lpwstr>
  </property>
</Properties>
</file>