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12A2-3657-4BE4-918D-556FF8B8C75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BDB5E-59D2-4985-B3D1-09E526A5A0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Facade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Lecture 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https://www.tutorialspoint.com/design_pattern/facade_pattern.htm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99"/>
                </a:solidFill>
                <a:latin typeface="Arial" charset="0"/>
              </a:rPr>
              <a:t>“</a:t>
            </a:r>
            <a:r>
              <a:rPr lang="en-US" altLang="zh-CN" dirty="0" smtClean="0">
                <a:solidFill>
                  <a:srgbClr val="000099"/>
                </a:solidFill>
              </a:rPr>
              <a:t>Provide a unified interface to a set of interfaces in a collection of subsystems.</a:t>
            </a:r>
          </a:p>
          <a:p>
            <a:r>
              <a:rPr lang="en-US" altLang="zh-CN" dirty="0" smtClean="0">
                <a:solidFill>
                  <a:srgbClr val="000099"/>
                </a:solidFill>
              </a:rPr>
              <a:t> Facade defines a higher-level interface that makes the subsystems easier to use.</a:t>
            </a:r>
            <a:r>
              <a:rPr lang="en-US" altLang="zh-CN" dirty="0" smtClean="0">
                <a:solidFill>
                  <a:srgbClr val="000099"/>
                </a:solidFill>
                <a:latin typeface="Arial" charset="0"/>
              </a:rPr>
              <a:t>”</a:t>
            </a:r>
            <a:endParaRPr lang="en-US" altLang="zh-CN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mtClean="0"/>
              <a:t>Motivation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918325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 dirty="0" smtClean="0">
                <a:solidFill>
                  <a:srgbClr val="000099"/>
                </a:solidFill>
                <a:latin typeface="Arial" charset="0"/>
              </a:rPr>
              <a:t>“</a:t>
            </a:r>
            <a:r>
              <a:rPr lang="en-US" altLang="zh-CN" sz="2400" dirty="0" smtClean="0">
                <a:solidFill>
                  <a:srgbClr val="000099"/>
                </a:solidFill>
              </a:rPr>
              <a:t>Common design goal is to minimize the communication and dependencies between subsystems. One way to achieve this goal is to introduce a facade object that provides a single, simplified interface to the more general facilities of a subsystem.</a:t>
            </a:r>
            <a:r>
              <a:rPr lang="en-US" altLang="zh-CN" sz="2400" dirty="0" smtClean="0">
                <a:solidFill>
                  <a:srgbClr val="000099"/>
                </a:solidFill>
                <a:latin typeface="Arial" charset="0"/>
              </a:rPr>
              <a:t>”</a:t>
            </a:r>
            <a:endParaRPr lang="en-US" altLang="zh-CN" sz="2400" dirty="0" smtClean="0">
              <a:solidFill>
                <a:srgbClr val="000099"/>
              </a:solidFill>
            </a:endParaRPr>
          </a:p>
          <a:p>
            <a:pPr eaLnBrk="1" hangingPunct="1"/>
            <a:endParaRPr lang="en-US" altLang="zh-CN" sz="2400" dirty="0" smtClean="0">
              <a:solidFill>
                <a:srgbClr val="000099"/>
              </a:solidFill>
            </a:endParaRPr>
          </a:p>
          <a:p>
            <a:pPr eaLnBrk="1" hangingPunct="1"/>
            <a:r>
              <a:rPr lang="en-US" altLang="zh-CN" sz="2400" dirty="0" smtClean="0">
                <a:solidFill>
                  <a:srgbClr val="000099"/>
                </a:solidFill>
              </a:rPr>
              <a:t>With façade clients don't have to be concerned with exactly which object in a subsystem they're dealing with. They just call methods on the facade in blissful ignorance.</a:t>
            </a:r>
            <a:r>
              <a:rPr lang="en-US" altLang="zh-CN" sz="2400" dirty="0" smtClean="0"/>
              <a:t> </a:t>
            </a:r>
            <a:endParaRPr lang="en-US" altLang="zh-CN" sz="2400" dirty="0" smtClean="0">
              <a:solidFill>
                <a:srgbClr val="000099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0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7" y="1755250"/>
            <a:ext cx="7377367" cy="403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9264" y="1142984"/>
            <a:ext cx="5087186" cy="366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7" y="500042"/>
            <a:ext cx="8064905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302536"/>
            <a:ext cx="7006696" cy="6126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382168"/>
            <a:ext cx="7858180" cy="626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-10361"/>
            <a:ext cx="7000924" cy="665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113</Words>
  <Application>Microsoft Office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Facade Pattern</vt:lpstr>
      <vt:lpstr>Facade</vt:lpstr>
      <vt:lpstr>Motivation</vt:lpstr>
      <vt:lpstr>Implementation </vt:lpstr>
      <vt:lpstr>Slide 5</vt:lpstr>
      <vt:lpstr>Slide 6</vt:lpstr>
      <vt:lpstr>Slide 7</vt:lpstr>
      <vt:lpstr>Slide 8</vt:lpstr>
      <vt:lpstr>Slide 9</vt:lpstr>
      <vt:lpstr>References 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Facade Pattern</dc:title>
  <dc:creator>IT DEPT</dc:creator>
  <cp:lastModifiedBy>IT DEPT</cp:lastModifiedBy>
  <cp:revision>5</cp:revision>
  <dcterms:created xsi:type="dcterms:W3CDTF">2020-10-26T11:24:22Z</dcterms:created>
  <dcterms:modified xsi:type="dcterms:W3CDTF">2020-10-26T12:11:01Z</dcterms:modified>
</cp:coreProperties>
</file>