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9" r:id="rId63"/>
    <p:sldId id="320" r:id="rId64"/>
    <p:sldId id="321" r:id="rId6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CF1BD-E8B0-486B-8C0E-4509EF4D4EF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25FF8-B388-4CAF-A0D6-EC875A3DF47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74401602-3A73-49AB-99A8-A34E5BDA51A7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 smtClean="0"/>
              <a:t>Chapter </a:t>
            </a:r>
            <a:r>
              <a:rPr lang="en-US" smtClean="0"/>
              <a:t>17 </a:t>
            </a:r>
            <a:r>
              <a:rPr lang="en-US" spc="-5" smtClean="0"/>
              <a:t>Distributed software</a:t>
            </a:r>
            <a:r>
              <a:rPr lang="en-US" spc="-105" smtClean="0"/>
              <a:t> </a:t>
            </a:r>
            <a:r>
              <a:rPr lang="en-US" smtClean="0"/>
              <a:t>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F99EE7EA-0BED-48F2-9AB7-09D85DF66B0E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 smtClean="0"/>
              <a:t>Chapter </a:t>
            </a:r>
            <a:r>
              <a:rPr lang="en-US" smtClean="0"/>
              <a:t>17 </a:t>
            </a:r>
            <a:r>
              <a:rPr lang="en-US" spc="-5" smtClean="0"/>
              <a:t>Distributed software</a:t>
            </a:r>
            <a:r>
              <a:rPr lang="en-US" spc="-105" smtClean="0"/>
              <a:t> </a:t>
            </a:r>
            <a:r>
              <a:rPr lang="en-US" smtClean="0"/>
              <a:t>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B07C8555-49CB-45B1-B2CC-FCF0740C6F6D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 smtClean="0"/>
              <a:t>Chapter </a:t>
            </a:r>
            <a:r>
              <a:rPr lang="en-US" smtClean="0"/>
              <a:t>17 </a:t>
            </a:r>
            <a:r>
              <a:rPr lang="en-US" spc="-5" smtClean="0"/>
              <a:t>Distributed software</a:t>
            </a:r>
            <a:r>
              <a:rPr lang="en-US" spc="-105" smtClean="0"/>
              <a:t> </a:t>
            </a:r>
            <a:r>
              <a:rPr lang="en-US" smtClean="0"/>
              <a:t>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4628C6D3-E065-4486-AC2C-97EE16C1ABCA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 smtClean="0"/>
              <a:t>Chapter </a:t>
            </a:r>
            <a:r>
              <a:rPr lang="en-US" smtClean="0"/>
              <a:t>17 </a:t>
            </a:r>
            <a:r>
              <a:rPr lang="en-US" spc="-5" smtClean="0"/>
              <a:t>Distributed software</a:t>
            </a:r>
            <a:r>
              <a:rPr lang="en-US" spc="-105" smtClean="0"/>
              <a:t> </a:t>
            </a:r>
            <a:r>
              <a:rPr lang="en-US" smtClean="0"/>
              <a:t>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5F798306-FF08-4981-93BF-283A5C59D0C6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 smtClean="0"/>
              <a:t>Chapter </a:t>
            </a:r>
            <a:r>
              <a:rPr lang="en-US" smtClean="0"/>
              <a:t>17 </a:t>
            </a:r>
            <a:r>
              <a:rPr lang="en-US" spc="-5" smtClean="0"/>
              <a:t>Distributed software</a:t>
            </a:r>
            <a:r>
              <a:rPr lang="en-US" spc="-105" smtClean="0"/>
              <a:t> </a:t>
            </a:r>
            <a:r>
              <a:rPr lang="en-US" smtClean="0"/>
              <a:t>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6BC07395-99B5-47AD-B69B-FDED64DE6FEA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 smtClean="0"/>
              <a:t>Chapter </a:t>
            </a:r>
            <a:r>
              <a:rPr lang="en-US" smtClean="0"/>
              <a:t>17 </a:t>
            </a:r>
            <a:r>
              <a:rPr lang="en-US" spc="-5" smtClean="0"/>
              <a:t>Distributed software</a:t>
            </a:r>
            <a:r>
              <a:rPr lang="en-US" spc="-105" smtClean="0"/>
              <a:t> </a:t>
            </a:r>
            <a:r>
              <a:rPr lang="en-US" smtClean="0"/>
              <a:t>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82D5B0C7-2F00-44ED-9CCF-F5BF8C99BAD9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 smtClean="0"/>
              <a:t>Chapter </a:t>
            </a:r>
            <a:r>
              <a:rPr lang="en-US" smtClean="0"/>
              <a:t>17 </a:t>
            </a:r>
            <a:r>
              <a:rPr lang="en-US" spc="-5" smtClean="0"/>
              <a:t>Distributed software</a:t>
            </a:r>
            <a:r>
              <a:rPr lang="en-US" spc="-105" smtClean="0"/>
              <a:t> </a:t>
            </a:r>
            <a:r>
              <a:rPr lang="en-US" smtClean="0"/>
              <a:t>engineering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55534012-A03C-4A74-8B06-0199B314AD7C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 smtClean="0"/>
              <a:t>Chapter </a:t>
            </a:r>
            <a:r>
              <a:rPr lang="en-US" smtClean="0"/>
              <a:t>17 </a:t>
            </a:r>
            <a:r>
              <a:rPr lang="en-US" spc="-5" smtClean="0"/>
              <a:t>Distributed software</a:t>
            </a:r>
            <a:r>
              <a:rPr lang="en-US" spc="-105" smtClean="0"/>
              <a:t> </a:t>
            </a:r>
            <a:r>
              <a:rPr lang="en-US" smtClean="0"/>
              <a:t>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848AACDB-6718-4809-82A7-5CA214C74980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 smtClean="0"/>
              <a:t>Chapter </a:t>
            </a:r>
            <a:r>
              <a:rPr lang="en-US" smtClean="0"/>
              <a:t>17 </a:t>
            </a:r>
            <a:r>
              <a:rPr lang="en-US" spc="-5" smtClean="0"/>
              <a:t>Distributed software</a:t>
            </a:r>
            <a:r>
              <a:rPr lang="en-US" spc="-105" smtClean="0"/>
              <a:t> </a:t>
            </a:r>
            <a:r>
              <a:rPr lang="en-US" smtClean="0"/>
              <a:t>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D9286E3E-68F9-4B14-87E9-88020A937C55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 smtClean="0"/>
              <a:t>Chapter </a:t>
            </a:r>
            <a:r>
              <a:rPr lang="en-US" smtClean="0"/>
              <a:t>17 </a:t>
            </a:r>
            <a:r>
              <a:rPr lang="en-US" spc="-5" smtClean="0"/>
              <a:t>Distributed software</a:t>
            </a:r>
            <a:r>
              <a:rPr lang="en-US" spc="-105" smtClean="0"/>
              <a:t> </a:t>
            </a:r>
            <a:r>
              <a:rPr lang="en-US" smtClean="0"/>
              <a:t>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8F542641-13F4-441B-AE56-E2F4DC0295E6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 smtClean="0"/>
              <a:t>Chapter </a:t>
            </a:r>
            <a:r>
              <a:rPr lang="en-US" smtClean="0"/>
              <a:t>17 </a:t>
            </a:r>
            <a:r>
              <a:rPr lang="en-US" spc="-5" smtClean="0"/>
              <a:t>Distributed software</a:t>
            </a:r>
            <a:r>
              <a:rPr lang="en-US" spc="-105" smtClean="0"/>
              <a:t> </a:t>
            </a:r>
            <a:r>
              <a:rPr lang="en-US" smtClean="0"/>
              <a:t>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fld id="{F9615285-CBC8-4041-92B3-DD4A3C1F396D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 smtClean="0"/>
              <a:t>Chapter </a:t>
            </a:r>
            <a:r>
              <a:rPr lang="en-US" smtClean="0"/>
              <a:t>17 </a:t>
            </a:r>
            <a:r>
              <a:rPr lang="en-US" spc="-5" smtClean="0"/>
              <a:t>Distributed software</a:t>
            </a:r>
            <a:r>
              <a:rPr lang="en-US" spc="-105" smtClean="0"/>
              <a:t> </a:t>
            </a:r>
            <a:r>
              <a:rPr lang="en-US" smtClean="0"/>
              <a:t>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9" Type="http://schemas.openxmlformats.org/officeDocument/2006/relationships/image" Target="../media/image75.png"/><Relationship Id="rId21" Type="http://schemas.openxmlformats.org/officeDocument/2006/relationships/image" Target="../media/image57.png"/><Relationship Id="rId34" Type="http://schemas.openxmlformats.org/officeDocument/2006/relationships/image" Target="../media/image70.png"/><Relationship Id="rId42" Type="http://schemas.openxmlformats.org/officeDocument/2006/relationships/image" Target="../media/image78.png"/><Relationship Id="rId47" Type="http://schemas.openxmlformats.org/officeDocument/2006/relationships/image" Target="../media/image83.png"/><Relationship Id="rId50" Type="http://schemas.openxmlformats.org/officeDocument/2006/relationships/image" Target="../media/image86.png"/><Relationship Id="rId55" Type="http://schemas.openxmlformats.org/officeDocument/2006/relationships/image" Target="../media/image91.png"/><Relationship Id="rId63" Type="http://schemas.openxmlformats.org/officeDocument/2006/relationships/image" Target="../media/image99.png"/><Relationship Id="rId68" Type="http://schemas.openxmlformats.org/officeDocument/2006/relationships/image" Target="../media/image104.png"/><Relationship Id="rId76" Type="http://schemas.openxmlformats.org/officeDocument/2006/relationships/image" Target="../media/image112.png"/><Relationship Id="rId84" Type="http://schemas.openxmlformats.org/officeDocument/2006/relationships/image" Target="../media/image120.png"/><Relationship Id="rId7" Type="http://schemas.openxmlformats.org/officeDocument/2006/relationships/image" Target="../media/image43.png"/><Relationship Id="rId71" Type="http://schemas.openxmlformats.org/officeDocument/2006/relationships/image" Target="../media/image107.png"/><Relationship Id="rId2" Type="http://schemas.openxmlformats.org/officeDocument/2006/relationships/image" Target="../media/image38.png"/><Relationship Id="rId16" Type="http://schemas.openxmlformats.org/officeDocument/2006/relationships/image" Target="../media/image52.png"/><Relationship Id="rId29" Type="http://schemas.openxmlformats.org/officeDocument/2006/relationships/image" Target="../media/image65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32" Type="http://schemas.openxmlformats.org/officeDocument/2006/relationships/image" Target="../media/image68.png"/><Relationship Id="rId37" Type="http://schemas.openxmlformats.org/officeDocument/2006/relationships/image" Target="../media/image73.png"/><Relationship Id="rId40" Type="http://schemas.openxmlformats.org/officeDocument/2006/relationships/image" Target="../media/image76.png"/><Relationship Id="rId45" Type="http://schemas.openxmlformats.org/officeDocument/2006/relationships/image" Target="../media/image81.png"/><Relationship Id="rId53" Type="http://schemas.openxmlformats.org/officeDocument/2006/relationships/image" Target="../media/image89.png"/><Relationship Id="rId58" Type="http://schemas.openxmlformats.org/officeDocument/2006/relationships/image" Target="../media/image94.png"/><Relationship Id="rId66" Type="http://schemas.openxmlformats.org/officeDocument/2006/relationships/image" Target="../media/image102.png"/><Relationship Id="rId74" Type="http://schemas.openxmlformats.org/officeDocument/2006/relationships/image" Target="../media/image110.png"/><Relationship Id="rId79" Type="http://schemas.openxmlformats.org/officeDocument/2006/relationships/image" Target="../media/image115.png"/><Relationship Id="rId5" Type="http://schemas.openxmlformats.org/officeDocument/2006/relationships/image" Target="../media/image41.png"/><Relationship Id="rId61" Type="http://schemas.openxmlformats.org/officeDocument/2006/relationships/image" Target="../media/image97.png"/><Relationship Id="rId82" Type="http://schemas.openxmlformats.org/officeDocument/2006/relationships/image" Target="../media/image118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31" Type="http://schemas.openxmlformats.org/officeDocument/2006/relationships/image" Target="../media/image67.png"/><Relationship Id="rId44" Type="http://schemas.openxmlformats.org/officeDocument/2006/relationships/image" Target="../media/image80.png"/><Relationship Id="rId52" Type="http://schemas.openxmlformats.org/officeDocument/2006/relationships/image" Target="../media/image88.png"/><Relationship Id="rId60" Type="http://schemas.openxmlformats.org/officeDocument/2006/relationships/image" Target="../media/image96.png"/><Relationship Id="rId65" Type="http://schemas.openxmlformats.org/officeDocument/2006/relationships/image" Target="../media/image101.png"/><Relationship Id="rId73" Type="http://schemas.openxmlformats.org/officeDocument/2006/relationships/image" Target="../media/image109.png"/><Relationship Id="rId78" Type="http://schemas.openxmlformats.org/officeDocument/2006/relationships/image" Target="../media/image114.png"/><Relationship Id="rId81" Type="http://schemas.openxmlformats.org/officeDocument/2006/relationships/image" Target="../media/image117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Relationship Id="rId35" Type="http://schemas.openxmlformats.org/officeDocument/2006/relationships/image" Target="../media/image71.png"/><Relationship Id="rId43" Type="http://schemas.openxmlformats.org/officeDocument/2006/relationships/image" Target="../media/image79.png"/><Relationship Id="rId48" Type="http://schemas.openxmlformats.org/officeDocument/2006/relationships/image" Target="../media/image84.png"/><Relationship Id="rId56" Type="http://schemas.openxmlformats.org/officeDocument/2006/relationships/image" Target="../media/image92.png"/><Relationship Id="rId64" Type="http://schemas.openxmlformats.org/officeDocument/2006/relationships/image" Target="../media/image100.png"/><Relationship Id="rId69" Type="http://schemas.openxmlformats.org/officeDocument/2006/relationships/image" Target="../media/image105.png"/><Relationship Id="rId77" Type="http://schemas.openxmlformats.org/officeDocument/2006/relationships/image" Target="../media/image113.png"/><Relationship Id="rId8" Type="http://schemas.openxmlformats.org/officeDocument/2006/relationships/image" Target="../media/image44.png"/><Relationship Id="rId51" Type="http://schemas.openxmlformats.org/officeDocument/2006/relationships/image" Target="../media/image87.png"/><Relationship Id="rId72" Type="http://schemas.openxmlformats.org/officeDocument/2006/relationships/image" Target="../media/image108.png"/><Relationship Id="rId80" Type="http://schemas.openxmlformats.org/officeDocument/2006/relationships/image" Target="../media/image116.png"/><Relationship Id="rId3" Type="http://schemas.openxmlformats.org/officeDocument/2006/relationships/image" Target="../media/image39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33" Type="http://schemas.openxmlformats.org/officeDocument/2006/relationships/image" Target="../media/image69.png"/><Relationship Id="rId38" Type="http://schemas.openxmlformats.org/officeDocument/2006/relationships/image" Target="../media/image74.png"/><Relationship Id="rId46" Type="http://schemas.openxmlformats.org/officeDocument/2006/relationships/image" Target="../media/image82.png"/><Relationship Id="rId59" Type="http://schemas.openxmlformats.org/officeDocument/2006/relationships/image" Target="../media/image95.png"/><Relationship Id="rId67" Type="http://schemas.openxmlformats.org/officeDocument/2006/relationships/image" Target="../media/image103.png"/><Relationship Id="rId20" Type="http://schemas.openxmlformats.org/officeDocument/2006/relationships/image" Target="../media/image56.png"/><Relationship Id="rId41" Type="http://schemas.openxmlformats.org/officeDocument/2006/relationships/image" Target="../media/image77.png"/><Relationship Id="rId54" Type="http://schemas.openxmlformats.org/officeDocument/2006/relationships/image" Target="../media/image90.png"/><Relationship Id="rId62" Type="http://schemas.openxmlformats.org/officeDocument/2006/relationships/image" Target="../media/image98.png"/><Relationship Id="rId70" Type="http://schemas.openxmlformats.org/officeDocument/2006/relationships/image" Target="../media/image106.png"/><Relationship Id="rId75" Type="http://schemas.openxmlformats.org/officeDocument/2006/relationships/image" Target="../media/image111.png"/><Relationship Id="rId83" Type="http://schemas.openxmlformats.org/officeDocument/2006/relationships/image" Target="../media/image1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36" Type="http://schemas.openxmlformats.org/officeDocument/2006/relationships/image" Target="../media/image72.png"/><Relationship Id="rId49" Type="http://schemas.openxmlformats.org/officeDocument/2006/relationships/image" Target="../media/image85.png"/><Relationship Id="rId57" Type="http://schemas.openxmlformats.org/officeDocument/2006/relationships/image" Target="../media/image9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5.png"/><Relationship Id="rId18" Type="http://schemas.openxmlformats.org/officeDocument/2006/relationships/image" Target="../media/image140.png"/><Relationship Id="rId26" Type="http://schemas.openxmlformats.org/officeDocument/2006/relationships/image" Target="../media/image148.png"/><Relationship Id="rId3" Type="http://schemas.openxmlformats.org/officeDocument/2006/relationships/image" Target="../media/image125.png"/><Relationship Id="rId21" Type="http://schemas.openxmlformats.org/officeDocument/2006/relationships/image" Target="../media/image143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17" Type="http://schemas.openxmlformats.org/officeDocument/2006/relationships/image" Target="../media/image139.png"/><Relationship Id="rId25" Type="http://schemas.openxmlformats.org/officeDocument/2006/relationships/image" Target="../media/image147.png"/><Relationship Id="rId2" Type="http://schemas.openxmlformats.org/officeDocument/2006/relationships/image" Target="../media/image124.png"/><Relationship Id="rId16" Type="http://schemas.openxmlformats.org/officeDocument/2006/relationships/image" Target="../media/image138.png"/><Relationship Id="rId20" Type="http://schemas.openxmlformats.org/officeDocument/2006/relationships/image" Target="../media/image142.png"/><Relationship Id="rId29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24" Type="http://schemas.openxmlformats.org/officeDocument/2006/relationships/image" Target="../media/image146.png"/><Relationship Id="rId5" Type="http://schemas.openxmlformats.org/officeDocument/2006/relationships/image" Target="../media/image127.png"/><Relationship Id="rId15" Type="http://schemas.openxmlformats.org/officeDocument/2006/relationships/image" Target="../media/image137.png"/><Relationship Id="rId23" Type="http://schemas.openxmlformats.org/officeDocument/2006/relationships/image" Target="../media/image145.png"/><Relationship Id="rId28" Type="http://schemas.openxmlformats.org/officeDocument/2006/relationships/image" Target="../media/image150.png"/><Relationship Id="rId10" Type="http://schemas.openxmlformats.org/officeDocument/2006/relationships/image" Target="../media/image132.png"/><Relationship Id="rId19" Type="http://schemas.openxmlformats.org/officeDocument/2006/relationships/image" Target="../media/image141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6.png"/><Relationship Id="rId22" Type="http://schemas.openxmlformats.org/officeDocument/2006/relationships/image" Target="../media/image144.png"/><Relationship Id="rId27" Type="http://schemas.openxmlformats.org/officeDocument/2006/relationships/image" Target="../media/image14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13" Type="http://schemas.openxmlformats.org/officeDocument/2006/relationships/image" Target="../media/image163.png"/><Relationship Id="rId18" Type="http://schemas.openxmlformats.org/officeDocument/2006/relationships/image" Target="../media/image168.png"/><Relationship Id="rId26" Type="http://schemas.openxmlformats.org/officeDocument/2006/relationships/image" Target="../media/image176.png"/><Relationship Id="rId3" Type="http://schemas.openxmlformats.org/officeDocument/2006/relationships/image" Target="../media/image153.png"/><Relationship Id="rId21" Type="http://schemas.openxmlformats.org/officeDocument/2006/relationships/image" Target="../media/image171.png"/><Relationship Id="rId7" Type="http://schemas.openxmlformats.org/officeDocument/2006/relationships/image" Target="../media/image157.png"/><Relationship Id="rId12" Type="http://schemas.openxmlformats.org/officeDocument/2006/relationships/image" Target="../media/image162.png"/><Relationship Id="rId17" Type="http://schemas.openxmlformats.org/officeDocument/2006/relationships/image" Target="../media/image167.png"/><Relationship Id="rId25" Type="http://schemas.openxmlformats.org/officeDocument/2006/relationships/image" Target="../media/image175.png"/><Relationship Id="rId2" Type="http://schemas.openxmlformats.org/officeDocument/2006/relationships/image" Target="../media/image152.png"/><Relationship Id="rId16" Type="http://schemas.openxmlformats.org/officeDocument/2006/relationships/image" Target="../media/image166.png"/><Relationship Id="rId20" Type="http://schemas.openxmlformats.org/officeDocument/2006/relationships/image" Target="../media/image1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6.png"/><Relationship Id="rId11" Type="http://schemas.openxmlformats.org/officeDocument/2006/relationships/image" Target="../media/image161.png"/><Relationship Id="rId24" Type="http://schemas.openxmlformats.org/officeDocument/2006/relationships/image" Target="../media/image174.png"/><Relationship Id="rId5" Type="http://schemas.openxmlformats.org/officeDocument/2006/relationships/image" Target="../media/image155.png"/><Relationship Id="rId15" Type="http://schemas.openxmlformats.org/officeDocument/2006/relationships/image" Target="../media/image165.png"/><Relationship Id="rId23" Type="http://schemas.openxmlformats.org/officeDocument/2006/relationships/image" Target="../media/image173.png"/><Relationship Id="rId10" Type="http://schemas.openxmlformats.org/officeDocument/2006/relationships/image" Target="../media/image160.png"/><Relationship Id="rId19" Type="http://schemas.openxmlformats.org/officeDocument/2006/relationships/image" Target="../media/image169.png"/><Relationship Id="rId4" Type="http://schemas.openxmlformats.org/officeDocument/2006/relationships/image" Target="../media/image154.png"/><Relationship Id="rId9" Type="http://schemas.openxmlformats.org/officeDocument/2006/relationships/image" Target="../media/image159.png"/><Relationship Id="rId14" Type="http://schemas.openxmlformats.org/officeDocument/2006/relationships/image" Target="../media/image164.png"/><Relationship Id="rId22" Type="http://schemas.openxmlformats.org/officeDocument/2006/relationships/image" Target="../media/image17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13" Type="http://schemas.openxmlformats.org/officeDocument/2006/relationships/image" Target="../media/image188.png"/><Relationship Id="rId18" Type="http://schemas.openxmlformats.org/officeDocument/2006/relationships/image" Target="../media/image193.png"/><Relationship Id="rId26" Type="http://schemas.openxmlformats.org/officeDocument/2006/relationships/image" Target="../media/image201.png"/><Relationship Id="rId3" Type="http://schemas.openxmlformats.org/officeDocument/2006/relationships/image" Target="../media/image178.png"/><Relationship Id="rId21" Type="http://schemas.openxmlformats.org/officeDocument/2006/relationships/image" Target="../media/image196.png"/><Relationship Id="rId34" Type="http://schemas.openxmlformats.org/officeDocument/2006/relationships/image" Target="../media/image209.png"/><Relationship Id="rId7" Type="http://schemas.openxmlformats.org/officeDocument/2006/relationships/image" Target="../media/image182.png"/><Relationship Id="rId12" Type="http://schemas.openxmlformats.org/officeDocument/2006/relationships/image" Target="../media/image187.png"/><Relationship Id="rId17" Type="http://schemas.openxmlformats.org/officeDocument/2006/relationships/image" Target="../media/image192.png"/><Relationship Id="rId25" Type="http://schemas.openxmlformats.org/officeDocument/2006/relationships/image" Target="../media/image200.png"/><Relationship Id="rId33" Type="http://schemas.openxmlformats.org/officeDocument/2006/relationships/image" Target="../media/image208.png"/><Relationship Id="rId2" Type="http://schemas.openxmlformats.org/officeDocument/2006/relationships/image" Target="../media/image177.png"/><Relationship Id="rId16" Type="http://schemas.openxmlformats.org/officeDocument/2006/relationships/image" Target="../media/image191.png"/><Relationship Id="rId20" Type="http://schemas.openxmlformats.org/officeDocument/2006/relationships/image" Target="../media/image195.png"/><Relationship Id="rId29" Type="http://schemas.openxmlformats.org/officeDocument/2006/relationships/image" Target="../media/image20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1.png"/><Relationship Id="rId11" Type="http://schemas.openxmlformats.org/officeDocument/2006/relationships/image" Target="../media/image186.png"/><Relationship Id="rId24" Type="http://schemas.openxmlformats.org/officeDocument/2006/relationships/image" Target="../media/image199.png"/><Relationship Id="rId32" Type="http://schemas.openxmlformats.org/officeDocument/2006/relationships/image" Target="../media/image207.png"/><Relationship Id="rId5" Type="http://schemas.openxmlformats.org/officeDocument/2006/relationships/image" Target="../media/image180.png"/><Relationship Id="rId15" Type="http://schemas.openxmlformats.org/officeDocument/2006/relationships/image" Target="../media/image190.png"/><Relationship Id="rId23" Type="http://schemas.openxmlformats.org/officeDocument/2006/relationships/image" Target="../media/image198.png"/><Relationship Id="rId28" Type="http://schemas.openxmlformats.org/officeDocument/2006/relationships/image" Target="../media/image203.png"/><Relationship Id="rId36" Type="http://schemas.openxmlformats.org/officeDocument/2006/relationships/image" Target="../media/image211.png"/><Relationship Id="rId10" Type="http://schemas.openxmlformats.org/officeDocument/2006/relationships/image" Target="../media/image185.png"/><Relationship Id="rId19" Type="http://schemas.openxmlformats.org/officeDocument/2006/relationships/image" Target="../media/image194.png"/><Relationship Id="rId31" Type="http://schemas.openxmlformats.org/officeDocument/2006/relationships/image" Target="../media/image206.png"/><Relationship Id="rId4" Type="http://schemas.openxmlformats.org/officeDocument/2006/relationships/image" Target="../media/image179.png"/><Relationship Id="rId9" Type="http://schemas.openxmlformats.org/officeDocument/2006/relationships/image" Target="../media/image184.png"/><Relationship Id="rId14" Type="http://schemas.openxmlformats.org/officeDocument/2006/relationships/image" Target="../media/image189.png"/><Relationship Id="rId22" Type="http://schemas.openxmlformats.org/officeDocument/2006/relationships/image" Target="../media/image197.png"/><Relationship Id="rId27" Type="http://schemas.openxmlformats.org/officeDocument/2006/relationships/image" Target="../media/image202.png"/><Relationship Id="rId30" Type="http://schemas.openxmlformats.org/officeDocument/2006/relationships/image" Target="../media/image205.png"/><Relationship Id="rId35" Type="http://schemas.openxmlformats.org/officeDocument/2006/relationships/image" Target="../media/image2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png"/><Relationship Id="rId13" Type="http://schemas.openxmlformats.org/officeDocument/2006/relationships/image" Target="../media/image223.png"/><Relationship Id="rId18" Type="http://schemas.openxmlformats.org/officeDocument/2006/relationships/image" Target="../media/image228.png"/><Relationship Id="rId3" Type="http://schemas.openxmlformats.org/officeDocument/2006/relationships/image" Target="../media/image213.png"/><Relationship Id="rId7" Type="http://schemas.openxmlformats.org/officeDocument/2006/relationships/image" Target="../media/image217.png"/><Relationship Id="rId12" Type="http://schemas.openxmlformats.org/officeDocument/2006/relationships/image" Target="../media/image222.png"/><Relationship Id="rId17" Type="http://schemas.openxmlformats.org/officeDocument/2006/relationships/image" Target="../media/image227.png"/><Relationship Id="rId2" Type="http://schemas.openxmlformats.org/officeDocument/2006/relationships/image" Target="../media/image212.png"/><Relationship Id="rId16" Type="http://schemas.openxmlformats.org/officeDocument/2006/relationships/image" Target="../media/image2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6.png"/><Relationship Id="rId11" Type="http://schemas.openxmlformats.org/officeDocument/2006/relationships/image" Target="../media/image221.png"/><Relationship Id="rId5" Type="http://schemas.openxmlformats.org/officeDocument/2006/relationships/image" Target="../media/image215.png"/><Relationship Id="rId15" Type="http://schemas.openxmlformats.org/officeDocument/2006/relationships/image" Target="../media/image225.png"/><Relationship Id="rId10" Type="http://schemas.openxmlformats.org/officeDocument/2006/relationships/image" Target="../media/image220.png"/><Relationship Id="rId4" Type="http://schemas.openxmlformats.org/officeDocument/2006/relationships/image" Target="../media/image214.png"/><Relationship Id="rId9" Type="http://schemas.openxmlformats.org/officeDocument/2006/relationships/image" Target="../media/image219.png"/><Relationship Id="rId14" Type="http://schemas.openxmlformats.org/officeDocument/2006/relationships/image" Target="../media/image2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13" Type="http://schemas.openxmlformats.org/officeDocument/2006/relationships/image" Target="../media/image240.png"/><Relationship Id="rId3" Type="http://schemas.openxmlformats.org/officeDocument/2006/relationships/image" Target="../media/image230.png"/><Relationship Id="rId7" Type="http://schemas.openxmlformats.org/officeDocument/2006/relationships/image" Target="../media/image234.png"/><Relationship Id="rId12" Type="http://schemas.openxmlformats.org/officeDocument/2006/relationships/image" Target="../media/image239.png"/><Relationship Id="rId17" Type="http://schemas.openxmlformats.org/officeDocument/2006/relationships/image" Target="../media/image244.png"/><Relationship Id="rId2" Type="http://schemas.openxmlformats.org/officeDocument/2006/relationships/image" Target="../media/image229.png"/><Relationship Id="rId16" Type="http://schemas.openxmlformats.org/officeDocument/2006/relationships/image" Target="../media/image2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3.png"/><Relationship Id="rId11" Type="http://schemas.openxmlformats.org/officeDocument/2006/relationships/image" Target="../media/image238.png"/><Relationship Id="rId5" Type="http://schemas.openxmlformats.org/officeDocument/2006/relationships/image" Target="../media/image232.png"/><Relationship Id="rId15" Type="http://schemas.openxmlformats.org/officeDocument/2006/relationships/image" Target="../media/image242.png"/><Relationship Id="rId10" Type="http://schemas.openxmlformats.org/officeDocument/2006/relationships/image" Target="../media/image237.png"/><Relationship Id="rId4" Type="http://schemas.openxmlformats.org/officeDocument/2006/relationships/image" Target="../media/image231.png"/><Relationship Id="rId9" Type="http://schemas.openxmlformats.org/officeDocument/2006/relationships/image" Target="../media/image236.png"/><Relationship Id="rId14" Type="http://schemas.openxmlformats.org/officeDocument/2006/relationships/image" Target="../media/image24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png"/><Relationship Id="rId2" Type="http://schemas.openxmlformats.org/officeDocument/2006/relationships/image" Target="../media/image2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13" Type="http://schemas.openxmlformats.org/officeDocument/2006/relationships/image" Target="../media/image259.png"/><Relationship Id="rId18" Type="http://schemas.openxmlformats.org/officeDocument/2006/relationships/image" Target="../media/image264.png"/><Relationship Id="rId3" Type="http://schemas.openxmlformats.org/officeDocument/2006/relationships/image" Target="../media/image249.png"/><Relationship Id="rId21" Type="http://schemas.openxmlformats.org/officeDocument/2006/relationships/image" Target="../media/image267.png"/><Relationship Id="rId7" Type="http://schemas.openxmlformats.org/officeDocument/2006/relationships/image" Target="../media/image253.png"/><Relationship Id="rId12" Type="http://schemas.openxmlformats.org/officeDocument/2006/relationships/image" Target="../media/image258.png"/><Relationship Id="rId17" Type="http://schemas.openxmlformats.org/officeDocument/2006/relationships/image" Target="../media/image263.png"/><Relationship Id="rId2" Type="http://schemas.openxmlformats.org/officeDocument/2006/relationships/image" Target="../media/image248.png"/><Relationship Id="rId16" Type="http://schemas.openxmlformats.org/officeDocument/2006/relationships/image" Target="../media/image262.png"/><Relationship Id="rId20" Type="http://schemas.openxmlformats.org/officeDocument/2006/relationships/image" Target="../media/image2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2.png"/><Relationship Id="rId11" Type="http://schemas.openxmlformats.org/officeDocument/2006/relationships/image" Target="../media/image257.png"/><Relationship Id="rId24" Type="http://schemas.openxmlformats.org/officeDocument/2006/relationships/image" Target="../media/image270.png"/><Relationship Id="rId5" Type="http://schemas.openxmlformats.org/officeDocument/2006/relationships/image" Target="../media/image251.png"/><Relationship Id="rId15" Type="http://schemas.openxmlformats.org/officeDocument/2006/relationships/image" Target="../media/image261.png"/><Relationship Id="rId23" Type="http://schemas.openxmlformats.org/officeDocument/2006/relationships/image" Target="../media/image269.png"/><Relationship Id="rId10" Type="http://schemas.openxmlformats.org/officeDocument/2006/relationships/image" Target="../media/image256.png"/><Relationship Id="rId19" Type="http://schemas.openxmlformats.org/officeDocument/2006/relationships/image" Target="../media/image265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Relationship Id="rId14" Type="http://schemas.openxmlformats.org/officeDocument/2006/relationships/image" Target="../media/image260.png"/><Relationship Id="rId22" Type="http://schemas.openxmlformats.org/officeDocument/2006/relationships/image" Target="../media/image26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png"/><Relationship Id="rId13" Type="http://schemas.openxmlformats.org/officeDocument/2006/relationships/image" Target="../media/image282.png"/><Relationship Id="rId18" Type="http://schemas.openxmlformats.org/officeDocument/2006/relationships/image" Target="../media/image287.png"/><Relationship Id="rId3" Type="http://schemas.openxmlformats.org/officeDocument/2006/relationships/image" Target="../media/image272.png"/><Relationship Id="rId7" Type="http://schemas.openxmlformats.org/officeDocument/2006/relationships/image" Target="../media/image276.png"/><Relationship Id="rId12" Type="http://schemas.openxmlformats.org/officeDocument/2006/relationships/image" Target="../media/image281.png"/><Relationship Id="rId17" Type="http://schemas.openxmlformats.org/officeDocument/2006/relationships/image" Target="../media/image286.png"/><Relationship Id="rId2" Type="http://schemas.openxmlformats.org/officeDocument/2006/relationships/image" Target="../media/image271.png"/><Relationship Id="rId16" Type="http://schemas.openxmlformats.org/officeDocument/2006/relationships/image" Target="../media/image285.png"/><Relationship Id="rId20" Type="http://schemas.openxmlformats.org/officeDocument/2006/relationships/image" Target="../media/image28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5.png"/><Relationship Id="rId11" Type="http://schemas.openxmlformats.org/officeDocument/2006/relationships/image" Target="../media/image280.png"/><Relationship Id="rId5" Type="http://schemas.openxmlformats.org/officeDocument/2006/relationships/image" Target="../media/image274.png"/><Relationship Id="rId15" Type="http://schemas.openxmlformats.org/officeDocument/2006/relationships/image" Target="../media/image284.png"/><Relationship Id="rId10" Type="http://schemas.openxmlformats.org/officeDocument/2006/relationships/image" Target="../media/image279.png"/><Relationship Id="rId19" Type="http://schemas.openxmlformats.org/officeDocument/2006/relationships/image" Target="../media/image288.png"/><Relationship Id="rId4" Type="http://schemas.openxmlformats.org/officeDocument/2006/relationships/image" Target="../media/image273.png"/><Relationship Id="rId9" Type="http://schemas.openxmlformats.org/officeDocument/2006/relationships/image" Target="../media/image278.png"/><Relationship Id="rId14" Type="http://schemas.openxmlformats.org/officeDocument/2006/relationships/image" Target="../media/image28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png"/><Relationship Id="rId13" Type="http://schemas.openxmlformats.org/officeDocument/2006/relationships/image" Target="../media/image301.png"/><Relationship Id="rId3" Type="http://schemas.openxmlformats.org/officeDocument/2006/relationships/image" Target="../media/image291.png"/><Relationship Id="rId7" Type="http://schemas.openxmlformats.org/officeDocument/2006/relationships/image" Target="../media/image295.png"/><Relationship Id="rId12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4.png"/><Relationship Id="rId11" Type="http://schemas.openxmlformats.org/officeDocument/2006/relationships/image" Target="../media/image299.png"/><Relationship Id="rId5" Type="http://schemas.openxmlformats.org/officeDocument/2006/relationships/image" Target="../media/image293.png"/><Relationship Id="rId10" Type="http://schemas.openxmlformats.org/officeDocument/2006/relationships/image" Target="../media/image298.png"/><Relationship Id="rId4" Type="http://schemas.openxmlformats.org/officeDocument/2006/relationships/image" Target="../media/image292.png"/><Relationship Id="rId9" Type="http://schemas.openxmlformats.org/officeDocument/2006/relationships/image" Target="../media/image297.png"/><Relationship Id="rId14" Type="http://schemas.openxmlformats.org/officeDocument/2006/relationships/image" Target="../media/image30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png"/><Relationship Id="rId3" Type="http://schemas.openxmlformats.org/officeDocument/2006/relationships/image" Target="../media/image304.png"/><Relationship Id="rId7" Type="http://schemas.openxmlformats.org/officeDocument/2006/relationships/image" Target="../media/image308.png"/><Relationship Id="rId2" Type="http://schemas.openxmlformats.org/officeDocument/2006/relationships/image" Target="../media/image30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7.png"/><Relationship Id="rId5" Type="http://schemas.openxmlformats.org/officeDocument/2006/relationships/image" Target="../media/image306.png"/><Relationship Id="rId4" Type="http://schemas.openxmlformats.org/officeDocument/2006/relationships/image" Target="../media/image30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mtClean="0"/>
              <a:t>Distributed </a:t>
            </a:r>
            <a:r>
              <a:rPr dirty="0"/>
              <a:t>software</a:t>
            </a:r>
            <a:r>
              <a:rPr spc="-3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Lecture 23</a:t>
            </a:r>
          </a:p>
          <a:p>
            <a:r>
              <a:rPr lang="en-IN" dirty="0" smtClean="0"/>
              <a:t>Based on 17</a:t>
            </a:r>
            <a:r>
              <a:rPr lang="en-IN" baseline="30000" dirty="0" smtClean="0"/>
              <a:t>th</a:t>
            </a:r>
            <a:r>
              <a:rPr lang="en-IN" dirty="0" smtClean="0"/>
              <a:t> Chapter Software Engineering Ian </a:t>
            </a:r>
            <a:r>
              <a:rPr lang="en-IN" dirty="0" err="1" smtClean="0"/>
              <a:t>Sommerville</a:t>
            </a:r>
            <a:r>
              <a:rPr lang="en-IN" dirty="0" smtClean="0"/>
              <a:t> 10</a:t>
            </a:r>
            <a:r>
              <a:rPr lang="en-IN" baseline="30000" dirty="0" smtClean="0"/>
              <a:t>th</a:t>
            </a:r>
            <a:r>
              <a:rPr lang="en-IN" dirty="0" smtClean="0"/>
              <a:t> Edition</a:t>
            </a:r>
            <a:endParaRPr 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92BD2F06-BD9C-4A22-9387-F21B6F934812}" type="datetime1">
              <a:rPr lang="en-US" smtClean="0"/>
              <a:t>11/7/2020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28930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Scalability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DFB3B526-417C-4FA2-81A9-94B629F23FCB}" type="datetime1">
              <a:rPr lang="en-US" smtClean="0"/>
              <a:t>11/7/2020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7925434" cy="437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3535" marR="88900" indent="-343535" algn="r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435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 scalability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a system reflects its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ability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235" dirty="0">
                <a:solidFill>
                  <a:srgbClr val="46424D"/>
                </a:solidFill>
                <a:latin typeface="Arial"/>
                <a:cs typeface="Arial"/>
              </a:rPr>
              <a:t>deliver</a:t>
            </a:r>
            <a:r>
              <a:rPr sz="2400" spc="5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high quality service as demands 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system</a:t>
            </a:r>
            <a:r>
              <a:rPr sz="2400" spc="10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increase</a:t>
            </a:r>
            <a:endParaRPr sz="2400">
              <a:latin typeface="Arial"/>
              <a:cs typeface="Arial"/>
            </a:endParaRPr>
          </a:p>
          <a:p>
            <a:pPr marL="756285" marR="2857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Size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It should be possible to add more resources to a system</a:t>
            </a:r>
            <a:r>
              <a:rPr sz="2000" spc="-25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to  cope with increasing numbers of</a:t>
            </a:r>
            <a:r>
              <a:rPr sz="2000" spc="-1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users.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Distribution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It should be possible to geographically disperse</a:t>
            </a:r>
            <a:r>
              <a:rPr sz="2000" spc="-15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components of a system without degrading its</a:t>
            </a:r>
            <a:r>
              <a:rPr sz="2000" spc="-17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performance.</a:t>
            </a:r>
            <a:endParaRPr sz="2000">
              <a:latin typeface="Arial"/>
              <a:cs typeface="Arial"/>
            </a:endParaRPr>
          </a:p>
          <a:p>
            <a:pPr marL="756285" marR="321310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Manageability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It should be possible to manage a system as</a:t>
            </a:r>
            <a:r>
              <a:rPr sz="2000" spc="-204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it  increases in size, even if parts of the system are located in  independent</a:t>
            </a:r>
            <a:r>
              <a:rPr sz="2000" spc="-4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organizations.</a:t>
            </a:r>
            <a:endParaRPr sz="2000">
              <a:latin typeface="Arial"/>
              <a:cs typeface="Arial"/>
            </a:endParaRPr>
          </a:p>
          <a:p>
            <a:pPr marL="355600" marR="242570" indent="-343535" algn="just">
              <a:lnSpc>
                <a:spcPct val="100000"/>
              </a:lnSpc>
              <a:spcBef>
                <a:spcPts val="9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There is a distinction </a:t>
            </a:r>
            <a:r>
              <a:rPr sz="2400" spc="-5">
                <a:solidFill>
                  <a:srgbClr val="46424D"/>
                </a:solidFill>
                <a:latin typeface="Arial"/>
                <a:cs typeface="Arial"/>
              </a:rPr>
              <a:t>between </a:t>
            </a:r>
            <a:r>
              <a:rPr lang="en-US" sz="2400" spc="-5" dirty="0" smtClean="0">
                <a:solidFill>
                  <a:srgbClr val="46424D"/>
                </a:solidFill>
                <a:latin typeface="Arial"/>
                <a:cs typeface="Arial"/>
              </a:rPr>
              <a:t>scaling-up and scaling-  out.</a:t>
            </a:r>
            <a:r>
              <a:rPr sz="2400" smtClean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Scaling up is more powerful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system;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scaling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out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is  more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 instances.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25120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</a:t>
            </a:r>
            <a:r>
              <a:rPr spc="-15" dirty="0"/>
              <a:t>e</a:t>
            </a:r>
            <a:r>
              <a:rPr spc="-5" dirty="0"/>
              <a:t>curity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4A74C05-38B7-4BFF-A79D-3D2E05A9B485}" type="datetime1">
              <a:rPr lang="en-US" smtClean="0"/>
              <a:t>11/7/2020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8034020" cy="3989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50520" indent="-343535" algn="just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When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 system is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distributed,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number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ways </a:t>
            </a:r>
            <a:r>
              <a:rPr sz="2400" spc="-805" dirty="0">
                <a:solidFill>
                  <a:srgbClr val="46424D"/>
                </a:solidFill>
                <a:latin typeface="Arial"/>
                <a:cs typeface="Arial"/>
              </a:rPr>
              <a:t>that </a:t>
            </a:r>
            <a:r>
              <a:rPr sz="2400" spc="-6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 system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may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be attacked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significantly increased,  compared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centralized</a:t>
            </a:r>
            <a:r>
              <a:rPr sz="2400" spc="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systems.</a:t>
            </a:r>
            <a:endParaRPr sz="2400">
              <a:latin typeface="Arial"/>
              <a:cs typeface="Arial"/>
            </a:endParaRPr>
          </a:p>
          <a:p>
            <a:pPr marL="355600" marR="287020" indent="-343535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part of the 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is successfully attacked then </a:t>
            </a:r>
            <a:r>
              <a:rPr sz="2400" spc="-1055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64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attacker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may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be able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use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this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‘back </a:t>
            </a:r>
            <a:r>
              <a:rPr sz="2400" spc="10" dirty="0">
                <a:solidFill>
                  <a:srgbClr val="46424D"/>
                </a:solidFill>
                <a:latin typeface="Arial"/>
                <a:cs typeface="Arial"/>
              </a:rPr>
              <a:t>door’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into  other parts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the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Difficulties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 a distributed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arise because </a:t>
            </a:r>
            <a:r>
              <a:rPr sz="2400" spc="-425" dirty="0">
                <a:solidFill>
                  <a:srgbClr val="46424D"/>
                </a:solidFill>
                <a:latin typeface="Arial"/>
                <a:cs typeface="Arial"/>
              </a:rPr>
              <a:t>different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organizations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may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own parts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the system.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These  organizations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may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have mutually incompatible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security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policies 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security</a:t>
            </a:r>
            <a:r>
              <a:rPr sz="2400" spc="4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mechanisms.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4264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Types </a:t>
            </a:r>
            <a:r>
              <a:rPr dirty="0"/>
              <a:t>of </a:t>
            </a:r>
            <a:r>
              <a:rPr spc="-5" dirty="0"/>
              <a:t>attack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9595629D-0261-4BA3-9FF0-464E85EB2D8A}" type="datetime1">
              <a:rPr lang="en-US" smtClean="0"/>
              <a:t>11/7/2020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8068945" cy="4448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types of attack that a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distributed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</a:t>
            </a:r>
            <a:r>
              <a:rPr sz="2400" spc="-5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must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defend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itself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against</a:t>
            </a:r>
            <a:r>
              <a:rPr sz="2400" spc="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are: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Interception, where communications between parts of the</a:t>
            </a:r>
            <a:r>
              <a:rPr sz="2000" spc="-2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system 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are intercepted by an attacker so that there is a loss of  </a:t>
            </a:r>
            <a:r>
              <a:rPr sz="2000" spc="-10" dirty="0">
                <a:solidFill>
                  <a:srgbClr val="46424D"/>
                </a:solidFill>
                <a:latin typeface="Arial"/>
                <a:cs typeface="Arial"/>
              </a:rPr>
              <a:t>confidentiality.</a:t>
            </a:r>
            <a:endParaRPr sz="2000">
              <a:latin typeface="Arial"/>
              <a:cs typeface="Arial"/>
            </a:endParaRPr>
          </a:p>
          <a:p>
            <a:pPr marL="756285" marR="173990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Interruption, where system services are attacked and cannot</a:t>
            </a:r>
            <a:r>
              <a:rPr sz="2000" spc="-26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be  delivered as</a:t>
            </a:r>
            <a:r>
              <a:rPr sz="2000" spc="-3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expected.</a:t>
            </a:r>
            <a:endParaRPr sz="2000">
              <a:latin typeface="Arial"/>
              <a:cs typeface="Arial"/>
            </a:endParaRPr>
          </a:p>
          <a:p>
            <a:pPr marL="1155700" marR="12700" lvl="2" indent="-228600">
              <a:lnSpc>
                <a:spcPct val="100000"/>
              </a:lnSpc>
              <a:spcBef>
                <a:spcPts val="74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Denial </a:t>
            </a:r>
            <a:r>
              <a:rPr sz="18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service </a:t>
            </a:r>
            <a:r>
              <a:rPr sz="1800" dirty="0">
                <a:solidFill>
                  <a:srgbClr val="46424D"/>
                </a:solidFill>
                <a:latin typeface="Arial"/>
                <a:cs typeface="Arial"/>
              </a:rPr>
              <a:t>attacks 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involve bombarding a </a:t>
            </a:r>
            <a:r>
              <a:rPr sz="1800" spc="-10" dirty="0">
                <a:solidFill>
                  <a:srgbClr val="46424D"/>
                </a:solidFill>
                <a:latin typeface="Arial"/>
                <a:cs typeface="Arial"/>
              </a:rPr>
              <a:t>node </a:t>
            </a:r>
            <a:r>
              <a:rPr sz="1800" spc="-15" dirty="0">
                <a:solidFill>
                  <a:srgbClr val="46424D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illegitimate  service requests so that </a:t>
            </a:r>
            <a:r>
              <a:rPr sz="1800" dirty="0">
                <a:solidFill>
                  <a:srgbClr val="46424D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cannot deal </a:t>
            </a:r>
            <a:r>
              <a:rPr sz="1800" spc="-15" dirty="0">
                <a:solidFill>
                  <a:srgbClr val="46424D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valid</a:t>
            </a:r>
            <a:r>
              <a:rPr sz="1800" spc="1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requests.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Modification, where data or services in the system are</a:t>
            </a:r>
            <a:r>
              <a:rPr sz="2000" spc="-18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changed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by an</a:t>
            </a:r>
            <a:r>
              <a:rPr sz="2000" spc="-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6424D"/>
                </a:solidFill>
                <a:latin typeface="Arial"/>
                <a:cs typeface="Arial"/>
              </a:rPr>
              <a:t>attacker.</a:t>
            </a:r>
            <a:endParaRPr sz="2000">
              <a:latin typeface="Arial"/>
              <a:cs typeface="Arial"/>
            </a:endParaRPr>
          </a:p>
          <a:p>
            <a:pPr marL="756285" marR="55880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Fabrication, where an attacker generates information that</a:t>
            </a:r>
            <a:r>
              <a:rPr sz="2000" spc="-2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should  not exist and then uses this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gain some</a:t>
            </a:r>
            <a:r>
              <a:rPr sz="2000" spc="-16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privileges.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47218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Quality </a:t>
            </a:r>
            <a:r>
              <a:rPr spc="-5" dirty="0"/>
              <a:t>of</a:t>
            </a:r>
            <a:r>
              <a:rPr spc="-95" dirty="0"/>
              <a:t> </a:t>
            </a:r>
            <a:r>
              <a:rPr spc="-5" dirty="0"/>
              <a:t>service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C413136E-42B8-4709-A34F-D9AECFB3CE90}" type="datetime1">
              <a:rPr lang="en-US" smtClean="0"/>
              <a:t>11/7/2020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7950200" cy="376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 quality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service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(QoS)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offered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by a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distributed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reflects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system’s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ability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deliver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its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services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dependably and with a response time and throughput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acceptable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its</a:t>
            </a:r>
            <a:r>
              <a:rPr sz="2400" spc="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users.</a:t>
            </a:r>
            <a:endParaRPr sz="2400">
              <a:latin typeface="Arial"/>
              <a:cs typeface="Arial"/>
            </a:endParaRPr>
          </a:p>
          <a:p>
            <a:pPr marL="355600" marR="61594" indent="-343535" algn="just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Quality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service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particularly critical when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625" dirty="0">
                <a:solidFill>
                  <a:srgbClr val="46424D"/>
                </a:solidFill>
                <a:latin typeface="Arial"/>
                <a:cs typeface="Arial"/>
              </a:rPr>
              <a:t>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is  dealing with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time-critical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data such as sound or video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streams.</a:t>
            </a:r>
            <a:endParaRPr sz="2400">
              <a:latin typeface="Arial"/>
              <a:cs typeface="Arial"/>
            </a:endParaRPr>
          </a:p>
          <a:p>
            <a:pPr marL="756285" marR="474980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In these circumstances, if the quality of service falls below</a:t>
            </a:r>
            <a:r>
              <a:rPr sz="2000" spc="-2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  threshold value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then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 sound or video may become so  degraded that it is impossible to</a:t>
            </a:r>
            <a:r>
              <a:rPr sz="2000" spc="-1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understand.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56362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Failure</a:t>
            </a:r>
            <a:r>
              <a:rPr spc="-4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9C66D7A8-9039-4874-82BB-7CBD2B293E34}" type="datetime1">
              <a:rPr lang="en-US" smtClean="0"/>
              <a:t>11/7/2020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8043545" cy="435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 a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distributed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system, it is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inevitable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failures </a:t>
            </a:r>
            <a:r>
              <a:rPr sz="2400" spc="-35" dirty="0">
                <a:solidFill>
                  <a:srgbClr val="46424D"/>
                </a:solidFill>
                <a:latin typeface="Arial"/>
                <a:cs typeface="Arial"/>
              </a:rPr>
              <a:t>will  </a:t>
            </a:r>
            <a:r>
              <a:rPr sz="2400" spc="-25" dirty="0">
                <a:solidFill>
                  <a:srgbClr val="46424D"/>
                </a:solidFill>
                <a:latin typeface="Arial"/>
                <a:cs typeface="Arial"/>
              </a:rPr>
              <a:t>occur,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so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has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be designed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be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resilient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these failures.</a:t>
            </a:r>
            <a:endParaRPr sz="2400">
              <a:latin typeface="Arial"/>
              <a:cs typeface="Arial"/>
            </a:endParaRPr>
          </a:p>
          <a:p>
            <a:pPr marL="355600" marR="224154" algn="just">
              <a:lnSpc>
                <a:spcPct val="100000"/>
              </a:lnSpc>
              <a:spcBef>
                <a:spcPts val="1205"/>
              </a:spcBef>
            </a:pPr>
            <a:r>
              <a:rPr sz="2400" i="1" spc="-35" dirty="0">
                <a:solidFill>
                  <a:srgbClr val="46424D"/>
                </a:solidFill>
                <a:latin typeface="Arial"/>
                <a:cs typeface="Arial"/>
              </a:rPr>
              <a:t>“You 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know that you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have 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a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distributed 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system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when 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the  crash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a system that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you’ve never heard of 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stops you 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getting any work</a:t>
            </a:r>
            <a:r>
              <a:rPr sz="2400" i="1" spc="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46424D"/>
                </a:solidFill>
                <a:latin typeface="Arial"/>
                <a:cs typeface="Arial"/>
              </a:rPr>
              <a:t>done.”</a:t>
            </a:r>
            <a:endParaRPr sz="2400">
              <a:latin typeface="Arial"/>
              <a:cs typeface="Arial"/>
            </a:endParaRPr>
          </a:p>
          <a:p>
            <a:pPr marL="355600" marR="172720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Distributed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should include mechanisms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for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discovering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if a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component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the 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has failed,  should continue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deliver as many services as possible  in spite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that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failure and, as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far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as possible,  automatically recover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from the</a:t>
            </a:r>
            <a:r>
              <a:rPr sz="2400" spc="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failure.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61696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Models </a:t>
            </a:r>
            <a:r>
              <a:rPr spc="-10" dirty="0"/>
              <a:t>of</a:t>
            </a:r>
            <a:r>
              <a:rPr spc="-65" dirty="0"/>
              <a:t> </a:t>
            </a:r>
            <a:r>
              <a:rPr dirty="0"/>
              <a:t>interaction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90CDC0D6-EE99-426D-AE6F-E767570D6A48}" type="datetime1">
              <a:rPr lang="en-US" smtClean="0"/>
              <a:t>11/7/2020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7950834" cy="2473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0" dirty="0">
                <a:solidFill>
                  <a:srgbClr val="46424D"/>
                </a:solidFill>
                <a:latin typeface="Arial"/>
                <a:cs typeface="Arial"/>
              </a:rPr>
              <a:t>Two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types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interaction between components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</a:t>
            </a:r>
            <a:r>
              <a:rPr sz="2400" spc="9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distributed</a:t>
            </a:r>
            <a:r>
              <a:rPr sz="2400" spc="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 marL="756285" marR="224154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Procedural interaction, where one computer calls on a known  service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offered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by another computer and waits for a</a:t>
            </a:r>
            <a:r>
              <a:rPr sz="2000" spc="-20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response.</a:t>
            </a:r>
            <a:endParaRPr sz="20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Message-based interaction, involves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sending computer  sending information about what is required to another</a:t>
            </a:r>
            <a:r>
              <a:rPr sz="2000" spc="-20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6424D"/>
                </a:solidFill>
                <a:latin typeface="Arial"/>
                <a:cs typeface="Arial"/>
              </a:rPr>
              <a:t>computer. 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There is no necessity to wait for a</a:t>
            </a:r>
            <a:r>
              <a:rPr sz="2000" spc="-15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response.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0375"/>
            <a:ext cx="65239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Procedural </a:t>
            </a:r>
            <a:r>
              <a:rPr dirty="0"/>
              <a:t>interaction between </a:t>
            </a:r>
            <a:r>
              <a:rPr spc="-5" dirty="0"/>
              <a:t>a diner and</a:t>
            </a:r>
            <a:r>
              <a:rPr spc="-55" dirty="0"/>
              <a:t> </a:t>
            </a:r>
            <a:r>
              <a:rPr spc="-5" dirty="0"/>
              <a:t>a  </a:t>
            </a:r>
            <a:r>
              <a:rPr dirty="0"/>
              <a:t>waiter</a:t>
            </a:r>
          </a:p>
        </p:txBody>
      </p:sp>
      <p:sp>
        <p:nvSpPr>
          <p:cNvPr id="85" name="object 8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8B4EE4D-7D6F-4A8C-A3C7-D9087E854366}" type="datetime1">
              <a:rPr lang="en-US" smtClean="0"/>
              <a:t>11/7/2020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1193707" y="1600198"/>
            <a:ext cx="7164705" cy="4537075"/>
            <a:chOff x="1193707" y="1600198"/>
            <a:chExt cx="7164705" cy="4537075"/>
          </a:xfrm>
        </p:grpSpPr>
        <p:sp>
          <p:nvSpPr>
            <p:cNvPr id="4" name="object 4"/>
            <p:cNvSpPr/>
            <p:nvPr/>
          </p:nvSpPr>
          <p:spPr>
            <a:xfrm>
              <a:off x="8150486" y="1605807"/>
              <a:ext cx="3810" cy="2115185"/>
            </a:xfrm>
            <a:custGeom>
              <a:avLst/>
              <a:gdLst/>
              <a:ahLst/>
              <a:cxnLst/>
              <a:rect l="l" t="t" r="r" b="b"/>
              <a:pathLst>
                <a:path w="3809" h="2115185">
                  <a:moveTo>
                    <a:pt x="3686" y="0"/>
                  </a:moveTo>
                  <a:lnTo>
                    <a:pt x="3686" y="93159"/>
                  </a:lnTo>
                </a:path>
                <a:path w="3809" h="2115185">
                  <a:moveTo>
                    <a:pt x="3686" y="182824"/>
                  </a:moveTo>
                  <a:lnTo>
                    <a:pt x="3686" y="275983"/>
                  </a:lnTo>
                </a:path>
                <a:path w="3809" h="2115185">
                  <a:moveTo>
                    <a:pt x="3686" y="369143"/>
                  </a:moveTo>
                  <a:lnTo>
                    <a:pt x="3686" y="458808"/>
                  </a:lnTo>
                </a:path>
                <a:path w="3809" h="2115185">
                  <a:moveTo>
                    <a:pt x="3686" y="551967"/>
                  </a:moveTo>
                  <a:lnTo>
                    <a:pt x="3686" y="645127"/>
                  </a:lnTo>
                </a:path>
                <a:path w="3809" h="2115185">
                  <a:moveTo>
                    <a:pt x="3686" y="734837"/>
                  </a:moveTo>
                  <a:lnTo>
                    <a:pt x="3686" y="827951"/>
                  </a:lnTo>
                </a:path>
                <a:path w="3809" h="2115185">
                  <a:moveTo>
                    <a:pt x="3686" y="921110"/>
                  </a:moveTo>
                  <a:lnTo>
                    <a:pt x="3686" y="1010821"/>
                  </a:lnTo>
                </a:path>
                <a:path w="3809" h="2115185">
                  <a:moveTo>
                    <a:pt x="3686" y="1103935"/>
                  </a:moveTo>
                  <a:lnTo>
                    <a:pt x="3686" y="1197094"/>
                  </a:lnTo>
                </a:path>
                <a:path w="3809" h="2115185">
                  <a:moveTo>
                    <a:pt x="0" y="1286805"/>
                  </a:moveTo>
                  <a:lnTo>
                    <a:pt x="0" y="1379919"/>
                  </a:lnTo>
                </a:path>
                <a:path w="3809" h="2115185">
                  <a:moveTo>
                    <a:pt x="0" y="1473078"/>
                  </a:moveTo>
                  <a:lnTo>
                    <a:pt x="0" y="1562789"/>
                  </a:lnTo>
                </a:path>
                <a:path w="3809" h="2115185">
                  <a:moveTo>
                    <a:pt x="0" y="1655902"/>
                  </a:moveTo>
                  <a:lnTo>
                    <a:pt x="0" y="1749062"/>
                  </a:lnTo>
                </a:path>
                <a:path w="3809" h="2115185">
                  <a:moveTo>
                    <a:pt x="0" y="1838773"/>
                  </a:moveTo>
                  <a:lnTo>
                    <a:pt x="0" y="1931932"/>
                  </a:lnTo>
                </a:path>
                <a:path w="3809" h="2115185">
                  <a:moveTo>
                    <a:pt x="0" y="2025046"/>
                  </a:moveTo>
                  <a:lnTo>
                    <a:pt x="0" y="2114757"/>
                  </a:lnTo>
                </a:path>
              </a:pathLst>
            </a:custGeom>
            <a:ln w="414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60617" y="3499759"/>
              <a:ext cx="287655" cy="165735"/>
            </a:xfrm>
            <a:custGeom>
              <a:avLst/>
              <a:gdLst/>
              <a:ahLst/>
              <a:cxnLst/>
              <a:rect l="l" t="t" r="r" b="b"/>
              <a:pathLst>
                <a:path w="287654" h="165735">
                  <a:moveTo>
                    <a:pt x="0" y="0"/>
                  </a:moveTo>
                  <a:lnTo>
                    <a:pt x="55304" y="82813"/>
                  </a:lnTo>
                  <a:lnTo>
                    <a:pt x="0" y="165627"/>
                  </a:lnTo>
                  <a:lnTo>
                    <a:pt x="287121" y="828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60617" y="3499759"/>
              <a:ext cx="287655" cy="165735"/>
            </a:xfrm>
            <a:custGeom>
              <a:avLst/>
              <a:gdLst/>
              <a:ahLst/>
              <a:cxnLst/>
              <a:rect l="l" t="t" r="r" b="b"/>
              <a:pathLst>
                <a:path w="287654" h="165735">
                  <a:moveTo>
                    <a:pt x="287121" y="82813"/>
                  </a:moveTo>
                  <a:lnTo>
                    <a:pt x="0" y="0"/>
                  </a:lnTo>
                  <a:lnTo>
                    <a:pt x="55304" y="82813"/>
                  </a:lnTo>
                  <a:lnTo>
                    <a:pt x="0" y="165627"/>
                  </a:lnTo>
                  <a:lnTo>
                    <a:pt x="287121" y="82813"/>
                  </a:lnTo>
                  <a:close/>
                </a:path>
              </a:pathLst>
            </a:custGeom>
            <a:ln w="207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50486" y="3813724"/>
              <a:ext cx="0" cy="1563370"/>
            </a:xfrm>
            <a:custGeom>
              <a:avLst/>
              <a:gdLst/>
              <a:ahLst/>
              <a:cxnLst/>
              <a:rect l="l" t="t" r="r" b="b"/>
              <a:pathLst>
                <a:path h="1563370">
                  <a:moveTo>
                    <a:pt x="0" y="0"/>
                  </a:moveTo>
                  <a:lnTo>
                    <a:pt x="0" y="93113"/>
                  </a:lnTo>
                </a:path>
                <a:path h="1563370">
                  <a:moveTo>
                    <a:pt x="0" y="182824"/>
                  </a:moveTo>
                  <a:lnTo>
                    <a:pt x="0" y="275983"/>
                  </a:lnTo>
                </a:path>
                <a:path h="1563370">
                  <a:moveTo>
                    <a:pt x="0" y="369097"/>
                  </a:moveTo>
                  <a:lnTo>
                    <a:pt x="0" y="458808"/>
                  </a:lnTo>
                </a:path>
                <a:path h="1563370">
                  <a:moveTo>
                    <a:pt x="0" y="551967"/>
                  </a:moveTo>
                  <a:lnTo>
                    <a:pt x="0" y="645127"/>
                  </a:lnTo>
                </a:path>
                <a:path h="1563370">
                  <a:moveTo>
                    <a:pt x="0" y="734791"/>
                  </a:moveTo>
                  <a:lnTo>
                    <a:pt x="0" y="827951"/>
                  </a:lnTo>
                </a:path>
                <a:path h="1563370">
                  <a:moveTo>
                    <a:pt x="0" y="921110"/>
                  </a:moveTo>
                  <a:lnTo>
                    <a:pt x="0" y="1010775"/>
                  </a:lnTo>
                </a:path>
                <a:path h="1563370">
                  <a:moveTo>
                    <a:pt x="0" y="1103935"/>
                  </a:moveTo>
                  <a:lnTo>
                    <a:pt x="0" y="1197094"/>
                  </a:lnTo>
                </a:path>
                <a:path h="1563370">
                  <a:moveTo>
                    <a:pt x="0" y="1286759"/>
                  </a:moveTo>
                  <a:lnTo>
                    <a:pt x="0" y="1379919"/>
                  </a:lnTo>
                </a:path>
                <a:path h="1563370">
                  <a:moveTo>
                    <a:pt x="0" y="1473078"/>
                  </a:moveTo>
                  <a:lnTo>
                    <a:pt x="0" y="1562743"/>
                  </a:lnTo>
                </a:path>
              </a:pathLst>
            </a:custGeom>
            <a:ln w="414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47260" y="5469627"/>
              <a:ext cx="3810" cy="93345"/>
            </a:xfrm>
            <a:custGeom>
              <a:avLst/>
              <a:gdLst/>
              <a:ahLst/>
              <a:cxnLst/>
              <a:rect l="l" t="t" r="r" b="b"/>
              <a:pathLst>
                <a:path w="3809" h="93345">
                  <a:moveTo>
                    <a:pt x="1613" y="-20746"/>
                  </a:moveTo>
                  <a:lnTo>
                    <a:pt x="1613" y="113905"/>
                  </a:lnTo>
                </a:path>
              </a:pathLst>
            </a:custGeom>
            <a:ln w="447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47260" y="5652497"/>
              <a:ext cx="0" cy="462280"/>
            </a:xfrm>
            <a:custGeom>
              <a:avLst/>
              <a:gdLst/>
              <a:ahLst/>
              <a:cxnLst/>
              <a:rect l="l" t="t" r="r" b="b"/>
              <a:pathLst>
                <a:path h="462279">
                  <a:moveTo>
                    <a:pt x="0" y="0"/>
                  </a:moveTo>
                  <a:lnTo>
                    <a:pt x="0" y="93122"/>
                  </a:lnTo>
                </a:path>
                <a:path h="462279">
                  <a:moveTo>
                    <a:pt x="0" y="186268"/>
                  </a:moveTo>
                  <a:lnTo>
                    <a:pt x="0" y="275965"/>
                  </a:lnTo>
                </a:path>
                <a:path h="462279">
                  <a:moveTo>
                    <a:pt x="0" y="369111"/>
                  </a:moveTo>
                  <a:lnTo>
                    <a:pt x="0" y="462257"/>
                  </a:lnTo>
                </a:path>
              </a:pathLst>
            </a:custGeom>
            <a:ln w="414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59673" y="2402721"/>
              <a:ext cx="6586855" cy="0"/>
            </a:xfrm>
            <a:custGeom>
              <a:avLst/>
              <a:gdLst/>
              <a:ahLst/>
              <a:cxnLst/>
              <a:rect l="l" t="t" r="r" b="b"/>
              <a:pathLst>
                <a:path w="6586855">
                  <a:moveTo>
                    <a:pt x="6586648" y="0"/>
                  </a:moveTo>
                  <a:lnTo>
                    <a:pt x="6586648" y="0"/>
                  </a:lnTo>
                  <a:lnTo>
                    <a:pt x="0" y="0"/>
                  </a:lnTo>
                </a:path>
              </a:pathLst>
            </a:custGeom>
            <a:ln w="20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4823" y="2316459"/>
              <a:ext cx="287020" cy="165735"/>
            </a:xfrm>
            <a:custGeom>
              <a:avLst/>
              <a:gdLst/>
              <a:ahLst/>
              <a:cxnLst/>
              <a:rect l="l" t="t" r="r" b="b"/>
              <a:pathLst>
                <a:path w="287019" h="165735">
                  <a:moveTo>
                    <a:pt x="286983" y="0"/>
                  </a:moveTo>
                  <a:lnTo>
                    <a:pt x="0" y="82813"/>
                  </a:lnTo>
                  <a:lnTo>
                    <a:pt x="286983" y="165627"/>
                  </a:lnTo>
                  <a:lnTo>
                    <a:pt x="231632" y="82813"/>
                  </a:lnTo>
                  <a:lnTo>
                    <a:pt x="2869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24823" y="2316459"/>
              <a:ext cx="287020" cy="165735"/>
            </a:xfrm>
            <a:custGeom>
              <a:avLst/>
              <a:gdLst/>
              <a:ahLst/>
              <a:cxnLst/>
              <a:rect l="l" t="t" r="r" b="b"/>
              <a:pathLst>
                <a:path w="287019" h="165735">
                  <a:moveTo>
                    <a:pt x="0" y="82813"/>
                  </a:moveTo>
                  <a:lnTo>
                    <a:pt x="286983" y="165627"/>
                  </a:lnTo>
                  <a:lnTo>
                    <a:pt x="231632" y="82813"/>
                  </a:lnTo>
                  <a:lnTo>
                    <a:pt x="286983" y="0"/>
                  </a:lnTo>
                  <a:lnTo>
                    <a:pt x="0" y="82813"/>
                  </a:lnTo>
                  <a:close/>
                </a:path>
              </a:pathLst>
            </a:custGeom>
            <a:ln w="207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21366" y="3389356"/>
              <a:ext cx="6424930" cy="3810"/>
            </a:xfrm>
            <a:custGeom>
              <a:avLst/>
              <a:gdLst/>
              <a:ahLst/>
              <a:cxnLst/>
              <a:rect l="l" t="t" r="r" b="b"/>
              <a:pathLst>
                <a:path w="6424930" h="3810">
                  <a:moveTo>
                    <a:pt x="-10349" y="1724"/>
                  </a:moveTo>
                  <a:lnTo>
                    <a:pt x="6434817" y="1724"/>
                  </a:lnTo>
                </a:path>
              </a:pathLst>
            </a:custGeom>
            <a:ln w="241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496974" y="3306589"/>
              <a:ext cx="287655" cy="169545"/>
            </a:xfrm>
            <a:custGeom>
              <a:avLst/>
              <a:gdLst/>
              <a:ahLst/>
              <a:cxnLst/>
              <a:rect l="l" t="t" r="r" b="b"/>
              <a:pathLst>
                <a:path w="287654" h="169545">
                  <a:moveTo>
                    <a:pt x="0" y="0"/>
                  </a:moveTo>
                  <a:lnTo>
                    <a:pt x="55304" y="86216"/>
                  </a:lnTo>
                  <a:lnTo>
                    <a:pt x="0" y="169029"/>
                  </a:lnTo>
                  <a:lnTo>
                    <a:pt x="287121" y="86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07494" y="3306589"/>
              <a:ext cx="6576695" cy="1901189"/>
            </a:xfrm>
            <a:custGeom>
              <a:avLst/>
              <a:gdLst/>
              <a:ahLst/>
              <a:cxnLst/>
              <a:rect l="l" t="t" r="r" b="b"/>
              <a:pathLst>
                <a:path w="6576695" h="1901189">
                  <a:moveTo>
                    <a:pt x="6576601" y="86216"/>
                  </a:moveTo>
                  <a:lnTo>
                    <a:pt x="6289479" y="0"/>
                  </a:lnTo>
                  <a:lnTo>
                    <a:pt x="6344783" y="86216"/>
                  </a:lnTo>
                  <a:lnTo>
                    <a:pt x="6289479" y="169029"/>
                  </a:lnTo>
                  <a:lnTo>
                    <a:pt x="6576601" y="86216"/>
                  </a:lnTo>
                  <a:close/>
                </a:path>
                <a:path w="6576695" h="1901189">
                  <a:moveTo>
                    <a:pt x="6507470" y="1900848"/>
                  </a:moveTo>
                  <a:lnTo>
                    <a:pt x="6507470" y="1900848"/>
                  </a:lnTo>
                  <a:lnTo>
                    <a:pt x="0" y="1900848"/>
                  </a:lnTo>
                </a:path>
              </a:pathLst>
            </a:custGeom>
            <a:ln w="20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66105" y="5124670"/>
              <a:ext cx="287655" cy="165735"/>
            </a:xfrm>
            <a:custGeom>
              <a:avLst/>
              <a:gdLst/>
              <a:ahLst/>
              <a:cxnLst/>
              <a:rect l="l" t="t" r="r" b="b"/>
              <a:pathLst>
                <a:path w="287654" h="165735">
                  <a:moveTo>
                    <a:pt x="0" y="0"/>
                  </a:moveTo>
                  <a:lnTo>
                    <a:pt x="55304" y="82767"/>
                  </a:lnTo>
                  <a:lnTo>
                    <a:pt x="0" y="165581"/>
                  </a:lnTo>
                  <a:lnTo>
                    <a:pt x="287121" y="827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66104" y="5124670"/>
              <a:ext cx="287655" cy="165735"/>
            </a:xfrm>
            <a:custGeom>
              <a:avLst/>
              <a:gdLst/>
              <a:ahLst/>
              <a:cxnLst/>
              <a:rect l="l" t="t" r="r" b="b"/>
              <a:pathLst>
                <a:path w="287654" h="165735">
                  <a:moveTo>
                    <a:pt x="287121" y="82767"/>
                  </a:moveTo>
                  <a:lnTo>
                    <a:pt x="0" y="0"/>
                  </a:lnTo>
                  <a:lnTo>
                    <a:pt x="55304" y="82767"/>
                  </a:lnTo>
                  <a:lnTo>
                    <a:pt x="0" y="165581"/>
                  </a:lnTo>
                  <a:lnTo>
                    <a:pt x="287121" y="82767"/>
                  </a:lnTo>
                  <a:close/>
                </a:path>
              </a:pathLst>
            </a:custGeom>
            <a:ln w="207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14453" y="1600198"/>
              <a:ext cx="0" cy="4526280"/>
            </a:xfrm>
            <a:custGeom>
              <a:avLst/>
              <a:gdLst/>
              <a:ahLst/>
              <a:cxnLst/>
              <a:rect l="l" t="t" r="r" b="b"/>
              <a:pathLst>
                <a:path h="4526280">
                  <a:moveTo>
                    <a:pt x="0" y="4526281"/>
                  </a:moveTo>
                  <a:lnTo>
                    <a:pt x="0" y="0"/>
                  </a:lnTo>
                </a:path>
              </a:pathLst>
            </a:custGeom>
            <a:ln w="41492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70748" y="1600198"/>
              <a:ext cx="346075" cy="4526280"/>
            </a:xfrm>
            <a:custGeom>
              <a:avLst/>
              <a:gdLst/>
              <a:ahLst/>
              <a:cxnLst/>
              <a:rect l="l" t="t" r="r" b="b"/>
              <a:pathLst>
                <a:path w="346075" h="4526280">
                  <a:moveTo>
                    <a:pt x="0" y="4526281"/>
                  </a:moveTo>
                  <a:lnTo>
                    <a:pt x="345651" y="4526281"/>
                  </a:lnTo>
                  <a:lnTo>
                    <a:pt x="345651" y="0"/>
                  </a:lnTo>
                  <a:lnTo>
                    <a:pt x="0" y="0"/>
                  </a:lnTo>
                  <a:lnTo>
                    <a:pt x="0" y="4526281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16400" y="1600198"/>
              <a:ext cx="0" cy="4526280"/>
            </a:xfrm>
            <a:custGeom>
              <a:avLst/>
              <a:gdLst/>
              <a:ahLst/>
              <a:cxnLst/>
              <a:rect l="l" t="t" r="r" b="b"/>
              <a:pathLst>
                <a:path h="4526280">
                  <a:moveTo>
                    <a:pt x="0" y="4526281"/>
                  </a:moveTo>
                  <a:lnTo>
                    <a:pt x="0" y="0"/>
                  </a:lnTo>
                </a:path>
              </a:pathLst>
            </a:custGeom>
            <a:ln w="41492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66825" y="4310467"/>
              <a:ext cx="6456045" cy="0"/>
            </a:xfrm>
            <a:custGeom>
              <a:avLst/>
              <a:gdLst/>
              <a:ahLst/>
              <a:cxnLst/>
              <a:rect l="l" t="t" r="r" b="b"/>
              <a:pathLst>
                <a:path w="6456045">
                  <a:moveTo>
                    <a:pt x="6455530" y="0"/>
                  </a:moveTo>
                  <a:lnTo>
                    <a:pt x="6455530" y="0"/>
                  </a:lnTo>
                  <a:lnTo>
                    <a:pt x="0" y="0"/>
                  </a:lnTo>
                </a:path>
              </a:pathLst>
            </a:custGeom>
            <a:ln w="20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31975" y="4224251"/>
              <a:ext cx="287020" cy="169545"/>
            </a:xfrm>
            <a:custGeom>
              <a:avLst/>
              <a:gdLst/>
              <a:ahLst/>
              <a:cxnLst/>
              <a:rect l="l" t="t" r="r" b="b"/>
              <a:pathLst>
                <a:path w="287019" h="169545">
                  <a:moveTo>
                    <a:pt x="286983" y="0"/>
                  </a:moveTo>
                  <a:lnTo>
                    <a:pt x="0" y="86216"/>
                  </a:lnTo>
                  <a:lnTo>
                    <a:pt x="286983" y="169029"/>
                  </a:lnTo>
                  <a:lnTo>
                    <a:pt x="231678" y="86216"/>
                  </a:lnTo>
                  <a:lnTo>
                    <a:pt x="2869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31975" y="4224251"/>
              <a:ext cx="287020" cy="169545"/>
            </a:xfrm>
            <a:custGeom>
              <a:avLst/>
              <a:gdLst/>
              <a:ahLst/>
              <a:cxnLst/>
              <a:rect l="l" t="t" r="r" b="b"/>
              <a:pathLst>
                <a:path w="287019" h="169545">
                  <a:moveTo>
                    <a:pt x="0" y="86216"/>
                  </a:moveTo>
                  <a:lnTo>
                    <a:pt x="286983" y="169029"/>
                  </a:lnTo>
                  <a:lnTo>
                    <a:pt x="231678" y="86216"/>
                  </a:lnTo>
                  <a:lnTo>
                    <a:pt x="286983" y="0"/>
                  </a:lnTo>
                  <a:lnTo>
                    <a:pt x="0" y="86216"/>
                  </a:lnTo>
                  <a:close/>
                </a:path>
              </a:pathLst>
            </a:custGeom>
            <a:ln w="207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970747" y="1600198"/>
              <a:ext cx="0" cy="4526280"/>
            </a:xfrm>
            <a:custGeom>
              <a:avLst/>
              <a:gdLst/>
              <a:ahLst/>
              <a:cxnLst/>
              <a:rect l="l" t="t" r="r" b="b"/>
              <a:pathLst>
                <a:path h="4526280">
                  <a:moveTo>
                    <a:pt x="0" y="0"/>
                  </a:moveTo>
                  <a:lnTo>
                    <a:pt x="0" y="4526281"/>
                  </a:lnTo>
                </a:path>
              </a:pathLst>
            </a:custGeom>
            <a:ln w="41492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05768" y="2933997"/>
              <a:ext cx="224790" cy="259079"/>
            </a:xfrm>
            <a:custGeom>
              <a:avLst/>
              <a:gdLst/>
              <a:ahLst/>
              <a:cxnLst/>
              <a:rect l="l" t="t" r="r" b="b"/>
              <a:pathLst>
                <a:path w="224789" h="259080">
                  <a:moveTo>
                    <a:pt x="141763" y="0"/>
                  </a:moveTo>
                  <a:lnTo>
                    <a:pt x="89915" y="0"/>
                  </a:lnTo>
                  <a:lnTo>
                    <a:pt x="86459" y="3448"/>
                  </a:lnTo>
                  <a:lnTo>
                    <a:pt x="78519" y="28182"/>
                  </a:lnTo>
                  <a:lnTo>
                    <a:pt x="69608" y="53890"/>
                  </a:lnTo>
                  <a:lnTo>
                    <a:pt x="58752" y="85427"/>
                  </a:lnTo>
                  <a:lnTo>
                    <a:pt x="44980" y="127645"/>
                  </a:lnTo>
                  <a:lnTo>
                    <a:pt x="34604" y="156643"/>
                  </a:lnTo>
                  <a:lnTo>
                    <a:pt x="13833" y="215948"/>
                  </a:lnTo>
                  <a:lnTo>
                    <a:pt x="3456" y="244945"/>
                  </a:lnTo>
                  <a:lnTo>
                    <a:pt x="3456" y="248394"/>
                  </a:lnTo>
                  <a:lnTo>
                    <a:pt x="0" y="251843"/>
                  </a:lnTo>
                  <a:lnTo>
                    <a:pt x="0" y="258740"/>
                  </a:lnTo>
                  <a:lnTo>
                    <a:pt x="38067" y="258740"/>
                  </a:lnTo>
                  <a:lnTo>
                    <a:pt x="41524" y="255291"/>
                  </a:lnTo>
                  <a:lnTo>
                    <a:pt x="47681" y="235192"/>
                  </a:lnTo>
                  <a:lnTo>
                    <a:pt x="51893" y="218644"/>
                  </a:lnTo>
                  <a:lnTo>
                    <a:pt x="56106" y="201441"/>
                  </a:lnTo>
                  <a:lnTo>
                    <a:pt x="62263" y="179375"/>
                  </a:lnTo>
                  <a:lnTo>
                    <a:pt x="198586" y="179375"/>
                  </a:lnTo>
                  <a:lnTo>
                    <a:pt x="192198" y="158744"/>
                  </a:lnTo>
                  <a:lnTo>
                    <a:pt x="190205" y="151786"/>
                  </a:lnTo>
                  <a:lnTo>
                    <a:pt x="72632" y="151786"/>
                  </a:lnTo>
                  <a:lnTo>
                    <a:pt x="110654" y="27589"/>
                  </a:lnTo>
                  <a:lnTo>
                    <a:pt x="151257" y="27589"/>
                  </a:lnTo>
                  <a:lnTo>
                    <a:pt x="145219" y="10345"/>
                  </a:lnTo>
                  <a:lnTo>
                    <a:pt x="145219" y="3448"/>
                  </a:lnTo>
                  <a:lnTo>
                    <a:pt x="141763" y="0"/>
                  </a:lnTo>
                  <a:close/>
                </a:path>
                <a:path w="224789" h="259080">
                  <a:moveTo>
                    <a:pt x="198586" y="179375"/>
                  </a:moveTo>
                  <a:lnTo>
                    <a:pt x="155589" y="179375"/>
                  </a:lnTo>
                  <a:lnTo>
                    <a:pt x="161772" y="201495"/>
                  </a:lnTo>
                  <a:lnTo>
                    <a:pt x="170216" y="236646"/>
                  </a:lnTo>
                  <a:lnTo>
                    <a:pt x="176374" y="258740"/>
                  </a:lnTo>
                  <a:lnTo>
                    <a:pt x="221309" y="258740"/>
                  </a:lnTo>
                  <a:lnTo>
                    <a:pt x="224765" y="255291"/>
                  </a:lnTo>
                  <a:lnTo>
                    <a:pt x="213910" y="226132"/>
                  </a:lnTo>
                  <a:lnTo>
                    <a:pt x="202730" y="192762"/>
                  </a:lnTo>
                  <a:lnTo>
                    <a:pt x="198586" y="179375"/>
                  </a:lnTo>
                  <a:close/>
                </a:path>
                <a:path w="224789" h="259080">
                  <a:moveTo>
                    <a:pt x="151257" y="27589"/>
                  </a:moveTo>
                  <a:lnTo>
                    <a:pt x="110654" y="27589"/>
                  </a:lnTo>
                  <a:lnTo>
                    <a:pt x="145219" y="151786"/>
                  </a:lnTo>
                  <a:lnTo>
                    <a:pt x="190205" y="151786"/>
                  </a:lnTo>
                  <a:lnTo>
                    <a:pt x="183287" y="127645"/>
                  </a:lnTo>
                  <a:lnTo>
                    <a:pt x="174909" y="100103"/>
                  </a:lnTo>
                  <a:lnTo>
                    <a:pt x="165549" y="70289"/>
                  </a:lnTo>
                  <a:lnTo>
                    <a:pt x="155542" y="39828"/>
                  </a:lnTo>
                  <a:lnTo>
                    <a:pt x="151257" y="27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51273" y="2999567"/>
              <a:ext cx="169415" cy="1931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58756" y="2902959"/>
              <a:ext cx="176530" cy="293370"/>
            </a:xfrm>
            <a:custGeom>
              <a:avLst/>
              <a:gdLst/>
              <a:ahLst/>
              <a:cxnLst/>
              <a:rect l="l" t="t" r="r" b="b"/>
              <a:pathLst>
                <a:path w="176529" h="293369">
                  <a:moveTo>
                    <a:pt x="176328" y="0"/>
                  </a:moveTo>
                  <a:lnTo>
                    <a:pt x="172871" y="0"/>
                  </a:lnTo>
                  <a:lnTo>
                    <a:pt x="162070" y="2047"/>
                  </a:lnTo>
                  <a:lnTo>
                    <a:pt x="145651" y="4849"/>
                  </a:lnTo>
                  <a:lnTo>
                    <a:pt x="134850" y="6897"/>
                  </a:lnTo>
                  <a:lnTo>
                    <a:pt x="131393" y="6897"/>
                  </a:lnTo>
                  <a:lnTo>
                    <a:pt x="133392" y="24787"/>
                  </a:lnTo>
                  <a:lnTo>
                    <a:pt x="134418" y="43976"/>
                  </a:lnTo>
                  <a:lnTo>
                    <a:pt x="134796" y="67052"/>
                  </a:lnTo>
                  <a:lnTo>
                    <a:pt x="134850" y="96608"/>
                  </a:lnTo>
                  <a:lnTo>
                    <a:pt x="114065" y="96608"/>
                  </a:lnTo>
                  <a:lnTo>
                    <a:pt x="96296" y="96985"/>
                  </a:lnTo>
                  <a:lnTo>
                    <a:pt x="54278" y="106792"/>
                  </a:lnTo>
                  <a:lnTo>
                    <a:pt x="21873" y="133142"/>
                  </a:lnTo>
                  <a:lnTo>
                    <a:pt x="2970" y="172155"/>
                  </a:lnTo>
                  <a:lnTo>
                    <a:pt x="0" y="200067"/>
                  </a:lnTo>
                  <a:lnTo>
                    <a:pt x="6156" y="237921"/>
                  </a:lnTo>
                  <a:lnTo>
                    <a:pt x="23331" y="267356"/>
                  </a:lnTo>
                  <a:lnTo>
                    <a:pt x="49579" y="286436"/>
                  </a:lnTo>
                  <a:lnTo>
                    <a:pt x="82956" y="293227"/>
                  </a:lnTo>
                  <a:lnTo>
                    <a:pt x="101272" y="291502"/>
                  </a:lnTo>
                  <a:lnTo>
                    <a:pt x="115384" y="287191"/>
                  </a:lnTo>
                  <a:lnTo>
                    <a:pt x="126255" y="281587"/>
                  </a:lnTo>
                  <a:lnTo>
                    <a:pt x="134850" y="275983"/>
                  </a:lnTo>
                  <a:lnTo>
                    <a:pt x="175247" y="275983"/>
                  </a:lnTo>
                  <a:lnTo>
                    <a:pt x="174330" y="267199"/>
                  </a:lnTo>
                  <a:lnTo>
                    <a:pt x="174103" y="262189"/>
                  </a:lnTo>
                  <a:lnTo>
                    <a:pt x="93325" y="262189"/>
                  </a:lnTo>
                  <a:lnTo>
                    <a:pt x="55304" y="244945"/>
                  </a:lnTo>
                  <a:lnTo>
                    <a:pt x="41478" y="200067"/>
                  </a:lnTo>
                  <a:lnTo>
                    <a:pt x="43746" y="179267"/>
                  </a:lnTo>
                  <a:lnTo>
                    <a:pt x="62217" y="141440"/>
                  </a:lnTo>
                  <a:lnTo>
                    <a:pt x="105477" y="124951"/>
                  </a:lnTo>
                  <a:lnTo>
                    <a:pt x="117521" y="124197"/>
                  </a:lnTo>
                  <a:lnTo>
                    <a:pt x="173071" y="124197"/>
                  </a:lnTo>
                  <a:lnTo>
                    <a:pt x="173304" y="94860"/>
                  </a:lnTo>
                  <a:lnTo>
                    <a:pt x="174330" y="44516"/>
                  </a:lnTo>
                  <a:lnTo>
                    <a:pt x="176328" y="0"/>
                  </a:lnTo>
                  <a:close/>
                </a:path>
                <a:path w="176529" h="293369">
                  <a:moveTo>
                    <a:pt x="175247" y="275983"/>
                  </a:moveTo>
                  <a:lnTo>
                    <a:pt x="134850" y="275983"/>
                  </a:lnTo>
                  <a:lnTo>
                    <a:pt x="134850" y="289778"/>
                  </a:lnTo>
                  <a:lnTo>
                    <a:pt x="172871" y="289778"/>
                  </a:lnTo>
                  <a:lnTo>
                    <a:pt x="176328" y="286329"/>
                  </a:lnTo>
                  <a:lnTo>
                    <a:pt x="175247" y="275983"/>
                  </a:lnTo>
                  <a:close/>
                </a:path>
                <a:path w="176529" h="293369">
                  <a:moveTo>
                    <a:pt x="173071" y="124197"/>
                  </a:moveTo>
                  <a:lnTo>
                    <a:pt x="124480" y="124197"/>
                  </a:lnTo>
                  <a:lnTo>
                    <a:pt x="127937" y="127645"/>
                  </a:lnTo>
                  <a:lnTo>
                    <a:pt x="134850" y="127645"/>
                  </a:lnTo>
                  <a:lnTo>
                    <a:pt x="134850" y="244945"/>
                  </a:lnTo>
                  <a:lnTo>
                    <a:pt x="119272" y="254860"/>
                  </a:lnTo>
                  <a:lnTo>
                    <a:pt x="107591" y="259979"/>
                  </a:lnTo>
                  <a:lnTo>
                    <a:pt x="93325" y="262189"/>
                  </a:lnTo>
                  <a:lnTo>
                    <a:pt x="174103" y="262189"/>
                  </a:lnTo>
                  <a:lnTo>
                    <a:pt x="173323" y="244945"/>
                  </a:lnTo>
                  <a:lnTo>
                    <a:pt x="172925" y="215990"/>
                  </a:lnTo>
                  <a:lnTo>
                    <a:pt x="173044" y="127645"/>
                  </a:lnTo>
                  <a:lnTo>
                    <a:pt x="173071" y="1241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69935" y="2947791"/>
              <a:ext cx="107198" cy="2483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97872" y="2999567"/>
              <a:ext cx="183241" cy="19661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05594" y="2906408"/>
              <a:ext cx="107314" cy="286385"/>
            </a:xfrm>
            <a:custGeom>
              <a:avLst/>
              <a:gdLst/>
              <a:ahLst/>
              <a:cxnLst/>
              <a:rect l="l" t="t" r="r" b="b"/>
              <a:pathLst>
                <a:path w="107314" h="286385">
                  <a:moveTo>
                    <a:pt x="65719" y="127645"/>
                  </a:moveTo>
                  <a:lnTo>
                    <a:pt x="27652" y="127645"/>
                  </a:lnTo>
                  <a:lnTo>
                    <a:pt x="27652" y="286329"/>
                  </a:lnTo>
                  <a:lnTo>
                    <a:pt x="69176" y="286329"/>
                  </a:lnTo>
                  <a:lnTo>
                    <a:pt x="69176" y="272535"/>
                  </a:lnTo>
                  <a:lnTo>
                    <a:pt x="67178" y="236297"/>
                  </a:lnTo>
                  <a:lnTo>
                    <a:pt x="66151" y="200073"/>
                  </a:lnTo>
                  <a:lnTo>
                    <a:pt x="65773" y="163857"/>
                  </a:lnTo>
                  <a:lnTo>
                    <a:pt x="65719" y="127645"/>
                  </a:lnTo>
                  <a:close/>
                </a:path>
                <a:path w="107314" h="286385">
                  <a:moveTo>
                    <a:pt x="103741" y="96608"/>
                  </a:moveTo>
                  <a:lnTo>
                    <a:pt x="3456" y="96608"/>
                  </a:lnTo>
                  <a:lnTo>
                    <a:pt x="3456" y="110402"/>
                  </a:lnTo>
                  <a:lnTo>
                    <a:pt x="0" y="113851"/>
                  </a:lnTo>
                  <a:lnTo>
                    <a:pt x="0" y="124197"/>
                  </a:lnTo>
                  <a:lnTo>
                    <a:pt x="3456" y="127645"/>
                  </a:lnTo>
                  <a:lnTo>
                    <a:pt x="100285" y="127645"/>
                  </a:lnTo>
                  <a:lnTo>
                    <a:pt x="103741" y="124197"/>
                  </a:lnTo>
                  <a:lnTo>
                    <a:pt x="103741" y="96608"/>
                  </a:lnTo>
                  <a:close/>
                </a:path>
                <a:path w="107314" h="286385">
                  <a:moveTo>
                    <a:pt x="103741" y="0"/>
                  </a:moveTo>
                  <a:lnTo>
                    <a:pt x="93372" y="0"/>
                  </a:lnTo>
                  <a:lnTo>
                    <a:pt x="80186" y="700"/>
                  </a:lnTo>
                  <a:lnTo>
                    <a:pt x="60512" y="5604"/>
                  </a:lnTo>
                  <a:lnTo>
                    <a:pt x="40837" y="18913"/>
                  </a:lnTo>
                  <a:lnTo>
                    <a:pt x="27652" y="44832"/>
                  </a:lnTo>
                  <a:lnTo>
                    <a:pt x="27652" y="96608"/>
                  </a:lnTo>
                  <a:lnTo>
                    <a:pt x="65719" y="96608"/>
                  </a:lnTo>
                  <a:lnTo>
                    <a:pt x="65827" y="70481"/>
                  </a:lnTo>
                  <a:lnTo>
                    <a:pt x="66584" y="58627"/>
                  </a:lnTo>
                  <a:lnTo>
                    <a:pt x="68636" y="49358"/>
                  </a:lnTo>
                  <a:lnTo>
                    <a:pt x="72632" y="41383"/>
                  </a:lnTo>
                  <a:lnTo>
                    <a:pt x="76089" y="31037"/>
                  </a:lnTo>
                  <a:lnTo>
                    <a:pt x="107198" y="31037"/>
                  </a:lnTo>
                  <a:lnTo>
                    <a:pt x="107198" y="3448"/>
                  </a:lnTo>
                  <a:lnTo>
                    <a:pt x="1037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30075" y="2999567"/>
              <a:ext cx="179785" cy="19661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51375" y="2902965"/>
              <a:ext cx="135255" cy="290195"/>
            </a:xfrm>
            <a:custGeom>
              <a:avLst/>
              <a:gdLst/>
              <a:ahLst/>
              <a:cxnLst/>
              <a:rect l="l" t="t" r="r" b="b"/>
              <a:pathLst>
                <a:path w="135254" h="290194">
                  <a:moveTo>
                    <a:pt x="44932" y="0"/>
                  </a:moveTo>
                  <a:lnTo>
                    <a:pt x="41478" y="0"/>
                  </a:lnTo>
                  <a:lnTo>
                    <a:pt x="30632" y="2044"/>
                  </a:lnTo>
                  <a:lnTo>
                    <a:pt x="0" y="6896"/>
                  </a:lnTo>
                  <a:lnTo>
                    <a:pt x="2006" y="44196"/>
                  </a:lnTo>
                  <a:lnTo>
                    <a:pt x="3022" y="82791"/>
                  </a:lnTo>
                  <a:lnTo>
                    <a:pt x="3276" y="108673"/>
                  </a:lnTo>
                  <a:lnTo>
                    <a:pt x="3403" y="205854"/>
                  </a:lnTo>
                  <a:lnTo>
                    <a:pt x="3022" y="241058"/>
                  </a:lnTo>
                  <a:lnTo>
                    <a:pt x="2006" y="267843"/>
                  </a:lnTo>
                  <a:lnTo>
                    <a:pt x="0" y="289775"/>
                  </a:lnTo>
                  <a:lnTo>
                    <a:pt x="41478" y="289775"/>
                  </a:lnTo>
                  <a:lnTo>
                    <a:pt x="44932" y="286334"/>
                  </a:lnTo>
                  <a:lnTo>
                    <a:pt x="42938" y="260832"/>
                  </a:lnTo>
                  <a:lnTo>
                    <a:pt x="41910" y="232422"/>
                  </a:lnTo>
                  <a:lnTo>
                    <a:pt x="41541" y="195605"/>
                  </a:lnTo>
                  <a:lnTo>
                    <a:pt x="41541" y="108673"/>
                  </a:lnTo>
                  <a:lnTo>
                    <a:pt x="41910" y="72440"/>
                  </a:lnTo>
                  <a:lnTo>
                    <a:pt x="42938" y="36220"/>
                  </a:lnTo>
                  <a:lnTo>
                    <a:pt x="44932" y="0"/>
                  </a:lnTo>
                  <a:close/>
                </a:path>
                <a:path w="135254" h="290194">
                  <a:moveTo>
                    <a:pt x="134848" y="0"/>
                  </a:moveTo>
                  <a:lnTo>
                    <a:pt x="112776" y="3454"/>
                  </a:lnTo>
                  <a:lnTo>
                    <a:pt x="104190" y="4851"/>
                  </a:lnTo>
                  <a:lnTo>
                    <a:pt x="93332" y="6896"/>
                  </a:lnTo>
                  <a:lnTo>
                    <a:pt x="95326" y="44196"/>
                  </a:lnTo>
                  <a:lnTo>
                    <a:pt x="96354" y="82791"/>
                  </a:lnTo>
                  <a:lnTo>
                    <a:pt x="96735" y="121386"/>
                  </a:lnTo>
                  <a:lnTo>
                    <a:pt x="96786" y="158686"/>
                  </a:lnTo>
                  <a:lnTo>
                    <a:pt x="96240" y="205854"/>
                  </a:lnTo>
                  <a:lnTo>
                    <a:pt x="95059" y="241058"/>
                  </a:lnTo>
                  <a:lnTo>
                    <a:pt x="93865" y="267843"/>
                  </a:lnTo>
                  <a:lnTo>
                    <a:pt x="93332" y="289775"/>
                  </a:lnTo>
                  <a:lnTo>
                    <a:pt x="134848" y="289775"/>
                  </a:lnTo>
                  <a:lnTo>
                    <a:pt x="134848" y="286334"/>
                  </a:lnTo>
                  <a:lnTo>
                    <a:pt x="134315" y="260832"/>
                  </a:lnTo>
                  <a:lnTo>
                    <a:pt x="133121" y="232422"/>
                  </a:lnTo>
                  <a:lnTo>
                    <a:pt x="131940" y="195605"/>
                  </a:lnTo>
                  <a:lnTo>
                    <a:pt x="131394" y="144894"/>
                  </a:lnTo>
                  <a:lnTo>
                    <a:pt x="131457" y="108673"/>
                  </a:lnTo>
                  <a:lnTo>
                    <a:pt x="131826" y="72440"/>
                  </a:lnTo>
                  <a:lnTo>
                    <a:pt x="132854" y="36220"/>
                  </a:lnTo>
                  <a:lnTo>
                    <a:pt x="1348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27713" y="2999567"/>
              <a:ext cx="183241" cy="19661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24135" y="2913316"/>
              <a:ext cx="1936750" cy="1224915"/>
            </a:xfrm>
            <a:custGeom>
              <a:avLst/>
              <a:gdLst/>
              <a:ahLst/>
              <a:cxnLst/>
              <a:rect l="l" t="t" r="r" b="b"/>
              <a:pathLst>
                <a:path w="1936750" h="1224914">
                  <a:moveTo>
                    <a:pt x="152082" y="965885"/>
                  </a:moveTo>
                  <a:lnTo>
                    <a:pt x="148678" y="962494"/>
                  </a:lnTo>
                  <a:lnTo>
                    <a:pt x="119189" y="964488"/>
                  </a:lnTo>
                  <a:lnTo>
                    <a:pt x="76085" y="965504"/>
                  </a:lnTo>
                  <a:lnTo>
                    <a:pt x="3454" y="965936"/>
                  </a:lnTo>
                  <a:lnTo>
                    <a:pt x="0" y="965936"/>
                  </a:lnTo>
                  <a:lnTo>
                    <a:pt x="2006" y="984478"/>
                  </a:lnTo>
                  <a:lnTo>
                    <a:pt x="3022" y="1005624"/>
                  </a:lnTo>
                  <a:lnTo>
                    <a:pt x="3403" y="1031938"/>
                  </a:lnTo>
                  <a:lnTo>
                    <a:pt x="3403" y="1131493"/>
                  </a:lnTo>
                  <a:lnTo>
                    <a:pt x="3022" y="1173378"/>
                  </a:lnTo>
                  <a:lnTo>
                    <a:pt x="2006" y="1200378"/>
                  </a:lnTo>
                  <a:lnTo>
                    <a:pt x="0" y="1221232"/>
                  </a:lnTo>
                  <a:lnTo>
                    <a:pt x="3454" y="1224673"/>
                  </a:lnTo>
                  <a:lnTo>
                    <a:pt x="14338" y="1224140"/>
                  </a:lnTo>
                  <a:lnTo>
                    <a:pt x="32181" y="1221765"/>
                  </a:lnTo>
                  <a:lnTo>
                    <a:pt x="44983" y="1221232"/>
                  </a:lnTo>
                  <a:lnTo>
                    <a:pt x="48437" y="1221232"/>
                  </a:lnTo>
                  <a:lnTo>
                    <a:pt x="46443" y="1188402"/>
                  </a:lnTo>
                  <a:lnTo>
                    <a:pt x="45415" y="1155255"/>
                  </a:lnTo>
                  <a:lnTo>
                    <a:pt x="45097" y="1131493"/>
                  </a:lnTo>
                  <a:lnTo>
                    <a:pt x="44983" y="1107376"/>
                  </a:lnTo>
                  <a:lnTo>
                    <a:pt x="72580" y="1109370"/>
                  </a:lnTo>
                  <a:lnTo>
                    <a:pt x="92075" y="1110399"/>
                  </a:lnTo>
                  <a:lnTo>
                    <a:pt x="109626" y="1110780"/>
                  </a:lnTo>
                  <a:lnTo>
                    <a:pt x="131394" y="1110830"/>
                  </a:lnTo>
                  <a:lnTo>
                    <a:pt x="134848" y="1107376"/>
                  </a:lnTo>
                  <a:lnTo>
                    <a:pt x="134912" y="1100645"/>
                  </a:lnTo>
                  <a:lnTo>
                    <a:pt x="135280" y="1094879"/>
                  </a:lnTo>
                  <a:lnTo>
                    <a:pt x="136309" y="1088466"/>
                  </a:lnTo>
                  <a:lnTo>
                    <a:pt x="138315" y="1079792"/>
                  </a:lnTo>
                  <a:lnTo>
                    <a:pt x="134848" y="1076337"/>
                  </a:lnTo>
                  <a:lnTo>
                    <a:pt x="110604" y="1076401"/>
                  </a:lnTo>
                  <a:lnTo>
                    <a:pt x="91211" y="1076769"/>
                  </a:lnTo>
                  <a:lnTo>
                    <a:pt x="71183" y="1077798"/>
                  </a:lnTo>
                  <a:lnTo>
                    <a:pt x="44983" y="1079792"/>
                  </a:lnTo>
                  <a:lnTo>
                    <a:pt x="44983" y="996975"/>
                  </a:lnTo>
                  <a:lnTo>
                    <a:pt x="148678" y="996975"/>
                  </a:lnTo>
                  <a:lnTo>
                    <a:pt x="150672" y="986790"/>
                  </a:lnTo>
                  <a:lnTo>
                    <a:pt x="151701" y="980160"/>
                  </a:lnTo>
                  <a:lnTo>
                    <a:pt x="152082" y="974178"/>
                  </a:lnTo>
                  <a:lnTo>
                    <a:pt x="152082" y="965885"/>
                  </a:lnTo>
                  <a:close/>
                </a:path>
                <a:path w="1936750" h="1224914">
                  <a:moveTo>
                    <a:pt x="217855" y="1031506"/>
                  </a:moveTo>
                  <a:lnTo>
                    <a:pt x="214401" y="1031506"/>
                  </a:lnTo>
                  <a:lnTo>
                    <a:pt x="203111" y="1033551"/>
                  </a:lnTo>
                  <a:lnTo>
                    <a:pt x="194094" y="1034961"/>
                  </a:lnTo>
                  <a:lnTo>
                    <a:pt x="185724" y="1036358"/>
                  </a:lnTo>
                  <a:lnTo>
                    <a:pt x="176377" y="1038402"/>
                  </a:lnTo>
                  <a:lnTo>
                    <a:pt x="172923" y="1038402"/>
                  </a:lnTo>
                  <a:lnTo>
                    <a:pt x="174917" y="1055598"/>
                  </a:lnTo>
                  <a:lnTo>
                    <a:pt x="175945" y="1075042"/>
                  </a:lnTo>
                  <a:lnTo>
                    <a:pt x="176326" y="1102906"/>
                  </a:lnTo>
                  <a:lnTo>
                    <a:pt x="176377" y="1224673"/>
                  </a:lnTo>
                  <a:lnTo>
                    <a:pt x="187236" y="1222679"/>
                  </a:lnTo>
                  <a:lnTo>
                    <a:pt x="195821" y="1221663"/>
                  </a:lnTo>
                  <a:lnTo>
                    <a:pt x="205054" y="1221282"/>
                  </a:lnTo>
                  <a:lnTo>
                    <a:pt x="217855" y="1221232"/>
                  </a:lnTo>
                  <a:lnTo>
                    <a:pt x="217855" y="1031506"/>
                  </a:lnTo>
                  <a:close/>
                </a:path>
                <a:path w="1936750" h="1224914">
                  <a:moveTo>
                    <a:pt x="217855" y="938352"/>
                  </a:moveTo>
                  <a:lnTo>
                    <a:pt x="176377" y="945248"/>
                  </a:lnTo>
                  <a:lnTo>
                    <a:pt x="172923" y="945248"/>
                  </a:lnTo>
                  <a:lnTo>
                    <a:pt x="172974" y="979792"/>
                  </a:lnTo>
                  <a:lnTo>
                    <a:pt x="176377" y="983183"/>
                  </a:lnTo>
                  <a:lnTo>
                    <a:pt x="187236" y="981189"/>
                  </a:lnTo>
                  <a:lnTo>
                    <a:pt x="195821" y="980160"/>
                  </a:lnTo>
                  <a:lnTo>
                    <a:pt x="205054" y="979792"/>
                  </a:lnTo>
                  <a:lnTo>
                    <a:pt x="217855" y="979728"/>
                  </a:lnTo>
                  <a:lnTo>
                    <a:pt x="217855" y="938352"/>
                  </a:lnTo>
                  <a:close/>
                </a:path>
                <a:path w="1936750" h="1224914">
                  <a:moveTo>
                    <a:pt x="311226" y="934897"/>
                  </a:moveTo>
                  <a:lnTo>
                    <a:pt x="307771" y="931456"/>
                  </a:lnTo>
                  <a:lnTo>
                    <a:pt x="266242" y="938352"/>
                  </a:lnTo>
                  <a:lnTo>
                    <a:pt x="268249" y="977150"/>
                  </a:lnTo>
                  <a:lnTo>
                    <a:pt x="269646" y="1139253"/>
                  </a:lnTo>
                  <a:lnTo>
                    <a:pt x="268249" y="1200810"/>
                  </a:lnTo>
                  <a:lnTo>
                    <a:pt x="266242" y="1221232"/>
                  </a:lnTo>
                  <a:lnTo>
                    <a:pt x="269709" y="1224673"/>
                  </a:lnTo>
                  <a:lnTo>
                    <a:pt x="311226" y="1221232"/>
                  </a:lnTo>
                  <a:lnTo>
                    <a:pt x="309232" y="1195692"/>
                  </a:lnTo>
                  <a:lnTo>
                    <a:pt x="307822" y="1129068"/>
                  </a:lnTo>
                  <a:lnTo>
                    <a:pt x="308203" y="1006919"/>
                  </a:lnTo>
                  <a:lnTo>
                    <a:pt x="309232" y="971067"/>
                  </a:lnTo>
                  <a:lnTo>
                    <a:pt x="311226" y="934897"/>
                  </a:lnTo>
                  <a:close/>
                </a:path>
                <a:path w="1936750" h="1224914">
                  <a:moveTo>
                    <a:pt x="401091" y="931456"/>
                  </a:moveTo>
                  <a:lnTo>
                    <a:pt x="379056" y="934897"/>
                  </a:lnTo>
                  <a:lnTo>
                    <a:pt x="370471" y="936307"/>
                  </a:lnTo>
                  <a:lnTo>
                    <a:pt x="359613" y="938352"/>
                  </a:lnTo>
                  <a:lnTo>
                    <a:pt x="359613" y="941793"/>
                  </a:lnTo>
                  <a:lnTo>
                    <a:pt x="361619" y="977150"/>
                  </a:lnTo>
                  <a:lnTo>
                    <a:pt x="362648" y="1015111"/>
                  </a:lnTo>
                  <a:lnTo>
                    <a:pt x="363016" y="1054354"/>
                  </a:lnTo>
                  <a:lnTo>
                    <a:pt x="363080" y="1093584"/>
                  </a:lnTo>
                  <a:lnTo>
                    <a:pt x="362534" y="1139253"/>
                  </a:lnTo>
                  <a:lnTo>
                    <a:pt x="361353" y="1174242"/>
                  </a:lnTo>
                  <a:lnTo>
                    <a:pt x="360159" y="1200810"/>
                  </a:lnTo>
                  <a:lnTo>
                    <a:pt x="359613" y="1221232"/>
                  </a:lnTo>
                  <a:lnTo>
                    <a:pt x="363080" y="1224673"/>
                  </a:lnTo>
                  <a:lnTo>
                    <a:pt x="373875" y="1224140"/>
                  </a:lnTo>
                  <a:lnTo>
                    <a:pt x="390296" y="1221765"/>
                  </a:lnTo>
                  <a:lnTo>
                    <a:pt x="401091" y="1221232"/>
                  </a:lnTo>
                  <a:lnTo>
                    <a:pt x="401091" y="931456"/>
                  </a:lnTo>
                  <a:close/>
                </a:path>
                <a:path w="1936750" h="1224914">
                  <a:moveTo>
                    <a:pt x="1794764" y="89700"/>
                  </a:moveTo>
                  <a:lnTo>
                    <a:pt x="1760194" y="89700"/>
                  </a:lnTo>
                  <a:lnTo>
                    <a:pt x="1756511" y="93154"/>
                  </a:lnTo>
                  <a:lnTo>
                    <a:pt x="1754543" y="102044"/>
                  </a:lnTo>
                  <a:lnTo>
                    <a:pt x="1752828" y="109969"/>
                  </a:lnTo>
                  <a:lnTo>
                    <a:pt x="1750415" y="119824"/>
                  </a:lnTo>
                  <a:lnTo>
                    <a:pt x="1746377" y="134543"/>
                  </a:lnTo>
                  <a:lnTo>
                    <a:pt x="1743735" y="142887"/>
                  </a:lnTo>
                  <a:lnTo>
                    <a:pt x="1741538" y="152209"/>
                  </a:lnTo>
                  <a:lnTo>
                    <a:pt x="1740027" y="162179"/>
                  </a:lnTo>
                  <a:lnTo>
                    <a:pt x="1739455" y="172478"/>
                  </a:lnTo>
                  <a:lnTo>
                    <a:pt x="1718259" y="258737"/>
                  </a:lnTo>
                  <a:lnTo>
                    <a:pt x="1697520" y="179374"/>
                  </a:lnTo>
                  <a:lnTo>
                    <a:pt x="1692338" y="157657"/>
                  </a:lnTo>
                  <a:lnTo>
                    <a:pt x="1687055" y="134543"/>
                  </a:lnTo>
                  <a:lnTo>
                    <a:pt x="1682178" y="113842"/>
                  </a:lnTo>
                  <a:lnTo>
                    <a:pt x="1681962" y="112928"/>
                  </a:lnTo>
                  <a:lnTo>
                    <a:pt x="1676781" y="93154"/>
                  </a:lnTo>
                  <a:lnTo>
                    <a:pt x="1676781" y="89700"/>
                  </a:lnTo>
                  <a:lnTo>
                    <a:pt x="1621485" y="89700"/>
                  </a:lnTo>
                  <a:lnTo>
                    <a:pt x="1621485" y="93154"/>
                  </a:lnTo>
                  <a:lnTo>
                    <a:pt x="1619453" y="100965"/>
                  </a:lnTo>
                  <a:lnTo>
                    <a:pt x="1613827" y="129527"/>
                  </a:lnTo>
                  <a:lnTo>
                    <a:pt x="1607654" y="158673"/>
                  </a:lnTo>
                  <a:lnTo>
                    <a:pt x="1583690" y="255282"/>
                  </a:lnTo>
                  <a:lnTo>
                    <a:pt x="1566176" y="179374"/>
                  </a:lnTo>
                  <a:lnTo>
                    <a:pt x="1555737" y="139661"/>
                  </a:lnTo>
                  <a:lnTo>
                    <a:pt x="1549412" y="115138"/>
                  </a:lnTo>
                  <a:lnTo>
                    <a:pt x="1546275" y="100317"/>
                  </a:lnTo>
                  <a:lnTo>
                    <a:pt x="1545437" y="89700"/>
                  </a:lnTo>
                  <a:lnTo>
                    <a:pt x="1542211" y="86258"/>
                  </a:lnTo>
                  <a:lnTo>
                    <a:pt x="1531353" y="88252"/>
                  </a:lnTo>
                  <a:lnTo>
                    <a:pt x="1523123" y="89281"/>
                  </a:lnTo>
                  <a:lnTo>
                    <a:pt x="1514894" y="89649"/>
                  </a:lnTo>
                  <a:lnTo>
                    <a:pt x="1504099" y="89700"/>
                  </a:lnTo>
                  <a:lnTo>
                    <a:pt x="1500644" y="93154"/>
                  </a:lnTo>
                  <a:lnTo>
                    <a:pt x="1509229" y="123228"/>
                  </a:lnTo>
                  <a:lnTo>
                    <a:pt x="1522679" y="170751"/>
                  </a:lnTo>
                  <a:lnTo>
                    <a:pt x="1538033" y="226060"/>
                  </a:lnTo>
                  <a:lnTo>
                    <a:pt x="1552346" y="279425"/>
                  </a:lnTo>
                  <a:lnTo>
                    <a:pt x="1604429" y="279425"/>
                  </a:lnTo>
                  <a:lnTo>
                    <a:pt x="1607654" y="275983"/>
                  </a:lnTo>
                  <a:lnTo>
                    <a:pt x="1610448" y="265150"/>
                  </a:lnTo>
                  <a:lnTo>
                    <a:pt x="1612861" y="255282"/>
                  </a:lnTo>
                  <a:lnTo>
                    <a:pt x="1613814" y="251396"/>
                  </a:lnTo>
                  <a:lnTo>
                    <a:pt x="1618475" y="231825"/>
                  </a:lnTo>
                  <a:lnTo>
                    <a:pt x="1625168" y="203517"/>
                  </a:lnTo>
                  <a:lnTo>
                    <a:pt x="1645907" y="113842"/>
                  </a:lnTo>
                  <a:lnTo>
                    <a:pt x="1669872" y="200063"/>
                  </a:lnTo>
                  <a:lnTo>
                    <a:pt x="1673186" y="220726"/>
                  </a:lnTo>
                  <a:lnTo>
                    <a:pt x="1677416" y="241058"/>
                  </a:lnTo>
                  <a:lnTo>
                    <a:pt x="1682254" y="260731"/>
                  </a:lnTo>
                  <a:lnTo>
                    <a:pt x="1687385" y="279425"/>
                  </a:lnTo>
                  <a:lnTo>
                    <a:pt x="1739455" y="279425"/>
                  </a:lnTo>
                  <a:lnTo>
                    <a:pt x="1739455" y="275983"/>
                  </a:lnTo>
                  <a:lnTo>
                    <a:pt x="1744408" y="258737"/>
                  </a:lnTo>
                  <a:lnTo>
                    <a:pt x="1754327" y="224116"/>
                  </a:lnTo>
                  <a:lnTo>
                    <a:pt x="1770913" y="169037"/>
                  </a:lnTo>
                  <a:lnTo>
                    <a:pt x="1785607" y="121716"/>
                  </a:lnTo>
                  <a:lnTo>
                    <a:pt x="1794764" y="93154"/>
                  </a:lnTo>
                  <a:lnTo>
                    <a:pt x="1794764" y="89700"/>
                  </a:lnTo>
                  <a:close/>
                </a:path>
                <a:path w="1936750" h="1224914">
                  <a:moveTo>
                    <a:pt x="1887855" y="238048"/>
                  </a:moveTo>
                  <a:lnTo>
                    <a:pt x="1884629" y="234594"/>
                  </a:lnTo>
                  <a:lnTo>
                    <a:pt x="1873681" y="236588"/>
                  </a:lnTo>
                  <a:lnTo>
                    <a:pt x="1865109" y="237617"/>
                  </a:lnTo>
                  <a:lnTo>
                    <a:pt x="1855927" y="237985"/>
                  </a:lnTo>
                  <a:lnTo>
                    <a:pt x="1843151" y="238048"/>
                  </a:lnTo>
                  <a:lnTo>
                    <a:pt x="1839468" y="241490"/>
                  </a:lnTo>
                  <a:lnTo>
                    <a:pt x="1839468" y="279425"/>
                  </a:lnTo>
                  <a:lnTo>
                    <a:pt x="1884629" y="279425"/>
                  </a:lnTo>
                  <a:lnTo>
                    <a:pt x="1887855" y="275983"/>
                  </a:lnTo>
                  <a:lnTo>
                    <a:pt x="1886051" y="266661"/>
                  </a:lnTo>
                  <a:lnTo>
                    <a:pt x="1885442" y="258305"/>
                  </a:lnTo>
                  <a:lnTo>
                    <a:pt x="1886051" y="249301"/>
                  </a:lnTo>
                  <a:lnTo>
                    <a:pt x="1887855" y="238048"/>
                  </a:lnTo>
                  <a:close/>
                </a:path>
                <a:path w="1936750" h="1224914">
                  <a:moveTo>
                    <a:pt x="1936254" y="68973"/>
                  </a:moveTo>
                  <a:lnTo>
                    <a:pt x="1931174" y="40728"/>
                  </a:lnTo>
                  <a:lnTo>
                    <a:pt x="1924583" y="31038"/>
                  </a:lnTo>
                  <a:lnTo>
                    <a:pt x="1916379" y="18961"/>
                  </a:lnTo>
                  <a:lnTo>
                    <a:pt x="1892503" y="4953"/>
                  </a:lnTo>
                  <a:lnTo>
                    <a:pt x="1860207" y="0"/>
                  </a:lnTo>
                  <a:lnTo>
                    <a:pt x="1845284" y="698"/>
                  </a:lnTo>
                  <a:lnTo>
                    <a:pt x="1831352" y="3009"/>
                  </a:lnTo>
                  <a:lnTo>
                    <a:pt x="1818017" y="7264"/>
                  </a:lnTo>
                  <a:lnTo>
                    <a:pt x="1804898" y="13792"/>
                  </a:lnTo>
                  <a:lnTo>
                    <a:pt x="1801672" y="17233"/>
                  </a:lnTo>
                  <a:lnTo>
                    <a:pt x="1801672" y="51727"/>
                  </a:lnTo>
                  <a:lnTo>
                    <a:pt x="1804898" y="51727"/>
                  </a:lnTo>
                  <a:lnTo>
                    <a:pt x="1812010" y="45580"/>
                  </a:lnTo>
                  <a:lnTo>
                    <a:pt x="1822704" y="38798"/>
                  </a:lnTo>
                  <a:lnTo>
                    <a:pt x="1836597" y="33299"/>
                  </a:lnTo>
                  <a:lnTo>
                    <a:pt x="1853298" y="31038"/>
                  </a:lnTo>
                  <a:lnTo>
                    <a:pt x="1868525" y="33667"/>
                  </a:lnTo>
                  <a:lnTo>
                    <a:pt x="1881809" y="41808"/>
                  </a:lnTo>
                  <a:lnTo>
                    <a:pt x="1891207" y="55765"/>
                  </a:lnTo>
                  <a:lnTo>
                    <a:pt x="1894776" y="75869"/>
                  </a:lnTo>
                  <a:lnTo>
                    <a:pt x="1893023" y="91351"/>
                  </a:lnTo>
                  <a:lnTo>
                    <a:pt x="1888375" y="106514"/>
                  </a:lnTo>
                  <a:lnTo>
                    <a:pt x="1881746" y="121018"/>
                  </a:lnTo>
                  <a:lnTo>
                    <a:pt x="1874037" y="134543"/>
                  </a:lnTo>
                  <a:lnTo>
                    <a:pt x="1867115" y="144881"/>
                  </a:lnTo>
                  <a:lnTo>
                    <a:pt x="1858048" y="159385"/>
                  </a:lnTo>
                  <a:lnTo>
                    <a:pt x="1851571" y="172910"/>
                  </a:lnTo>
                  <a:lnTo>
                    <a:pt x="1847684" y="187071"/>
                  </a:lnTo>
                  <a:lnTo>
                    <a:pt x="1846376" y="203517"/>
                  </a:lnTo>
                  <a:lnTo>
                    <a:pt x="1880946" y="203517"/>
                  </a:lnTo>
                  <a:lnTo>
                    <a:pt x="1880946" y="200063"/>
                  </a:lnTo>
                  <a:lnTo>
                    <a:pt x="1883854" y="189560"/>
                  </a:lnTo>
                  <a:lnTo>
                    <a:pt x="1887982" y="178079"/>
                  </a:lnTo>
                  <a:lnTo>
                    <a:pt x="1894687" y="164655"/>
                  </a:lnTo>
                  <a:lnTo>
                    <a:pt x="1905368" y="148336"/>
                  </a:lnTo>
                  <a:lnTo>
                    <a:pt x="1915515" y="131089"/>
                  </a:lnTo>
                  <a:lnTo>
                    <a:pt x="1921675" y="121386"/>
                  </a:lnTo>
                  <a:lnTo>
                    <a:pt x="1928469" y="107810"/>
                  </a:lnTo>
                  <a:lnTo>
                    <a:pt x="1933981" y="90335"/>
                  </a:lnTo>
                  <a:lnTo>
                    <a:pt x="1936254" y="689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66763" y="3889594"/>
              <a:ext cx="297352" cy="25184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88597" y="3889594"/>
              <a:ext cx="259330" cy="2518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668667" y="3941370"/>
              <a:ext cx="167633" cy="20006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865735" y="3941370"/>
              <a:ext cx="152132" cy="20006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65261" y="3844772"/>
              <a:ext cx="3063875" cy="1166495"/>
            </a:xfrm>
            <a:custGeom>
              <a:avLst/>
              <a:gdLst/>
              <a:ahLst/>
              <a:cxnLst/>
              <a:rect l="l" t="t" r="r" b="b"/>
              <a:pathLst>
                <a:path w="3063875" h="1166495">
                  <a:moveTo>
                    <a:pt x="207492" y="1162608"/>
                  </a:moveTo>
                  <a:lnTo>
                    <a:pt x="204457" y="1109535"/>
                  </a:lnTo>
                  <a:lnTo>
                    <a:pt x="204076" y="1066025"/>
                  </a:lnTo>
                  <a:lnTo>
                    <a:pt x="204038" y="1010818"/>
                  </a:lnTo>
                  <a:lnTo>
                    <a:pt x="204038" y="907313"/>
                  </a:lnTo>
                  <a:lnTo>
                    <a:pt x="162560" y="907313"/>
                  </a:lnTo>
                  <a:lnTo>
                    <a:pt x="159092" y="910755"/>
                  </a:lnTo>
                  <a:lnTo>
                    <a:pt x="161099" y="925423"/>
                  </a:lnTo>
                  <a:lnTo>
                    <a:pt x="162128" y="942670"/>
                  </a:lnTo>
                  <a:lnTo>
                    <a:pt x="162458" y="966050"/>
                  </a:lnTo>
                  <a:lnTo>
                    <a:pt x="162560" y="1010818"/>
                  </a:lnTo>
                  <a:lnTo>
                    <a:pt x="44983" y="1010818"/>
                  </a:lnTo>
                  <a:lnTo>
                    <a:pt x="44983" y="907313"/>
                  </a:lnTo>
                  <a:lnTo>
                    <a:pt x="3467" y="907313"/>
                  </a:lnTo>
                  <a:lnTo>
                    <a:pt x="0" y="910755"/>
                  </a:lnTo>
                  <a:lnTo>
                    <a:pt x="546" y="926172"/>
                  </a:lnTo>
                  <a:lnTo>
                    <a:pt x="1739" y="943521"/>
                  </a:lnTo>
                  <a:lnTo>
                    <a:pt x="2921" y="966050"/>
                  </a:lnTo>
                  <a:lnTo>
                    <a:pt x="3467" y="996975"/>
                  </a:lnTo>
                  <a:lnTo>
                    <a:pt x="2921" y="1066025"/>
                  </a:lnTo>
                  <a:lnTo>
                    <a:pt x="1714" y="1109967"/>
                  </a:lnTo>
                  <a:lnTo>
                    <a:pt x="584" y="1137246"/>
                  </a:lnTo>
                  <a:lnTo>
                    <a:pt x="469" y="1141780"/>
                  </a:lnTo>
                  <a:lnTo>
                    <a:pt x="0" y="1162608"/>
                  </a:lnTo>
                  <a:lnTo>
                    <a:pt x="3467" y="1166050"/>
                  </a:lnTo>
                  <a:lnTo>
                    <a:pt x="44983" y="1166050"/>
                  </a:lnTo>
                  <a:lnTo>
                    <a:pt x="44983" y="1162608"/>
                  </a:lnTo>
                  <a:lnTo>
                    <a:pt x="44450" y="1141780"/>
                  </a:lnTo>
                  <a:lnTo>
                    <a:pt x="43256" y="1117727"/>
                  </a:lnTo>
                  <a:lnTo>
                    <a:pt x="42075" y="1085938"/>
                  </a:lnTo>
                  <a:lnTo>
                    <a:pt x="41529" y="1041857"/>
                  </a:lnTo>
                  <a:lnTo>
                    <a:pt x="162560" y="1041857"/>
                  </a:lnTo>
                  <a:lnTo>
                    <a:pt x="162560" y="1166050"/>
                  </a:lnTo>
                  <a:lnTo>
                    <a:pt x="204038" y="1166050"/>
                  </a:lnTo>
                  <a:lnTo>
                    <a:pt x="207492" y="1162608"/>
                  </a:lnTo>
                  <a:close/>
                </a:path>
                <a:path w="3063875" h="1166495">
                  <a:moveTo>
                    <a:pt x="3063303" y="286321"/>
                  </a:moveTo>
                  <a:lnTo>
                    <a:pt x="3006153" y="208229"/>
                  </a:lnTo>
                  <a:lnTo>
                    <a:pt x="2984042" y="175920"/>
                  </a:lnTo>
                  <a:lnTo>
                    <a:pt x="3049486" y="103505"/>
                  </a:lnTo>
                  <a:lnTo>
                    <a:pt x="3049486" y="100050"/>
                  </a:lnTo>
                  <a:lnTo>
                    <a:pt x="3008007" y="100050"/>
                  </a:lnTo>
                  <a:lnTo>
                    <a:pt x="2942564" y="179374"/>
                  </a:lnTo>
                  <a:lnTo>
                    <a:pt x="2942971" y="50863"/>
                  </a:lnTo>
                  <a:lnTo>
                    <a:pt x="2945790" y="3441"/>
                  </a:lnTo>
                  <a:lnTo>
                    <a:pt x="2942564" y="0"/>
                  </a:lnTo>
                  <a:lnTo>
                    <a:pt x="2904312" y="6896"/>
                  </a:lnTo>
                  <a:lnTo>
                    <a:pt x="2901086" y="10337"/>
                  </a:lnTo>
                  <a:lnTo>
                    <a:pt x="2903905" y="57772"/>
                  </a:lnTo>
                  <a:lnTo>
                    <a:pt x="2904312" y="293217"/>
                  </a:lnTo>
                  <a:lnTo>
                    <a:pt x="2923438" y="292798"/>
                  </a:lnTo>
                  <a:lnTo>
                    <a:pt x="2945790" y="289775"/>
                  </a:lnTo>
                  <a:lnTo>
                    <a:pt x="2943060" y="250012"/>
                  </a:lnTo>
                  <a:lnTo>
                    <a:pt x="2942564" y="182816"/>
                  </a:lnTo>
                  <a:lnTo>
                    <a:pt x="2958147" y="203898"/>
                  </a:lnTo>
                  <a:lnTo>
                    <a:pt x="3014916" y="289775"/>
                  </a:lnTo>
                  <a:lnTo>
                    <a:pt x="3018599" y="293217"/>
                  </a:lnTo>
                  <a:lnTo>
                    <a:pt x="3032264" y="290207"/>
                  </a:lnTo>
                  <a:lnTo>
                    <a:pt x="3063303" y="289775"/>
                  </a:lnTo>
                  <a:lnTo>
                    <a:pt x="3063303" y="2863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14234" y="4814154"/>
              <a:ext cx="183287" cy="20011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611336" y="4817605"/>
              <a:ext cx="695325" cy="193675"/>
            </a:xfrm>
            <a:custGeom>
              <a:avLst/>
              <a:gdLst/>
              <a:ahLst/>
              <a:cxnLst/>
              <a:rect l="l" t="t" r="r" b="b"/>
              <a:pathLst>
                <a:path w="695325" h="193675">
                  <a:moveTo>
                    <a:pt x="293903" y="3454"/>
                  </a:moveTo>
                  <a:lnTo>
                    <a:pt x="255879" y="3454"/>
                  </a:lnTo>
                  <a:lnTo>
                    <a:pt x="253771" y="12344"/>
                  </a:lnTo>
                  <a:lnTo>
                    <a:pt x="251980" y="20269"/>
                  </a:lnTo>
                  <a:lnTo>
                    <a:pt x="249542" y="30149"/>
                  </a:lnTo>
                  <a:lnTo>
                    <a:pt x="245465" y="44881"/>
                  </a:lnTo>
                  <a:lnTo>
                    <a:pt x="244868" y="55232"/>
                  </a:lnTo>
                  <a:lnTo>
                    <a:pt x="243306" y="65570"/>
                  </a:lnTo>
                  <a:lnTo>
                    <a:pt x="241084" y="75920"/>
                  </a:lnTo>
                  <a:lnTo>
                    <a:pt x="238556" y="86271"/>
                  </a:lnTo>
                  <a:lnTo>
                    <a:pt x="217817" y="169075"/>
                  </a:lnTo>
                  <a:lnTo>
                    <a:pt x="197078" y="93167"/>
                  </a:lnTo>
                  <a:lnTo>
                    <a:pt x="191884" y="71386"/>
                  </a:lnTo>
                  <a:lnTo>
                    <a:pt x="181521" y="25234"/>
                  </a:lnTo>
                  <a:lnTo>
                    <a:pt x="181267" y="24142"/>
                  </a:lnTo>
                  <a:lnTo>
                    <a:pt x="176339" y="3454"/>
                  </a:lnTo>
                  <a:lnTo>
                    <a:pt x="124485" y="3454"/>
                  </a:lnTo>
                  <a:lnTo>
                    <a:pt x="121031" y="6896"/>
                  </a:lnTo>
                  <a:lnTo>
                    <a:pt x="118872" y="14173"/>
                  </a:lnTo>
                  <a:lnTo>
                    <a:pt x="116611" y="24142"/>
                  </a:lnTo>
                  <a:lnTo>
                    <a:pt x="113233" y="40386"/>
                  </a:lnTo>
                  <a:lnTo>
                    <a:pt x="107162" y="69024"/>
                  </a:lnTo>
                  <a:lnTo>
                    <a:pt x="82956" y="169075"/>
                  </a:lnTo>
                  <a:lnTo>
                    <a:pt x="65684" y="93167"/>
                  </a:lnTo>
                  <a:lnTo>
                    <a:pt x="55638" y="51485"/>
                  </a:lnTo>
                  <a:lnTo>
                    <a:pt x="50126" y="26301"/>
                  </a:lnTo>
                  <a:lnTo>
                    <a:pt x="47205" y="12128"/>
                  </a:lnTo>
                  <a:lnTo>
                    <a:pt x="44945" y="3454"/>
                  </a:lnTo>
                  <a:lnTo>
                    <a:pt x="41478" y="0"/>
                  </a:lnTo>
                  <a:lnTo>
                    <a:pt x="30683" y="1993"/>
                  </a:lnTo>
                  <a:lnTo>
                    <a:pt x="22479" y="3022"/>
                  </a:lnTo>
                  <a:lnTo>
                    <a:pt x="14262" y="3403"/>
                  </a:lnTo>
                  <a:lnTo>
                    <a:pt x="3467" y="3454"/>
                  </a:lnTo>
                  <a:lnTo>
                    <a:pt x="0" y="6896"/>
                  </a:lnTo>
                  <a:lnTo>
                    <a:pt x="10541" y="36436"/>
                  </a:lnTo>
                  <a:lnTo>
                    <a:pt x="24638" y="82804"/>
                  </a:lnTo>
                  <a:lnTo>
                    <a:pt x="39382" y="136931"/>
                  </a:lnTo>
                  <a:lnTo>
                    <a:pt x="51854" y="189776"/>
                  </a:lnTo>
                  <a:lnTo>
                    <a:pt x="55308" y="193217"/>
                  </a:lnTo>
                  <a:lnTo>
                    <a:pt x="103695" y="193217"/>
                  </a:lnTo>
                  <a:lnTo>
                    <a:pt x="107162" y="189776"/>
                  </a:lnTo>
                  <a:lnTo>
                    <a:pt x="109880" y="176936"/>
                  </a:lnTo>
                  <a:lnTo>
                    <a:pt x="111671" y="169075"/>
                  </a:lnTo>
                  <a:lnTo>
                    <a:pt x="113245" y="162153"/>
                  </a:lnTo>
                  <a:lnTo>
                    <a:pt x="124485" y="113855"/>
                  </a:lnTo>
                  <a:lnTo>
                    <a:pt x="148678" y="24142"/>
                  </a:lnTo>
                  <a:lnTo>
                    <a:pt x="169418" y="113855"/>
                  </a:lnTo>
                  <a:lnTo>
                    <a:pt x="172605" y="132994"/>
                  </a:lnTo>
                  <a:lnTo>
                    <a:pt x="176771" y="153111"/>
                  </a:lnTo>
                  <a:lnTo>
                    <a:pt x="181571" y="172580"/>
                  </a:lnTo>
                  <a:lnTo>
                    <a:pt x="186702" y="189776"/>
                  </a:lnTo>
                  <a:lnTo>
                    <a:pt x="190157" y="193217"/>
                  </a:lnTo>
                  <a:lnTo>
                    <a:pt x="238556" y="193217"/>
                  </a:lnTo>
                  <a:lnTo>
                    <a:pt x="242011" y="189776"/>
                  </a:lnTo>
                  <a:lnTo>
                    <a:pt x="247142" y="169075"/>
                  </a:lnTo>
                  <a:lnTo>
                    <a:pt x="255117" y="136931"/>
                  </a:lnTo>
                  <a:lnTo>
                    <a:pt x="270560" y="81076"/>
                  </a:lnTo>
                  <a:lnTo>
                    <a:pt x="284822" y="32562"/>
                  </a:lnTo>
                  <a:lnTo>
                    <a:pt x="293903" y="3454"/>
                  </a:lnTo>
                  <a:close/>
                </a:path>
                <a:path w="695325" h="193675">
                  <a:moveTo>
                    <a:pt x="694994" y="3454"/>
                  </a:moveTo>
                  <a:lnTo>
                    <a:pt x="656932" y="3454"/>
                  </a:lnTo>
                  <a:lnTo>
                    <a:pt x="654824" y="12344"/>
                  </a:lnTo>
                  <a:lnTo>
                    <a:pt x="653034" y="20269"/>
                  </a:lnTo>
                  <a:lnTo>
                    <a:pt x="650608" y="30149"/>
                  </a:lnTo>
                  <a:lnTo>
                    <a:pt x="646557" y="44881"/>
                  </a:lnTo>
                  <a:lnTo>
                    <a:pt x="636193" y="86271"/>
                  </a:lnTo>
                  <a:lnTo>
                    <a:pt x="618909" y="169075"/>
                  </a:lnTo>
                  <a:lnTo>
                    <a:pt x="598170" y="93167"/>
                  </a:lnTo>
                  <a:lnTo>
                    <a:pt x="586498" y="48310"/>
                  </a:lnTo>
                  <a:lnTo>
                    <a:pt x="581152" y="25234"/>
                  </a:lnTo>
                  <a:lnTo>
                    <a:pt x="580974" y="24142"/>
                  </a:lnTo>
                  <a:lnTo>
                    <a:pt x="577430" y="3454"/>
                  </a:lnTo>
                  <a:lnTo>
                    <a:pt x="522122" y="3454"/>
                  </a:lnTo>
                  <a:lnTo>
                    <a:pt x="522122" y="6896"/>
                  </a:lnTo>
                  <a:lnTo>
                    <a:pt x="519887" y="14173"/>
                  </a:lnTo>
                  <a:lnTo>
                    <a:pt x="512838" y="40386"/>
                  </a:lnTo>
                  <a:lnTo>
                    <a:pt x="504799" y="69024"/>
                  </a:lnTo>
                  <a:lnTo>
                    <a:pt x="484060" y="169075"/>
                  </a:lnTo>
                  <a:lnTo>
                    <a:pt x="466775" y="93167"/>
                  </a:lnTo>
                  <a:lnTo>
                    <a:pt x="456247" y="51485"/>
                  </a:lnTo>
                  <a:lnTo>
                    <a:pt x="449922" y="26301"/>
                  </a:lnTo>
                  <a:lnTo>
                    <a:pt x="446849" y="12128"/>
                  </a:lnTo>
                  <a:lnTo>
                    <a:pt x="446036" y="3454"/>
                  </a:lnTo>
                  <a:lnTo>
                    <a:pt x="442582" y="0"/>
                  </a:lnTo>
                  <a:lnTo>
                    <a:pt x="431241" y="1993"/>
                  </a:lnTo>
                  <a:lnTo>
                    <a:pt x="421843" y="3022"/>
                  </a:lnTo>
                  <a:lnTo>
                    <a:pt x="412445" y="3403"/>
                  </a:lnTo>
                  <a:lnTo>
                    <a:pt x="401104" y="3454"/>
                  </a:lnTo>
                  <a:lnTo>
                    <a:pt x="401104" y="6896"/>
                  </a:lnTo>
                  <a:lnTo>
                    <a:pt x="423138" y="82804"/>
                  </a:lnTo>
                  <a:lnTo>
                    <a:pt x="438645" y="137363"/>
                  </a:lnTo>
                  <a:lnTo>
                    <a:pt x="452945" y="189776"/>
                  </a:lnTo>
                  <a:lnTo>
                    <a:pt x="452945" y="193217"/>
                  </a:lnTo>
                  <a:lnTo>
                    <a:pt x="504799" y="193217"/>
                  </a:lnTo>
                  <a:lnTo>
                    <a:pt x="508254" y="189776"/>
                  </a:lnTo>
                  <a:lnTo>
                    <a:pt x="510959" y="176936"/>
                  </a:lnTo>
                  <a:lnTo>
                    <a:pt x="512737" y="169075"/>
                  </a:lnTo>
                  <a:lnTo>
                    <a:pt x="514311" y="162153"/>
                  </a:lnTo>
                  <a:lnTo>
                    <a:pt x="525576" y="113855"/>
                  </a:lnTo>
                  <a:lnTo>
                    <a:pt x="546315" y="24142"/>
                  </a:lnTo>
                  <a:lnTo>
                    <a:pt x="567055" y="113855"/>
                  </a:lnTo>
                  <a:lnTo>
                    <a:pt x="572185" y="132994"/>
                  </a:lnTo>
                  <a:lnTo>
                    <a:pt x="576999" y="153111"/>
                  </a:lnTo>
                  <a:lnTo>
                    <a:pt x="581152" y="172580"/>
                  </a:lnTo>
                  <a:lnTo>
                    <a:pt x="584339" y="189776"/>
                  </a:lnTo>
                  <a:lnTo>
                    <a:pt x="587794" y="193217"/>
                  </a:lnTo>
                  <a:lnTo>
                    <a:pt x="639648" y="193217"/>
                  </a:lnTo>
                  <a:lnTo>
                    <a:pt x="639648" y="189776"/>
                  </a:lnTo>
                  <a:lnTo>
                    <a:pt x="645553" y="169075"/>
                  </a:lnTo>
                  <a:lnTo>
                    <a:pt x="654608" y="137363"/>
                  </a:lnTo>
                  <a:lnTo>
                    <a:pt x="671207" y="81076"/>
                  </a:lnTo>
                  <a:lnTo>
                    <a:pt x="685863" y="32562"/>
                  </a:lnTo>
                  <a:lnTo>
                    <a:pt x="694994" y="34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323621" y="4814154"/>
              <a:ext cx="179785" cy="20011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544930" y="4817603"/>
              <a:ext cx="165958" cy="19666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59276" y="4717554"/>
              <a:ext cx="563880" cy="383540"/>
            </a:xfrm>
            <a:custGeom>
              <a:avLst/>
              <a:gdLst/>
              <a:ahLst/>
              <a:cxnLst/>
              <a:rect l="l" t="t" r="r" b="b"/>
              <a:pathLst>
                <a:path w="563879" h="383539">
                  <a:moveTo>
                    <a:pt x="44932" y="3441"/>
                  </a:moveTo>
                  <a:lnTo>
                    <a:pt x="41478" y="0"/>
                  </a:lnTo>
                  <a:lnTo>
                    <a:pt x="14262" y="6337"/>
                  </a:lnTo>
                  <a:lnTo>
                    <a:pt x="3454" y="6946"/>
                  </a:lnTo>
                  <a:lnTo>
                    <a:pt x="0" y="10388"/>
                  </a:lnTo>
                  <a:lnTo>
                    <a:pt x="1993" y="47193"/>
                  </a:lnTo>
                  <a:lnTo>
                    <a:pt x="3454" y="293268"/>
                  </a:lnTo>
                  <a:lnTo>
                    <a:pt x="41478" y="293268"/>
                  </a:lnTo>
                  <a:lnTo>
                    <a:pt x="44932" y="289826"/>
                  </a:lnTo>
                  <a:lnTo>
                    <a:pt x="42938" y="264312"/>
                  </a:lnTo>
                  <a:lnTo>
                    <a:pt x="41529" y="199085"/>
                  </a:lnTo>
                  <a:lnTo>
                    <a:pt x="41910" y="75907"/>
                  </a:lnTo>
                  <a:lnTo>
                    <a:pt x="42938" y="39687"/>
                  </a:lnTo>
                  <a:lnTo>
                    <a:pt x="44932" y="3441"/>
                  </a:lnTo>
                  <a:close/>
                </a:path>
                <a:path w="563879" h="383539">
                  <a:moveTo>
                    <a:pt x="259334" y="3441"/>
                  </a:moveTo>
                  <a:lnTo>
                    <a:pt x="255866" y="0"/>
                  </a:lnTo>
                  <a:lnTo>
                    <a:pt x="245071" y="2540"/>
                  </a:lnTo>
                  <a:lnTo>
                    <a:pt x="236867" y="4762"/>
                  </a:lnTo>
                  <a:lnTo>
                    <a:pt x="228650" y="6337"/>
                  </a:lnTo>
                  <a:lnTo>
                    <a:pt x="217855" y="6946"/>
                  </a:lnTo>
                  <a:lnTo>
                    <a:pt x="214388" y="10388"/>
                  </a:lnTo>
                  <a:lnTo>
                    <a:pt x="216395" y="26822"/>
                  </a:lnTo>
                  <a:lnTo>
                    <a:pt x="217424" y="46164"/>
                  </a:lnTo>
                  <a:lnTo>
                    <a:pt x="217792" y="70040"/>
                  </a:lnTo>
                  <a:lnTo>
                    <a:pt x="217855" y="100050"/>
                  </a:lnTo>
                  <a:lnTo>
                    <a:pt x="217855" y="127647"/>
                  </a:lnTo>
                  <a:lnTo>
                    <a:pt x="217855" y="248386"/>
                  </a:lnTo>
                  <a:lnTo>
                    <a:pt x="211861" y="252006"/>
                  </a:lnTo>
                  <a:lnTo>
                    <a:pt x="203581" y="256578"/>
                  </a:lnTo>
                  <a:lnTo>
                    <a:pt x="192074" y="260515"/>
                  </a:lnTo>
                  <a:lnTo>
                    <a:pt x="176326" y="262191"/>
                  </a:lnTo>
                  <a:lnTo>
                    <a:pt x="164071" y="260997"/>
                  </a:lnTo>
                  <a:lnTo>
                    <a:pt x="128803" y="229857"/>
                  </a:lnTo>
                  <a:lnTo>
                    <a:pt x="124472" y="203555"/>
                  </a:lnTo>
                  <a:lnTo>
                    <a:pt x="126746" y="180822"/>
                  </a:lnTo>
                  <a:lnTo>
                    <a:pt x="145211" y="144932"/>
                  </a:lnTo>
                  <a:lnTo>
                    <a:pt x="188493" y="127914"/>
                  </a:lnTo>
                  <a:lnTo>
                    <a:pt x="200571" y="127647"/>
                  </a:lnTo>
                  <a:lnTo>
                    <a:pt x="217855" y="127647"/>
                  </a:lnTo>
                  <a:lnTo>
                    <a:pt x="217855" y="100050"/>
                  </a:lnTo>
                  <a:lnTo>
                    <a:pt x="197116" y="100050"/>
                  </a:lnTo>
                  <a:lnTo>
                    <a:pt x="181267" y="100431"/>
                  </a:lnTo>
                  <a:lnTo>
                    <a:pt x="139230" y="110236"/>
                  </a:lnTo>
                  <a:lnTo>
                    <a:pt x="105410" y="136613"/>
                  </a:lnTo>
                  <a:lnTo>
                    <a:pt x="88887" y="175641"/>
                  </a:lnTo>
                  <a:lnTo>
                    <a:pt x="86461" y="203555"/>
                  </a:lnTo>
                  <a:lnTo>
                    <a:pt x="92075" y="241388"/>
                  </a:lnTo>
                  <a:lnTo>
                    <a:pt x="108064" y="270827"/>
                  </a:lnTo>
                  <a:lnTo>
                    <a:pt x="133121" y="289928"/>
                  </a:lnTo>
                  <a:lnTo>
                    <a:pt x="165950" y="296722"/>
                  </a:lnTo>
                  <a:lnTo>
                    <a:pt x="184759" y="294995"/>
                  </a:lnTo>
                  <a:lnTo>
                    <a:pt x="199682" y="290690"/>
                  </a:lnTo>
                  <a:lnTo>
                    <a:pt x="210718" y="285076"/>
                  </a:lnTo>
                  <a:lnTo>
                    <a:pt x="217855" y="279476"/>
                  </a:lnTo>
                  <a:lnTo>
                    <a:pt x="217855" y="293268"/>
                  </a:lnTo>
                  <a:lnTo>
                    <a:pt x="255866" y="293268"/>
                  </a:lnTo>
                  <a:lnTo>
                    <a:pt x="259334" y="289826"/>
                  </a:lnTo>
                  <a:lnTo>
                    <a:pt x="259041" y="279476"/>
                  </a:lnTo>
                  <a:lnTo>
                    <a:pt x="258787" y="270662"/>
                  </a:lnTo>
                  <a:lnTo>
                    <a:pt x="258343" y="262191"/>
                  </a:lnTo>
                  <a:lnTo>
                    <a:pt x="257606" y="247967"/>
                  </a:lnTo>
                  <a:lnTo>
                    <a:pt x="256413" y="219456"/>
                  </a:lnTo>
                  <a:lnTo>
                    <a:pt x="255866" y="182867"/>
                  </a:lnTo>
                  <a:lnTo>
                    <a:pt x="255930" y="144932"/>
                  </a:lnTo>
                  <a:lnTo>
                    <a:pt x="256070" y="127647"/>
                  </a:lnTo>
                  <a:lnTo>
                    <a:pt x="256298" y="98348"/>
                  </a:lnTo>
                  <a:lnTo>
                    <a:pt x="257327" y="47993"/>
                  </a:lnTo>
                  <a:lnTo>
                    <a:pt x="259334" y="3441"/>
                  </a:lnTo>
                  <a:close/>
                </a:path>
                <a:path w="563879" h="383539">
                  <a:moveTo>
                    <a:pt x="563600" y="103505"/>
                  </a:moveTo>
                  <a:lnTo>
                    <a:pt x="560133" y="100050"/>
                  </a:lnTo>
                  <a:lnTo>
                    <a:pt x="550367" y="102044"/>
                  </a:lnTo>
                  <a:lnTo>
                    <a:pt x="541553" y="103073"/>
                  </a:lnTo>
                  <a:lnTo>
                    <a:pt x="533400" y="103454"/>
                  </a:lnTo>
                  <a:lnTo>
                    <a:pt x="525576" y="103505"/>
                  </a:lnTo>
                  <a:lnTo>
                    <a:pt x="522122" y="103505"/>
                  </a:lnTo>
                  <a:lnTo>
                    <a:pt x="518388" y="120700"/>
                  </a:lnTo>
                  <a:lnTo>
                    <a:pt x="513041" y="140169"/>
                  </a:lnTo>
                  <a:lnTo>
                    <a:pt x="507047" y="160286"/>
                  </a:lnTo>
                  <a:lnTo>
                    <a:pt x="501383" y="179425"/>
                  </a:lnTo>
                  <a:lnTo>
                    <a:pt x="480644" y="244944"/>
                  </a:lnTo>
                  <a:lnTo>
                    <a:pt x="456399" y="175971"/>
                  </a:lnTo>
                  <a:lnTo>
                    <a:pt x="451154" y="158826"/>
                  </a:lnTo>
                  <a:lnTo>
                    <a:pt x="445592" y="142328"/>
                  </a:lnTo>
                  <a:lnTo>
                    <a:pt x="439381" y="124523"/>
                  </a:lnTo>
                  <a:lnTo>
                    <a:pt x="432206" y="103505"/>
                  </a:lnTo>
                  <a:lnTo>
                    <a:pt x="432206" y="100050"/>
                  </a:lnTo>
                  <a:lnTo>
                    <a:pt x="419404" y="102044"/>
                  </a:lnTo>
                  <a:lnTo>
                    <a:pt x="410171" y="103073"/>
                  </a:lnTo>
                  <a:lnTo>
                    <a:pt x="401574" y="103454"/>
                  </a:lnTo>
                  <a:lnTo>
                    <a:pt x="390728" y="103505"/>
                  </a:lnTo>
                  <a:lnTo>
                    <a:pt x="390728" y="106946"/>
                  </a:lnTo>
                  <a:lnTo>
                    <a:pt x="430479" y="214782"/>
                  </a:lnTo>
                  <a:lnTo>
                    <a:pt x="451002" y="270954"/>
                  </a:lnTo>
                  <a:lnTo>
                    <a:pt x="459854" y="296722"/>
                  </a:lnTo>
                  <a:lnTo>
                    <a:pt x="459854" y="300164"/>
                  </a:lnTo>
                  <a:lnTo>
                    <a:pt x="455206" y="308470"/>
                  </a:lnTo>
                  <a:lnTo>
                    <a:pt x="447217" y="326351"/>
                  </a:lnTo>
                  <a:lnTo>
                    <a:pt x="442569" y="334657"/>
                  </a:lnTo>
                  <a:lnTo>
                    <a:pt x="437921" y="345541"/>
                  </a:lnTo>
                  <a:lnTo>
                    <a:pt x="429933" y="368604"/>
                  </a:lnTo>
                  <a:lnTo>
                    <a:pt x="425284" y="379488"/>
                  </a:lnTo>
                  <a:lnTo>
                    <a:pt x="421830" y="379488"/>
                  </a:lnTo>
                  <a:lnTo>
                    <a:pt x="425284" y="382930"/>
                  </a:lnTo>
                  <a:lnTo>
                    <a:pt x="463308" y="382930"/>
                  </a:lnTo>
                  <a:lnTo>
                    <a:pt x="466763" y="379488"/>
                  </a:lnTo>
                  <a:lnTo>
                    <a:pt x="472630" y="353682"/>
                  </a:lnTo>
                  <a:lnTo>
                    <a:pt x="479767" y="328193"/>
                  </a:lnTo>
                  <a:lnTo>
                    <a:pt x="488200" y="303352"/>
                  </a:lnTo>
                  <a:lnTo>
                    <a:pt x="497916" y="279476"/>
                  </a:lnTo>
                  <a:lnTo>
                    <a:pt x="508177" y="247599"/>
                  </a:lnTo>
                  <a:lnTo>
                    <a:pt x="509168" y="244944"/>
                  </a:lnTo>
                  <a:lnTo>
                    <a:pt x="525576" y="200545"/>
                  </a:lnTo>
                  <a:lnTo>
                    <a:pt x="545553" y="148958"/>
                  </a:lnTo>
                  <a:lnTo>
                    <a:pt x="563600" y="103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336703" y="4814154"/>
              <a:ext cx="179831" cy="20011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58012" y="4817603"/>
              <a:ext cx="165958" cy="19666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879556" y="4717554"/>
              <a:ext cx="349250" cy="293370"/>
            </a:xfrm>
            <a:custGeom>
              <a:avLst/>
              <a:gdLst/>
              <a:ahLst/>
              <a:cxnLst/>
              <a:rect l="l" t="t" r="r" b="b"/>
              <a:pathLst>
                <a:path w="349250" h="293370">
                  <a:moveTo>
                    <a:pt x="44983" y="3441"/>
                  </a:moveTo>
                  <a:lnTo>
                    <a:pt x="41529" y="0"/>
                  </a:lnTo>
                  <a:lnTo>
                    <a:pt x="14262" y="6337"/>
                  </a:lnTo>
                  <a:lnTo>
                    <a:pt x="3454" y="6946"/>
                  </a:lnTo>
                  <a:lnTo>
                    <a:pt x="0" y="10388"/>
                  </a:lnTo>
                  <a:lnTo>
                    <a:pt x="1993" y="47193"/>
                  </a:lnTo>
                  <a:lnTo>
                    <a:pt x="3454" y="293268"/>
                  </a:lnTo>
                  <a:lnTo>
                    <a:pt x="44983" y="293268"/>
                  </a:lnTo>
                  <a:lnTo>
                    <a:pt x="42062" y="199085"/>
                  </a:lnTo>
                  <a:lnTo>
                    <a:pt x="41960" y="75907"/>
                  </a:lnTo>
                  <a:lnTo>
                    <a:pt x="42976" y="39687"/>
                  </a:lnTo>
                  <a:lnTo>
                    <a:pt x="44983" y="3441"/>
                  </a:lnTo>
                  <a:close/>
                </a:path>
                <a:path w="349250" h="293370">
                  <a:moveTo>
                    <a:pt x="138303" y="103505"/>
                  </a:moveTo>
                  <a:lnTo>
                    <a:pt x="134848" y="100050"/>
                  </a:lnTo>
                  <a:lnTo>
                    <a:pt x="123558" y="102108"/>
                  </a:lnTo>
                  <a:lnTo>
                    <a:pt x="114541" y="103505"/>
                  </a:lnTo>
                  <a:lnTo>
                    <a:pt x="106172" y="104902"/>
                  </a:lnTo>
                  <a:lnTo>
                    <a:pt x="96824" y="106946"/>
                  </a:lnTo>
                  <a:lnTo>
                    <a:pt x="93370" y="110401"/>
                  </a:lnTo>
                  <a:lnTo>
                    <a:pt x="95364" y="125603"/>
                  </a:lnTo>
                  <a:lnTo>
                    <a:pt x="96393" y="144043"/>
                  </a:lnTo>
                  <a:lnTo>
                    <a:pt x="96774" y="171538"/>
                  </a:lnTo>
                  <a:lnTo>
                    <a:pt x="96774" y="240804"/>
                  </a:lnTo>
                  <a:lnTo>
                    <a:pt x="96393" y="260921"/>
                  </a:lnTo>
                  <a:lnTo>
                    <a:pt x="95364" y="276504"/>
                  </a:lnTo>
                  <a:lnTo>
                    <a:pt x="93370" y="289826"/>
                  </a:lnTo>
                  <a:lnTo>
                    <a:pt x="96824" y="293268"/>
                  </a:lnTo>
                  <a:lnTo>
                    <a:pt x="134848" y="293268"/>
                  </a:lnTo>
                  <a:lnTo>
                    <a:pt x="138303" y="289826"/>
                  </a:lnTo>
                  <a:lnTo>
                    <a:pt x="137769" y="273202"/>
                  </a:lnTo>
                  <a:lnTo>
                    <a:pt x="136575" y="255295"/>
                  </a:lnTo>
                  <a:lnTo>
                    <a:pt x="135394" y="229641"/>
                  </a:lnTo>
                  <a:lnTo>
                    <a:pt x="134848" y="189763"/>
                  </a:lnTo>
                  <a:lnTo>
                    <a:pt x="135394" y="158343"/>
                  </a:lnTo>
                  <a:lnTo>
                    <a:pt x="136575" y="135001"/>
                  </a:lnTo>
                  <a:lnTo>
                    <a:pt x="137769" y="117462"/>
                  </a:lnTo>
                  <a:lnTo>
                    <a:pt x="138303" y="103505"/>
                  </a:lnTo>
                  <a:close/>
                </a:path>
                <a:path w="349250" h="293370">
                  <a:moveTo>
                    <a:pt x="138303" y="10388"/>
                  </a:moveTo>
                  <a:lnTo>
                    <a:pt x="125501" y="10439"/>
                  </a:lnTo>
                  <a:lnTo>
                    <a:pt x="116268" y="10820"/>
                  </a:lnTo>
                  <a:lnTo>
                    <a:pt x="107683" y="11849"/>
                  </a:lnTo>
                  <a:lnTo>
                    <a:pt x="96824" y="13843"/>
                  </a:lnTo>
                  <a:lnTo>
                    <a:pt x="93370" y="13843"/>
                  </a:lnTo>
                  <a:lnTo>
                    <a:pt x="93370" y="48323"/>
                  </a:lnTo>
                  <a:lnTo>
                    <a:pt x="96824" y="51777"/>
                  </a:lnTo>
                  <a:lnTo>
                    <a:pt x="107683" y="51231"/>
                  </a:lnTo>
                  <a:lnTo>
                    <a:pt x="125501" y="48869"/>
                  </a:lnTo>
                  <a:lnTo>
                    <a:pt x="138303" y="48323"/>
                  </a:lnTo>
                  <a:lnTo>
                    <a:pt x="138303" y="10388"/>
                  </a:lnTo>
                  <a:close/>
                </a:path>
                <a:path w="349250" h="293370">
                  <a:moveTo>
                    <a:pt x="349021" y="289826"/>
                  </a:moveTo>
                  <a:lnTo>
                    <a:pt x="325551" y="258978"/>
                  </a:lnTo>
                  <a:lnTo>
                    <a:pt x="308165" y="234607"/>
                  </a:lnTo>
                  <a:lnTo>
                    <a:pt x="291401" y="210248"/>
                  </a:lnTo>
                  <a:lnTo>
                    <a:pt x="269748" y="179425"/>
                  </a:lnTo>
                  <a:lnTo>
                    <a:pt x="286778" y="159804"/>
                  </a:lnTo>
                  <a:lnTo>
                    <a:pt x="299872" y="144068"/>
                  </a:lnTo>
                  <a:lnTo>
                    <a:pt x="314274" y="127025"/>
                  </a:lnTo>
                  <a:lnTo>
                    <a:pt x="335191" y="103505"/>
                  </a:lnTo>
                  <a:lnTo>
                    <a:pt x="331965" y="100050"/>
                  </a:lnTo>
                  <a:lnTo>
                    <a:pt x="320090" y="102044"/>
                  </a:lnTo>
                  <a:lnTo>
                    <a:pt x="310248" y="103073"/>
                  </a:lnTo>
                  <a:lnTo>
                    <a:pt x="301701" y="103454"/>
                  </a:lnTo>
                  <a:lnTo>
                    <a:pt x="293712" y="103505"/>
                  </a:lnTo>
                  <a:lnTo>
                    <a:pt x="290487" y="103505"/>
                  </a:lnTo>
                  <a:lnTo>
                    <a:pt x="274929" y="123659"/>
                  </a:lnTo>
                  <a:lnTo>
                    <a:pt x="243827" y="162712"/>
                  </a:lnTo>
                  <a:lnTo>
                    <a:pt x="228333" y="182791"/>
                  </a:lnTo>
                  <a:lnTo>
                    <a:pt x="228269" y="0"/>
                  </a:lnTo>
                  <a:lnTo>
                    <a:pt x="215430" y="2540"/>
                  </a:lnTo>
                  <a:lnTo>
                    <a:pt x="206146" y="4762"/>
                  </a:lnTo>
                  <a:lnTo>
                    <a:pt x="197548" y="6337"/>
                  </a:lnTo>
                  <a:lnTo>
                    <a:pt x="186791" y="6946"/>
                  </a:lnTo>
                  <a:lnTo>
                    <a:pt x="186791" y="10388"/>
                  </a:lnTo>
                  <a:lnTo>
                    <a:pt x="187299" y="34099"/>
                  </a:lnTo>
                  <a:lnTo>
                    <a:pt x="188404" y="57810"/>
                  </a:lnTo>
                  <a:lnTo>
                    <a:pt x="189509" y="87985"/>
                  </a:lnTo>
                  <a:lnTo>
                    <a:pt x="189928" y="123659"/>
                  </a:lnTo>
                  <a:lnTo>
                    <a:pt x="189928" y="227698"/>
                  </a:lnTo>
                  <a:lnTo>
                    <a:pt x="189611" y="251866"/>
                  </a:lnTo>
                  <a:lnTo>
                    <a:pt x="188658" y="274193"/>
                  </a:lnTo>
                  <a:lnTo>
                    <a:pt x="186791" y="293268"/>
                  </a:lnTo>
                  <a:lnTo>
                    <a:pt x="228269" y="293268"/>
                  </a:lnTo>
                  <a:lnTo>
                    <a:pt x="231495" y="289826"/>
                  </a:lnTo>
                  <a:lnTo>
                    <a:pt x="229628" y="279146"/>
                  </a:lnTo>
                  <a:lnTo>
                    <a:pt x="228676" y="266522"/>
                  </a:lnTo>
                  <a:lnTo>
                    <a:pt x="228358" y="251866"/>
                  </a:lnTo>
                  <a:lnTo>
                    <a:pt x="228333" y="182981"/>
                  </a:lnTo>
                  <a:lnTo>
                    <a:pt x="242493" y="205447"/>
                  </a:lnTo>
                  <a:lnTo>
                    <a:pt x="282511" y="264845"/>
                  </a:lnTo>
                  <a:lnTo>
                    <a:pt x="300621" y="293268"/>
                  </a:lnTo>
                  <a:lnTo>
                    <a:pt x="345782" y="293268"/>
                  </a:lnTo>
                  <a:lnTo>
                    <a:pt x="349021" y="2898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242403" y="4814154"/>
              <a:ext cx="169599" cy="20011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557176" y="4727938"/>
              <a:ext cx="45720" cy="283210"/>
            </a:xfrm>
            <a:custGeom>
              <a:avLst/>
              <a:gdLst/>
              <a:ahLst/>
              <a:cxnLst/>
              <a:rect l="l" t="t" r="r" b="b"/>
              <a:pathLst>
                <a:path w="45720" h="283210">
                  <a:moveTo>
                    <a:pt x="41478" y="89664"/>
                  </a:moveTo>
                  <a:lnTo>
                    <a:pt x="30266" y="91712"/>
                  </a:lnTo>
                  <a:lnTo>
                    <a:pt x="11471" y="94514"/>
                  </a:lnTo>
                  <a:lnTo>
                    <a:pt x="0" y="96562"/>
                  </a:lnTo>
                  <a:lnTo>
                    <a:pt x="0" y="100010"/>
                  </a:lnTo>
                  <a:lnTo>
                    <a:pt x="2131" y="115213"/>
                  </a:lnTo>
                  <a:lnTo>
                    <a:pt x="3226" y="133658"/>
                  </a:lnTo>
                  <a:lnTo>
                    <a:pt x="3629" y="161155"/>
                  </a:lnTo>
                  <a:lnTo>
                    <a:pt x="3629" y="230412"/>
                  </a:lnTo>
                  <a:lnTo>
                    <a:pt x="3226" y="250527"/>
                  </a:lnTo>
                  <a:lnTo>
                    <a:pt x="2131" y="266115"/>
                  </a:lnTo>
                  <a:lnTo>
                    <a:pt x="0" y="279432"/>
                  </a:lnTo>
                  <a:lnTo>
                    <a:pt x="3686" y="282881"/>
                  </a:lnTo>
                  <a:lnTo>
                    <a:pt x="41478" y="282881"/>
                  </a:lnTo>
                  <a:lnTo>
                    <a:pt x="45165" y="279432"/>
                  </a:lnTo>
                  <a:lnTo>
                    <a:pt x="44589" y="262809"/>
                  </a:lnTo>
                  <a:lnTo>
                    <a:pt x="43321" y="244905"/>
                  </a:lnTo>
                  <a:lnTo>
                    <a:pt x="42054" y="219251"/>
                  </a:lnTo>
                  <a:lnTo>
                    <a:pt x="41478" y="179375"/>
                  </a:lnTo>
                  <a:lnTo>
                    <a:pt x="42054" y="147953"/>
                  </a:lnTo>
                  <a:lnTo>
                    <a:pt x="43321" y="124605"/>
                  </a:lnTo>
                  <a:lnTo>
                    <a:pt x="44589" y="107076"/>
                  </a:lnTo>
                  <a:lnTo>
                    <a:pt x="45165" y="93113"/>
                  </a:lnTo>
                  <a:lnTo>
                    <a:pt x="41478" y="89664"/>
                  </a:lnTo>
                  <a:close/>
                </a:path>
                <a:path w="45720" h="283210">
                  <a:moveTo>
                    <a:pt x="45165" y="0"/>
                  </a:moveTo>
                  <a:lnTo>
                    <a:pt x="32332" y="53"/>
                  </a:lnTo>
                  <a:lnTo>
                    <a:pt x="23043" y="431"/>
                  </a:lnTo>
                  <a:lnTo>
                    <a:pt x="14445" y="1454"/>
                  </a:lnTo>
                  <a:lnTo>
                    <a:pt x="3686" y="3448"/>
                  </a:lnTo>
                  <a:lnTo>
                    <a:pt x="0" y="3448"/>
                  </a:lnTo>
                  <a:lnTo>
                    <a:pt x="0" y="37935"/>
                  </a:lnTo>
                  <a:lnTo>
                    <a:pt x="3686" y="41383"/>
                  </a:lnTo>
                  <a:lnTo>
                    <a:pt x="14445" y="40844"/>
                  </a:lnTo>
                  <a:lnTo>
                    <a:pt x="23043" y="39659"/>
                  </a:lnTo>
                  <a:lnTo>
                    <a:pt x="32332" y="38473"/>
                  </a:lnTo>
                  <a:lnTo>
                    <a:pt x="45165" y="37935"/>
                  </a:lnTo>
                  <a:lnTo>
                    <a:pt x="451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629994" y="4762424"/>
              <a:ext cx="106921" cy="24839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865037" y="4814154"/>
              <a:ext cx="148860" cy="20011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034637" y="4814154"/>
              <a:ext cx="182965" cy="20011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248941" y="4814154"/>
              <a:ext cx="182965" cy="20011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470158" y="4717546"/>
              <a:ext cx="163195" cy="293370"/>
            </a:xfrm>
            <a:custGeom>
              <a:avLst/>
              <a:gdLst/>
              <a:ahLst/>
              <a:cxnLst/>
              <a:rect l="l" t="t" r="r" b="b"/>
              <a:pathLst>
                <a:path w="163195" h="293370">
                  <a:moveTo>
                    <a:pt x="41478" y="0"/>
                  </a:moveTo>
                  <a:lnTo>
                    <a:pt x="14128" y="6343"/>
                  </a:lnTo>
                  <a:lnTo>
                    <a:pt x="3226" y="6943"/>
                  </a:lnTo>
                  <a:lnTo>
                    <a:pt x="0" y="10391"/>
                  </a:lnTo>
                  <a:lnTo>
                    <a:pt x="2822" y="57810"/>
                  </a:lnTo>
                  <a:lnTo>
                    <a:pt x="3226" y="131094"/>
                  </a:lnTo>
                  <a:lnTo>
                    <a:pt x="5357" y="144646"/>
                  </a:lnTo>
                  <a:lnTo>
                    <a:pt x="6855" y="174301"/>
                  </a:lnTo>
                  <a:lnTo>
                    <a:pt x="6336" y="224369"/>
                  </a:lnTo>
                  <a:lnTo>
                    <a:pt x="3226" y="293273"/>
                  </a:lnTo>
                  <a:lnTo>
                    <a:pt x="44704" y="293273"/>
                  </a:lnTo>
                  <a:lnTo>
                    <a:pt x="44704" y="227702"/>
                  </a:lnTo>
                  <a:lnTo>
                    <a:pt x="41478" y="182870"/>
                  </a:lnTo>
                  <a:lnTo>
                    <a:pt x="77656" y="234174"/>
                  </a:lnTo>
                  <a:lnTo>
                    <a:pt x="97733" y="264849"/>
                  </a:lnTo>
                  <a:lnTo>
                    <a:pt x="113834" y="293273"/>
                  </a:lnTo>
                  <a:lnTo>
                    <a:pt x="162686" y="293273"/>
                  </a:lnTo>
                  <a:lnTo>
                    <a:pt x="162686" y="289824"/>
                  </a:lnTo>
                  <a:lnTo>
                    <a:pt x="86182" y="179421"/>
                  </a:lnTo>
                  <a:lnTo>
                    <a:pt x="116081" y="144067"/>
                  </a:lnTo>
                  <a:lnTo>
                    <a:pt x="148399" y="103505"/>
                  </a:lnTo>
                  <a:lnTo>
                    <a:pt x="148399" y="100056"/>
                  </a:lnTo>
                  <a:lnTo>
                    <a:pt x="123858" y="103074"/>
                  </a:lnTo>
                  <a:lnTo>
                    <a:pt x="103695" y="103505"/>
                  </a:lnTo>
                  <a:lnTo>
                    <a:pt x="90006" y="123665"/>
                  </a:lnTo>
                  <a:lnTo>
                    <a:pt x="44704" y="182870"/>
                  </a:lnTo>
                  <a:lnTo>
                    <a:pt x="44704" y="3448"/>
                  </a:lnTo>
                  <a:lnTo>
                    <a:pt x="414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649897" y="4814154"/>
              <a:ext cx="169599" cy="20011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367675" y="4717554"/>
              <a:ext cx="5821680" cy="1409065"/>
            </a:xfrm>
            <a:custGeom>
              <a:avLst/>
              <a:gdLst/>
              <a:ahLst/>
              <a:cxnLst/>
              <a:rect l="l" t="t" r="r" b="b"/>
              <a:pathLst>
                <a:path w="5821680" h="1409064">
                  <a:moveTo>
                    <a:pt x="268605" y="1328204"/>
                  </a:moveTo>
                  <a:lnTo>
                    <a:pt x="0" y="1408925"/>
                  </a:lnTo>
                  <a:lnTo>
                    <a:pt x="216801" y="1408925"/>
                  </a:lnTo>
                  <a:lnTo>
                    <a:pt x="268605" y="1328204"/>
                  </a:lnTo>
                  <a:close/>
                </a:path>
                <a:path w="5821680" h="1409064">
                  <a:moveTo>
                    <a:pt x="5655526" y="3441"/>
                  </a:moveTo>
                  <a:lnTo>
                    <a:pt x="5652287" y="0"/>
                  </a:lnTo>
                  <a:lnTo>
                    <a:pt x="5641391" y="2540"/>
                  </a:lnTo>
                  <a:lnTo>
                    <a:pt x="5633161" y="4762"/>
                  </a:lnTo>
                  <a:lnTo>
                    <a:pt x="5624944" y="6337"/>
                  </a:lnTo>
                  <a:lnTo>
                    <a:pt x="5614047" y="6946"/>
                  </a:lnTo>
                  <a:lnTo>
                    <a:pt x="5610809" y="10388"/>
                  </a:lnTo>
                  <a:lnTo>
                    <a:pt x="5612676" y="26822"/>
                  </a:lnTo>
                  <a:lnTo>
                    <a:pt x="5613641" y="46164"/>
                  </a:lnTo>
                  <a:lnTo>
                    <a:pt x="5613997" y="70040"/>
                  </a:lnTo>
                  <a:lnTo>
                    <a:pt x="5614047" y="100050"/>
                  </a:lnTo>
                  <a:lnTo>
                    <a:pt x="5614047" y="127647"/>
                  </a:lnTo>
                  <a:lnTo>
                    <a:pt x="5614047" y="248386"/>
                  </a:lnTo>
                  <a:lnTo>
                    <a:pt x="5607558" y="252006"/>
                  </a:lnTo>
                  <a:lnTo>
                    <a:pt x="5598490" y="256578"/>
                  </a:lnTo>
                  <a:lnTo>
                    <a:pt x="5586819" y="260515"/>
                  </a:lnTo>
                  <a:lnTo>
                    <a:pt x="5572569" y="262191"/>
                  </a:lnTo>
                  <a:lnTo>
                    <a:pt x="5558879" y="260997"/>
                  </a:lnTo>
                  <a:lnTo>
                    <a:pt x="5525262" y="229857"/>
                  </a:lnTo>
                  <a:lnTo>
                    <a:pt x="5520944" y="203555"/>
                  </a:lnTo>
                  <a:lnTo>
                    <a:pt x="5523217" y="180822"/>
                  </a:lnTo>
                  <a:lnTo>
                    <a:pt x="5541683" y="144932"/>
                  </a:lnTo>
                  <a:lnTo>
                    <a:pt x="5584914" y="127914"/>
                  </a:lnTo>
                  <a:lnTo>
                    <a:pt x="5596991" y="127647"/>
                  </a:lnTo>
                  <a:lnTo>
                    <a:pt x="5614047" y="127647"/>
                  </a:lnTo>
                  <a:lnTo>
                    <a:pt x="5614047" y="100050"/>
                  </a:lnTo>
                  <a:lnTo>
                    <a:pt x="5593308" y="100050"/>
                  </a:lnTo>
                  <a:lnTo>
                    <a:pt x="5577611" y="100431"/>
                  </a:lnTo>
                  <a:lnTo>
                    <a:pt x="5535688" y="110236"/>
                  </a:lnTo>
                  <a:lnTo>
                    <a:pt x="5501246" y="136613"/>
                  </a:lnTo>
                  <a:lnTo>
                    <a:pt x="5482399" y="175641"/>
                  </a:lnTo>
                  <a:lnTo>
                    <a:pt x="5479466" y="203555"/>
                  </a:lnTo>
                  <a:lnTo>
                    <a:pt x="5485625" y="241388"/>
                  </a:lnTo>
                  <a:lnTo>
                    <a:pt x="5502795" y="270827"/>
                  </a:lnTo>
                  <a:lnTo>
                    <a:pt x="5529046" y="289928"/>
                  </a:lnTo>
                  <a:lnTo>
                    <a:pt x="5562422" y="296722"/>
                  </a:lnTo>
                  <a:lnTo>
                    <a:pt x="5580723" y="294995"/>
                  </a:lnTo>
                  <a:lnTo>
                    <a:pt x="5594794" y="290690"/>
                  </a:lnTo>
                  <a:lnTo>
                    <a:pt x="5605589" y="285076"/>
                  </a:lnTo>
                  <a:lnTo>
                    <a:pt x="5614047" y="279476"/>
                  </a:lnTo>
                  <a:lnTo>
                    <a:pt x="5614047" y="293268"/>
                  </a:lnTo>
                  <a:lnTo>
                    <a:pt x="5652287" y="293268"/>
                  </a:lnTo>
                  <a:lnTo>
                    <a:pt x="5655526" y="289826"/>
                  </a:lnTo>
                  <a:lnTo>
                    <a:pt x="5654510" y="279476"/>
                  </a:lnTo>
                  <a:lnTo>
                    <a:pt x="5653659" y="270662"/>
                  </a:lnTo>
                  <a:lnTo>
                    <a:pt x="5653290" y="262191"/>
                  </a:lnTo>
                  <a:lnTo>
                    <a:pt x="5652719" y="248386"/>
                  </a:lnTo>
                  <a:lnTo>
                    <a:pt x="5652338" y="219456"/>
                  </a:lnTo>
                  <a:lnTo>
                    <a:pt x="5652465" y="129806"/>
                  </a:lnTo>
                  <a:lnTo>
                    <a:pt x="5652478" y="127647"/>
                  </a:lnTo>
                  <a:lnTo>
                    <a:pt x="5652694" y="98348"/>
                  </a:lnTo>
                  <a:lnTo>
                    <a:pt x="5653659" y="47993"/>
                  </a:lnTo>
                  <a:lnTo>
                    <a:pt x="5655526" y="3441"/>
                  </a:lnTo>
                  <a:close/>
                </a:path>
                <a:path w="5821680" h="1409064">
                  <a:moveTo>
                    <a:pt x="5773039" y="251841"/>
                  </a:moveTo>
                  <a:lnTo>
                    <a:pt x="5769813" y="248386"/>
                  </a:lnTo>
                  <a:lnTo>
                    <a:pt x="5728335" y="248386"/>
                  </a:lnTo>
                  <a:lnTo>
                    <a:pt x="5724652" y="251841"/>
                  </a:lnTo>
                  <a:lnTo>
                    <a:pt x="5724652" y="289826"/>
                  </a:lnTo>
                  <a:lnTo>
                    <a:pt x="5728335" y="293268"/>
                  </a:lnTo>
                  <a:lnTo>
                    <a:pt x="5769813" y="293268"/>
                  </a:lnTo>
                  <a:lnTo>
                    <a:pt x="5773039" y="289826"/>
                  </a:lnTo>
                  <a:lnTo>
                    <a:pt x="5771223" y="279044"/>
                  </a:lnTo>
                  <a:lnTo>
                    <a:pt x="5770626" y="270852"/>
                  </a:lnTo>
                  <a:lnTo>
                    <a:pt x="5771223" y="262648"/>
                  </a:lnTo>
                  <a:lnTo>
                    <a:pt x="5773039" y="251841"/>
                  </a:lnTo>
                  <a:close/>
                </a:path>
                <a:path w="5821680" h="1409064">
                  <a:moveTo>
                    <a:pt x="5821438" y="82816"/>
                  </a:moveTo>
                  <a:lnTo>
                    <a:pt x="5815901" y="54038"/>
                  </a:lnTo>
                  <a:lnTo>
                    <a:pt x="5809691" y="44881"/>
                  </a:lnTo>
                  <a:lnTo>
                    <a:pt x="5800344" y="31076"/>
                  </a:lnTo>
                  <a:lnTo>
                    <a:pt x="5776328" y="15887"/>
                  </a:lnTo>
                  <a:lnTo>
                    <a:pt x="5745391" y="10388"/>
                  </a:lnTo>
                  <a:lnTo>
                    <a:pt x="5730456" y="11633"/>
                  </a:lnTo>
                  <a:lnTo>
                    <a:pt x="5716524" y="15125"/>
                  </a:lnTo>
                  <a:lnTo>
                    <a:pt x="5703201" y="20574"/>
                  </a:lnTo>
                  <a:lnTo>
                    <a:pt x="5690082" y="27635"/>
                  </a:lnTo>
                  <a:lnTo>
                    <a:pt x="5686857" y="31076"/>
                  </a:lnTo>
                  <a:lnTo>
                    <a:pt x="5686857" y="62115"/>
                  </a:lnTo>
                  <a:lnTo>
                    <a:pt x="5690082" y="65570"/>
                  </a:lnTo>
                  <a:lnTo>
                    <a:pt x="5696623" y="59423"/>
                  </a:lnTo>
                  <a:lnTo>
                    <a:pt x="5706097" y="52641"/>
                  </a:lnTo>
                  <a:lnTo>
                    <a:pt x="5718861" y="47142"/>
                  </a:lnTo>
                  <a:lnTo>
                    <a:pt x="5735244" y="44881"/>
                  </a:lnTo>
                  <a:lnTo>
                    <a:pt x="5752350" y="47510"/>
                  </a:lnTo>
                  <a:lnTo>
                    <a:pt x="5766587" y="55651"/>
                  </a:lnTo>
                  <a:lnTo>
                    <a:pt x="5776341" y="69608"/>
                  </a:lnTo>
                  <a:lnTo>
                    <a:pt x="5779960" y="89712"/>
                  </a:lnTo>
                  <a:lnTo>
                    <a:pt x="5778208" y="105117"/>
                  </a:lnTo>
                  <a:lnTo>
                    <a:pt x="5773559" y="119888"/>
                  </a:lnTo>
                  <a:lnTo>
                    <a:pt x="5766930" y="133375"/>
                  </a:lnTo>
                  <a:lnTo>
                    <a:pt x="5759221" y="144932"/>
                  </a:lnTo>
                  <a:lnTo>
                    <a:pt x="5752300" y="158724"/>
                  </a:lnTo>
                  <a:lnTo>
                    <a:pt x="5743232" y="172681"/>
                  </a:lnTo>
                  <a:lnTo>
                    <a:pt x="5736742" y="185026"/>
                  </a:lnTo>
                  <a:lnTo>
                    <a:pt x="5732856" y="198005"/>
                  </a:lnTo>
                  <a:lnTo>
                    <a:pt x="5731561" y="213906"/>
                  </a:lnTo>
                  <a:lnTo>
                    <a:pt x="5731561" y="217360"/>
                  </a:lnTo>
                  <a:lnTo>
                    <a:pt x="5766130" y="217360"/>
                  </a:lnTo>
                  <a:lnTo>
                    <a:pt x="5766130" y="213906"/>
                  </a:lnTo>
                  <a:lnTo>
                    <a:pt x="5769038" y="201942"/>
                  </a:lnTo>
                  <a:lnTo>
                    <a:pt x="5773153" y="190627"/>
                  </a:lnTo>
                  <a:lnTo>
                    <a:pt x="5779871" y="178015"/>
                  </a:lnTo>
                  <a:lnTo>
                    <a:pt x="5790552" y="162179"/>
                  </a:lnTo>
                  <a:lnTo>
                    <a:pt x="5800699" y="144932"/>
                  </a:lnTo>
                  <a:lnTo>
                    <a:pt x="5806846" y="133261"/>
                  </a:lnTo>
                  <a:lnTo>
                    <a:pt x="5813653" y="119024"/>
                  </a:lnTo>
                  <a:lnTo>
                    <a:pt x="5819165" y="102209"/>
                  </a:lnTo>
                  <a:lnTo>
                    <a:pt x="5821438" y="828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367684" y="6045758"/>
              <a:ext cx="268605" cy="81280"/>
            </a:xfrm>
            <a:custGeom>
              <a:avLst/>
              <a:gdLst/>
              <a:ahLst/>
              <a:cxnLst/>
              <a:rect l="l" t="t" r="r" b="b"/>
              <a:pathLst>
                <a:path w="268605" h="81279">
                  <a:moveTo>
                    <a:pt x="216797" y="80721"/>
                  </a:moveTo>
                  <a:lnTo>
                    <a:pt x="268602" y="0"/>
                  </a:lnTo>
                  <a:lnTo>
                    <a:pt x="0" y="80721"/>
                  </a:lnTo>
                </a:path>
              </a:pathLst>
            </a:custGeom>
            <a:ln w="20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410080" y="5649048"/>
              <a:ext cx="190500" cy="259079"/>
            </a:xfrm>
            <a:custGeom>
              <a:avLst/>
              <a:gdLst/>
              <a:ahLst/>
              <a:cxnLst/>
              <a:rect l="l" t="t" r="r" b="b"/>
              <a:pathLst>
                <a:path w="190500" h="259079">
                  <a:moveTo>
                    <a:pt x="69130" y="0"/>
                  </a:moveTo>
                  <a:lnTo>
                    <a:pt x="0" y="0"/>
                  </a:lnTo>
                  <a:lnTo>
                    <a:pt x="71" y="6897"/>
                  </a:lnTo>
                  <a:lnTo>
                    <a:pt x="500" y="27575"/>
                  </a:lnTo>
                  <a:lnTo>
                    <a:pt x="619" y="31456"/>
                  </a:lnTo>
                  <a:lnTo>
                    <a:pt x="1728" y="59058"/>
                  </a:lnTo>
                  <a:lnTo>
                    <a:pt x="2916" y="97057"/>
                  </a:lnTo>
                  <a:lnTo>
                    <a:pt x="3383" y="141422"/>
                  </a:lnTo>
                  <a:lnTo>
                    <a:pt x="3402" y="176188"/>
                  </a:lnTo>
                  <a:lnTo>
                    <a:pt x="3024" y="203086"/>
                  </a:lnTo>
                  <a:lnTo>
                    <a:pt x="1998" y="229337"/>
                  </a:lnTo>
                  <a:lnTo>
                    <a:pt x="0" y="255264"/>
                  </a:lnTo>
                  <a:lnTo>
                    <a:pt x="3456" y="258717"/>
                  </a:lnTo>
                  <a:lnTo>
                    <a:pt x="44934" y="258717"/>
                  </a:lnTo>
                  <a:lnTo>
                    <a:pt x="44934" y="148319"/>
                  </a:lnTo>
                  <a:lnTo>
                    <a:pt x="115240" y="148319"/>
                  </a:lnTo>
                  <a:lnTo>
                    <a:pt x="110608" y="141422"/>
                  </a:lnTo>
                  <a:lnTo>
                    <a:pt x="140771" y="128647"/>
                  </a:lnTo>
                  <a:lnTo>
                    <a:pt x="153284" y="117541"/>
                  </a:lnTo>
                  <a:lnTo>
                    <a:pt x="62595" y="117541"/>
                  </a:lnTo>
                  <a:lnTo>
                    <a:pt x="41478" y="117272"/>
                  </a:lnTo>
                  <a:lnTo>
                    <a:pt x="41478" y="31024"/>
                  </a:lnTo>
                  <a:lnTo>
                    <a:pt x="55304" y="27575"/>
                  </a:lnTo>
                  <a:lnTo>
                    <a:pt x="160757" y="27575"/>
                  </a:lnTo>
                  <a:lnTo>
                    <a:pt x="146604" y="14655"/>
                  </a:lnTo>
                  <a:lnTo>
                    <a:pt x="127891" y="6897"/>
                  </a:lnTo>
                  <a:lnTo>
                    <a:pt x="114335" y="2909"/>
                  </a:lnTo>
                  <a:lnTo>
                    <a:pt x="99806" y="862"/>
                  </a:lnTo>
                  <a:lnTo>
                    <a:pt x="84630" y="107"/>
                  </a:lnTo>
                  <a:lnTo>
                    <a:pt x="69130" y="0"/>
                  </a:lnTo>
                  <a:close/>
                </a:path>
                <a:path w="190500" h="259079">
                  <a:moveTo>
                    <a:pt x="115240" y="148319"/>
                  </a:moveTo>
                  <a:lnTo>
                    <a:pt x="69130" y="148319"/>
                  </a:lnTo>
                  <a:lnTo>
                    <a:pt x="75503" y="155381"/>
                  </a:lnTo>
                  <a:lnTo>
                    <a:pt x="81228" y="163413"/>
                  </a:lnTo>
                  <a:lnTo>
                    <a:pt x="89545" y="175972"/>
                  </a:lnTo>
                  <a:lnTo>
                    <a:pt x="103695" y="196618"/>
                  </a:lnTo>
                  <a:lnTo>
                    <a:pt x="112013" y="209608"/>
                  </a:lnTo>
                  <a:lnTo>
                    <a:pt x="120983" y="222922"/>
                  </a:lnTo>
                  <a:lnTo>
                    <a:pt x="129962" y="236883"/>
                  </a:lnTo>
                  <a:lnTo>
                    <a:pt x="138306" y="251815"/>
                  </a:lnTo>
                  <a:lnTo>
                    <a:pt x="141763" y="255264"/>
                  </a:lnTo>
                  <a:lnTo>
                    <a:pt x="141763" y="258717"/>
                  </a:lnTo>
                  <a:lnTo>
                    <a:pt x="190154" y="258717"/>
                  </a:lnTo>
                  <a:lnTo>
                    <a:pt x="190154" y="255264"/>
                  </a:lnTo>
                  <a:lnTo>
                    <a:pt x="176922" y="235967"/>
                  </a:lnTo>
                  <a:lnTo>
                    <a:pt x="167255" y="222491"/>
                  </a:lnTo>
                  <a:lnTo>
                    <a:pt x="159531" y="211602"/>
                  </a:lnTo>
                  <a:lnTo>
                    <a:pt x="152132" y="200067"/>
                  </a:lnTo>
                  <a:lnTo>
                    <a:pt x="143700" y="189447"/>
                  </a:lnTo>
                  <a:lnTo>
                    <a:pt x="131370" y="172036"/>
                  </a:lnTo>
                  <a:lnTo>
                    <a:pt x="119041" y="153979"/>
                  </a:lnTo>
                  <a:lnTo>
                    <a:pt x="115240" y="148319"/>
                  </a:lnTo>
                  <a:close/>
                </a:path>
                <a:path w="190500" h="259079">
                  <a:moveTo>
                    <a:pt x="160757" y="27575"/>
                  </a:moveTo>
                  <a:lnTo>
                    <a:pt x="65673" y="27575"/>
                  </a:lnTo>
                  <a:lnTo>
                    <a:pt x="85062" y="28383"/>
                  </a:lnTo>
                  <a:lnTo>
                    <a:pt x="101535" y="31456"/>
                  </a:lnTo>
                  <a:lnTo>
                    <a:pt x="114767" y="37763"/>
                  </a:lnTo>
                  <a:lnTo>
                    <a:pt x="124434" y="48276"/>
                  </a:lnTo>
                  <a:lnTo>
                    <a:pt x="131347" y="55173"/>
                  </a:lnTo>
                  <a:lnTo>
                    <a:pt x="124056" y="97650"/>
                  </a:lnTo>
                  <a:lnTo>
                    <a:pt x="83388" y="116840"/>
                  </a:lnTo>
                  <a:lnTo>
                    <a:pt x="62595" y="117541"/>
                  </a:lnTo>
                  <a:lnTo>
                    <a:pt x="153284" y="117541"/>
                  </a:lnTo>
                  <a:lnTo>
                    <a:pt x="159904" y="111667"/>
                  </a:lnTo>
                  <a:lnTo>
                    <a:pt x="169954" y="91452"/>
                  </a:lnTo>
                  <a:lnTo>
                    <a:pt x="172871" y="68972"/>
                  </a:lnTo>
                  <a:lnTo>
                    <a:pt x="169738" y="45690"/>
                  </a:lnTo>
                  <a:lnTo>
                    <a:pt x="160757" y="27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620974" y="5711124"/>
              <a:ext cx="152132" cy="20009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821544" y="5711124"/>
              <a:ext cx="283741" cy="20009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250283" y="5614517"/>
              <a:ext cx="259715" cy="383540"/>
            </a:xfrm>
            <a:custGeom>
              <a:avLst/>
              <a:gdLst/>
              <a:ahLst/>
              <a:cxnLst/>
              <a:rect l="l" t="t" r="r" b="b"/>
              <a:pathLst>
                <a:path w="259714" h="383539">
                  <a:moveTo>
                    <a:pt x="176326" y="186309"/>
                  </a:moveTo>
                  <a:lnTo>
                    <a:pt x="170230" y="150456"/>
                  </a:lnTo>
                  <a:lnTo>
                    <a:pt x="156743" y="127660"/>
                  </a:lnTo>
                  <a:lnTo>
                    <a:pt x="153428" y="122059"/>
                  </a:lnTo>
                  <a:lnTo>
                    <a:pt x="147015" y="117309"/>
                  </a:lnTo>
                  <a:lnTo>
                    <a:pt x="134848" y="108292"/>
                  </a:lnTo>
                  <a:lnTo>
                    <a:pt x="134848" y="189763"/>
                  </a:lnTo>
                  <a:lnTo>
                    <a:pt x="129768" y="220535"/>
                  </a:lnTo>
                  <a:lnTo>
                    <a:pt x="114947" y="244525"/>
                  </a:lnTo>
                  <a:lnTo>
                    <a:pt x="91071" y="260096"/>
                  </a:lnTo>
                  <a:lnTo>
                    <a:pt x="58762" y="265658"/>
                  </a:lnTo>
                  <a:lnTo>
                    <a:pt x="44932" y="265658"/>
                  </a:lnTo>
                  <a:lnTo>
                    <a:pt x="44399" y="249593"/>
                  </a:lnTo>
                  <a:lnTo>
                    <a:pt x="42024" y="216166"/>
                  </a:lnTo>
                  <a:lnTo>
                    <a:pt x="41478" y="200113"/>
                  </a:lnTo>
                  <a:lnTo>
                    <a:pt x="42024" y="186626"/>
                  </a:lnTo>
                  <a:lnTo>
                    <a:pt x="44399" y="158381"/>
                  </a:lnTo>
                  <a:lnTo>
                    <a:pt x="44932" y="144907"/>
                  </a:lnTo>
                  <a:lnTo>
                    <a:pt x="51422" y="139306"/>
                  </a:lnTo>
                  <a:lnTo>
                    <a:pt x="60490" y="133692"/>
                  </a:lnTo>
                  <a:lnTo>
                    <a:pt x="72161" y="129387"/>
                  </a:lnTo>
                  <a:lnTo>
                    <a:pt x="86410" y="127660"/>
                  </a:lnTo>
                  <a:lnTo>
                    <a:pt x="105651" y="132029"/>
                  </a:lnTo>
                  <a:lnTo>
                    <a:pt x="121005" y="144475"/>
                  </a:lnTo>
                  <a:lnTo>
                    <a:pt x="131165" y="164045"/>
                  </a:lnTo>
                  <a:lnTo>
                    <a:pt x="134848" y="189763"/>
                  </a:lnTo>
                  <a:lnTo>
                    <a:pt x="134848" y="108292"/>
                  </a:lnTo>
                  <a:lnTo>
                    <a:pt x="128193" y="103352"/>
                  </a:lnTo>
                  <a:lnTo>
                    <a:pt x="96786" y="96608"/>
                  </a:lnTo>
                  <a:lnTo>
                    <a:pt x="77939" y="98882"/>
                  </a:lnTo>
                  <a:lnTo>
                    <a:pt x="62649" y="104381"/>
                  </a:lnTo>
                  <a:lnTo>
                    <a:pt x="50609" y="111163"/>
                  </a:lnTo>
                  <a:lnTo>
                    <a:pt x="41478" y="117309"/>
                  </a:lnTo>
                  <a:lnTo>
                    <a:pt x="44932" y="103505"/>
                  </a:lnTo>
                  <a:lnTo>
                    <a:pt x="41478" y="100063"/>
                  </a:lnTo>
                  <a:lnTo>
                    <a:pt x="30683" y="102108"/>
                  </a:lnTo>
                  <a:lnTo>
                    <a:pt x="14262" y="104914"/>
                  </a:lnTo>
                  <a:lnTo>
                    <a:pt x="3454" y="106959"/>
                  </a:lnTo>
                  <a:lnTo>
                    <a:pt x="0" y="110413"/>
                  </a:lnTo>
                  <a:lnTo>
                    <a:pt x="2070" y="139306"/>
                  </a:lnTo>
                  <a:lnTo>
                    <a:pt x="3454" y="166039"/>
                  </a:lnTo>
                  <a:lnTo>
                    <a:pt x="4864" y="196278"/>
                  </a:lnTo>
                  <a:lnTo>
                    <a:pt x="6908" y="234607"/>
                  </a:lnTo>
                  <a:lnTo>
                    <a:pt x="6908" y="296710"/>
                  </a:lnTo>
                  <a:lnTo>
                    <a:pt x="6375" y="322745"/>
                  </a:lnTo>
                  <a:lnTo>
                    <a:pt x="5181" y="344576"/>
                  </a:lnTo>
                  <a:lnTo>
                    <a:pt x="4000" y="363169"/>
                  </a:lnTo>
                  <a:lnTo>
                    <a:pt x="3454" y="379501"/>
                  </a:lnTo>
                  <a:lnTo>
                    <a:pt x="6908" y="382943"/>
                  </a:lnTo>
                  <a:lnTo>
                    <a:pt x="44932" y="382943"/>
                  </a:lnTo>
                  <a:lnTo>
                    <a:pt x="48387" y="379501"/>
                  </a:lnTo>
                  <a:lnTo>
                    <a:pt x="46393" y="357289"/>
                  </a:lnTo>
                  <a:lnTo>
                    <a:pt x="45364" y="338963"/>
                  </a:lnTo>
                  <a:lnTo>
                    <a:pt x="45059" y="322745"/>
                  </a:lnTo>
                  <a:lnTo>
                    <a:pt x="44932" y="293255"/>
                  </a:lnTo>
                  <a:lnTo>
                    <a:pt x="58762" y="293255"/>
                  </a:lnTo>
                  <a:lnTo>
                    <a:pt x="110693" y="284797"/>
                  </a:lnTo>
                  <a:lnTo>
                    <a:pt x="141198" y="265658"/>
                  </a:lnTo>
                  <a:lnTo>
                    <a:pt x="147370" y="261772"/>
                  </a:lnTo>
                  <a:lnTo>
                    <a:pt x="169151" y="227761"/>
                  </a:lnTo>
                  <a:lnTo>
                    <a:pt x="176326" y="186309"/>
                  </a:lnTo>
                  <a:close/>
                </a:path>
                <a:path w="259714" h="383539">
                  <a:moveTo>
                    <a:pt x="259334" y="0"/>
                  </a:moveTo>
                  <a:lnTo>
                    <a:pt x="228663" y="6311"/>
                  </a:lnTo>
                  <a:lnTo>
                    <a:pt x="217805" y="6908"/>
                  </a:lnTo>
                  <a:lnTo>
                    <a:pt x="220827" y="84963"/>
                  </a:lnTo>
                  <a:lnTo>
                    <a:pt x="221259" y="162166"/>
                  </a:lnTo>
                  <a:lnTo>
                    <a:pt x="219532" y="242798"/>
                  </a:lnTo>
                  <a:lnTo>
                    <a:pt x="217805" y="289801"/>
                  </a:lnTo>
                  <a:lnTo>
                    <a:pt x="221259" y="293255"/>
                  </a:lnTo>
                  <a:lnTo>
                    <a:pt x="259334" y="293255"/>
                  </a:lnTo>
                  <a:lnTo>
                    <a:pt x="256413" y="199085"/>
                  </a:lnTo>
                  <a:lnTo>
                    <a:pt x="256311" y="75920"/>
                  </a:lnTo>
                  <a:lnTo>
                    <a:pt x="257327" y="39687"/>
                  </a:lnTo>
                  <a:lnTo>
                    <a:pt x="2593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551100" y="5711124"/>
              <a:ext cx="169415" cy="20009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748167" y="5711124"/>
              <a:ext cx="155589" cy="20009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941824" y="5711124"/>
              <a:ext cx="138352" cy="20009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104142" y="5711124"/>
              <a:ext cx="169599" cy="20009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2884504" y="1892137"/>
            <a:ext cx="1207135" cy="262255"/>
            <a:chOff x="2884504" y="1892137"/>
            <a:chExt cx="1207135" cy="262255"/>
          </a:xfrm>
        </p:grpSpPr>
        <p:sp>
          <p:nvSpPr>
            <p:cNvPr id="67" name="object 67"/>
            <p:cNvSpPr/>
            <p:nvPr/>
          </p:nvSpPr>
          <p:spPr>
            <a:xfrm>
              <a:off x="2884504" y="1892137"/>
              <a:ext cx="187325" cy="259079"/>
            </a:xfrm>
            <a:custGeom>
              <a:avLst/>
              <a:gdLst/>
              <a:ahLst/>
              <a:cxnLst/>
              <a:rect l="l" t="t" r="r" b="b"/>
              <a:pathLst>
                <a:path w="187325" h="259080">
                  <a:moveTo>
                    <a:pt x="186698" y="0"/>
                  </a:moveTo>
                  <a:lnTo>
                    <a:pt x="3456" y="0"/>
                  </a:lnTo>
                  <a:lnTo>
                    <a:pt x="3456" y="3448"/>
                  </a:lnTo>
                  <a:lnTo>
                    <a:pt x="0" y="13794"/>
                  </a:lnTo>
                  <a:lnTo>
                    <a:pt x="0" y="27589"/>
                  </a:lnTo>
                  <a:lnTo>
                    <a:pt x="3456" y="31037"/>
                  </a:lnTo>
                  <a:lnTo>
                    <a:pt x="72586" y="31037"/>
                  </a:lnTo>
                  <a:lnTo>
                    <a:pt x="72154" y="179398"/>
                  </a:lnTo>
                  <a:lnTo>
                    <a:pt x="71128" y="217026"/>
                  </a:lnTo>
                  <a:lnTo>
                    <a:pt x="69130" y="255291"/>
                  </a:lnTo>
                  <a:lnTo>
                    <a:pt x="72586" y="258740"/>
                  </a:lnTo>
                  <a:lnTo>
                    <a:pt x="114111" y="258740"/>
                  </a:lnTo>
                  <a:lnTo>
                    <a:pt x="117567" y="255291"/>
                  </a:lnTo>
                  <a:lnTo>
                    <a:pt x="115569" y="235946"/>
                  </a:lnTo>
                  <a:lnTo>
                    <a:pt x="114165" y="163613"/>
                  </a:lnTo>
                  <a:lnTo>
                    <a:pt x="114111" y="31037"/>
                  </a:lnTo>
                  <a:lnTo>
                    <a:pt x="183241" y="31037"/>
                  </a:lnTo>
                  <a:lnTo>
                    <a:pt x="183673" y="150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057377" y="1954259"/>
              <a:ext cx="179785" cy="20006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278686" y="1954259"/>
              <a:ext cx="280670" cy="196850"/>
            </a:xfrm>
            <a:custGeom>
              <a:avLst/>
              <a:gdLst/>
              <a:ahLst/>
              <a:cxnLst/>
              <a:rect l="l" t="t" r="r" b="b"/>
              <a:pathLst>
                <a:path w="280670" h="196850">
                  <a:moveTo>
                    <a:pt x="221263" y="0"/>
                  </a:moveTo>
                  <a:lnTo>
                    <a:pt x="196851" y="3340"/>
                  </a:lnTo>
                  <a:lnTo>
                    <a:pt x="176328" y="11208"/>
                  </a:lnTo>
                  <a:lnTo>
                    <a:pt x="160990" y="20368"/>
                  </a:lnTo>
                  <a:lnTo>
                    <a:pt x="152132" y="27589"/>
                  </a:lnTo>
                  <a:lnTo>
                    <a:pt x="146029" y="18913"/>
                  </a:lnTo>
                  <a:lnTo>
                    <a:pt x="137004" y="9914"/>
                  </a:lnTo>
                  <a:lnTo>
                    <a:pt x="123435" y="2855"/>
                  </a:lnTo>
                  <a:lnTo>
                    <a:pt x="103695" y="0"/>
                  </a:lnTo>
                  <a:lnTo>
                    <a:pt x="84252" y="2317"/>
                  </a:lnTo>
                  <a:lnTo>
                    <a:pt x="67402" y="8190"/>
                  </a:lnTo>
                  <a:lnTo>
                    <a:pt x="53143" y="16003"/>
                  </a:lnTo>
                  <a:lnTo>
                    <a:pt x="41478" y="24140"/>
                  </a:lnTo>
                  <a:lnTo>
                    <a:pt x="41478" y="3448"/>
                  </a:lnTo>
                  <a:lnTo>
                    <a:pt x="24627" y="5604"/>
                  </a:lnTo>
                  <a:lnTo>
                    <a:pt x="0" y="10345"/>
                  </a:lnTo>
                  <a:lnTo>
                    <a:pt x="1998" y="28074"/>
                  </a:lnTo>
                  <a:lnTo>
                    <a:pt x="3024" y="47855"/>
                  </a:lnTo>
                  <a:lnTo>
                    <a:pt x="3456" y="196618"/>
                  </a:lnTo>
                  <a:lnTo>
                    <a:pt x="41478" y="196618"/>
                  </a:lnTo>
                  <a:lnTo>
                    <a:pt x="44934" y="193170"/>
                  </a:lnTo>
                  <a:lnTo>
                    <a:pt x="42018" y="140774"/>
                  </a:lnTo>
                  <a:lnTo>
                    <a:pt x="41478" y="51729"/>
                  </a:lnTo>
                  <a:lnTo>
                    <a:pt x="54386" y="42677"/>
                  </a:lnTo>
                  <a:lnTo>
                    <a:pt x="66970" y="36210"/>
                  </a:lnTo>
                  <a:lnTo>
                    <a:pt x="78905" y="32331"/>
                  </a:lnTo>
                  <a:lnTo>
                    <a:pt x="89869" y="31037"/>
                  </a:lnTo>
                  <a:lnTo>
                    <a:pt x="102993" y="33893"/>
                  </a:lnTo>
                  <a:lnTo>
                    <a:pt x="111904" y="40952"/>
                  </a:lnTo>
                  <a:lnTo>
                    <a:pt x="117575" y="49951"/>
                  </a:lnTo>
                  <a:lnTo>
                    <a:pt x="120978" y="58627"/>
                  </a:lnTo>
                  <a:lnTo>
                    <a:pt x="120978" y="196618"/>
                  </a:lnTo>
                  <a:lnTo>
                    <a:pt x="159045" y="196618"/>
                  </a:lnTo>
                  <a:lnTo>
                    <a:pt x="162502" y="193170"/>
                  </a:lnTo>
                  <a:lnTo>
                    <a:pt x="159477" y="160402"/>
                  </a:lnTo>
                  <a:lnTo>
                    <a:pt x="159045" y="51729"/>
                  </a:lnTo>
                  <a:lnTo>
                    <a:pt x="173898" y="41760"/>
                  </a:lnTo>
                  <a:lnTo>
                    <a:pt x="187130" y="36641"/>
                  </a:lnTo>
                  <a:lnTo>
                    <a:pt x="198417" y="34755"/>
                  </a:lnTo>
                  <a:lnTo>
                    <a:pt x="207437" y="34486"/>
                  </a:lnTo>
                  <a:lnTo>
                    <a:pt x="219102" y="36372"/>
                  </a:lnTo>
                  <a:lnTo>
                    <a:pt x="228176" y="41814"/>
                  </a:lnTo>
                  <a:lnTo>
                    <a:pt x="234657" y="50490"/>
                  </a:lnTo>
                  <a:lnTo>
                    <a:pt x="238545" y="62075"/>
                  </a:lnTo>
                  <a:lnTo>
                    <a:pt x="238545" y="193170"/>
                  </a:lnTo>
                  <a:lnTo>
                    <a:pt x="242002" y="196618"/>
                  </a:lnTo>
                  <a:lnTo>
                    <a:pt x="280070" y="196618"/>
                  </a:lnTo>
                  <a:lnTo>
                    <a:pt x="280070" y="75870"/>
                  </a:lnTo>
                  <a:lnTo>
                    <a:pt x="269843" y="26403"/>
                  </a:lnTo>
                  <a:lnTo>
                    <a:pt x="241570" y="3017"/>
                  </a:lnTo>
                  <a:lnTo>
                    <a:pt x="231578" y="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600234" y="1954259"/>
              <a:ext cx="152132" cy="200067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780019" y="1902483"/>
              <a:ext cx="107198" cy="24839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907957" y="1954259"/>
              <a:ext cx="183241" cy="200067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3" name="object 73"/>
          <p:cNvGrpSpPr/>
          <p:nvPr/>
        </p:nvGrpSpPr>
        <p:grpSpPr>
          <a:xfrm>
            <a:off x="4229505" y="1954259"/>
            <a:ext cx="553720" cy="200660"/>
            <a:chOff x="4229505" y="1954259"/>
            <a:chExt cx="553720" cy="200660"/>
          </a:xfrm>
        </p:grpSpPr>
        <p:sp>
          <p:nvSpPr>
            <p:cNvPr id="74" name="object 74"/>
            <p:cNvSpPr/>
            <p:nvPr/>
          </p:nvSpPr>
          <p:spPr>
            <a:xfrm>
              <a:off x="4229505" y="1954259"/>
              <a:ext cx="138306" cy="20006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392053" y="1954259"/>
              <a:ext cx="183241" cy="20006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616773" y="1957708"/>
              <a:ext cx="166005" cy="196618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/>
          <p:nvPr/>
        </p:nvSpPr>
        <p:spPr>
          <a:xfrm>
            <a:off x="4831169" y="1954259"/>
            <a:ext cx="173355" cy="286385"/>
          </a:xfrm>
          <a:custGeom>
            <a:avLst/>
            <a:gdLst/>
            <a:ahLst/>
            <a:cxnLst/>
            <a:rect l="l" t="t" r="r" b="b"/>
            <a:pathLst>
              <a:path w="173354" h="286385">
                <a:moveTo>
                  <a:pt x="41478" y="3448"/>
                </a:moveTo>
                <a:lnTo>
                  <a:pt x="38021" y="3448"/>
                </a:lnTo>
                <a:lnTo>
                  <a:pt x="27220" y="5496"/>
                </a:lnTo>
                <a:lnTo>
                  <a:pt x="10801" y="8298"/>
                </a:lnTo>
                <a:lnTo>
                  <a:pt x="0" y="10345"/>
                </a:lnTo>
                <a:lnTo>
                  <a:pt x="52" y="14548"/>
                </a:lnTo>
                <a:lnTo>
                  <a:pt x="2010" y="42677"/>
                </a:lnTo>
                <a:lnTo>
                  <a:pt x="3024" y="68978"/>
                </a:lnTo>
                <a:lnTo>
                  <a:pt x="3336" y="93113"/>
                </a:lnTo>
                <a:lnTo>
                  <a:pt x="3456" y="286329"/>
                </a:lnTo>
                <a:lnTo>
                  <a:pt x="41478" y="286329"/>
                </a:lnTo>
                <a:lnTo>
                  <a:pt x="44934" y="282881"/>
                </a:lnTo>
                <a:lnTo>
                  <a:pt x="42936" y="260599"/>
                </a:lnTo>
                <a:lnTo>
                  <a:pt x="41910" y="241888"/>
                </a:lnTo>
                <a:lnTo>
                  <a:pt x="41532" y="221245"/>
                </a:lnTo>
                <a:lnTo>
                  <a:pt x="41478" y="193170"/>
                </a:lnTo>
                <a:lnTo>
                  <a:pt x="79112" y="193170"/>
                </a:lnTo>
                <a:lnTo>
                  <a:pt x="108690" y="188158"/>
                </a:lnTo>
                <a:lnTo>
                  <a:pt x="138329" y="169029"/>
                </a:lnTo>
                <a:lnTo>
                  <a:pt x="41478" y="169029"/>
                </a:lnTo>
                <a:lnTo>
                  <a:pt x="41478" y="48281"/>
                </a:lnTo>
                <a:lnTo>
                  <a:pt x="47959" y="42677"/>
                </a:lnTo>
                <a:lnTo>
                  <a:pt x="57032" y="37072"/>
                </a:lnTo>
                <a:lnTo>
                  <a:pt x="68698" y="32762"/>
                </a:lnTo>
                <a:lnTo>
                  <a:pt x="82956" y="31037"/>
                </a:lnTo>
                <a:lnTo>
                  <a:pt x="154423" y="31037"/>
                </a:lnTo>
                <a:lnTo>
                  <a:pt x="151268" y="25433"/>
                </a:lnTo>
                <a:lnTo>
                  <a:pt x="144913" y="20691"/>
                </a:lnTo>
                <a:lnTo>
                  <a:pt x="41478" y="20691"/>
                </a:lnTo>
                <a:lnTo>
                  <a:pt x="41478" y="3448"/>
                </a:lnTo>
                <a:close/>
              </a:path>
              <a:path w="173354" h="286385">
                <a:moveTo>
                  <a:pt x="79112" y="193170"/>
                </a:moveTo>
                <a:lnTo>
                  <a:pt x="41478" y="193170"/>
                </a:lnTo>
                <a:lnTo>
                  <a:pt x="48391" y="196618"/>
                </a:lnTo>
                <a:lnTo>
                  <a:pt x="58760" y="196618"/>
                </a:lnTo>
                <a:lnTo>
                  <a:pt x="79112" y="193170"/>
                </a:lnTo>
                <a:close/>
              </a:path>
              <a:path w="173354" h="286385">
                <a:moveTo>
                  <a:pt x="154423" y="31037"/>
                </a:moveTo>
                <a:lnTo>
                  <a:pt x="82956" y="31037"/>
                </a:lnTo>
                <a:lnTo>
                  <a:pt x="103668" y="35402"/>
                </a:lnTo>
                <a:lnTo>
                  <a:pt x="118858" y="47849"/>
                </a:lnTo>
                <a:lnTo>
                  <a:pt x="128206" y="67410"/>
                </a:lnTo>
                <a:lnTo>
                  <a:pt x="131393" y="93113"/>
                </a:lnTo>
                <a:lnTo>
                  <a:pt x="126316" y="123908"/>
                </a:lnTo>
                <a:lnTo>
                  <a:pt x="111513" y="147901"/>
                </a:lnTo>
                <a:lnTo>
                  <a:pt x="87627" y="163478"/>
                </a:lnTo>
                <a:lnTo>
                  <a:pt x="55304" y="169029"/>
                </a:lnTo>
                <a:lnTo>
                  <a:pt x="138329" y="169029"/>
                </a:lnTo>
                <a:lnTo>
                  <a:pt x="144349" y="165144"/>
                </a:lnTo>
                <a:lnTo>
                  <a:pt x="165742" y="131129"/>
                </a:lnTo>
                <a:lnTo>
                  <a:pt x="172871" y="89664"/>
                </a:lnTo>
                <a:lnTo>
                  <a:pt x="167255" y="53831"/>
                </a:lnTo>
                <a:lnTo>
                  <a:pt x="154423" y="31037"/>
                </a:lnTo>
                <a:close/>
              </a:path>
              <a:path w="173354" h="286385">
                <a:moveTo>
                  <a:pt x="93372" y="0"/>
                </a:moveTo>
                <a:lnTo>
                  <a:pt x="74550" y="2263"/>
                </a:lnTo>
                <a:lnTo>
                  <a:pt x="59630" y="7759"/>
                </a:lnTo>
                <a:lnTo>
                  <a:pt x="48608" y="14548"/>
                </a:lnTo>
                <a:lnTo>
                  <a:pt x="41478" y="20691"/>
                </a:lnTo>
                <a:lnTo>
                  <a:pt x="144913" y="20691"/>
                </a:lnTo>
                <a:lnTo>
                  <a:pt x="126208" y="6735"/>
                </a:lnTo>
                <a:lnTo>
                  <a:pt x="933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8" name="object 78"/>
          <p:cNvGrpSpPr/>
          <p:nvPr/>
        </p:nvGrpSpPr>
        <p:grpSpPr>
          <a:xfrm>
            <a:off x="5152533" y="1857651"/>
            <a:ext cx="1023619" cy="383540"/>
            <a:chOff x="5152533" y="1857651"/>
            <a:chExt cx="1023619" cy="383540"/>
          </a:xfrm>
        </p:grpSpPr>
        <p:sp>
          <p:nvSpPr>
            <p:cNvPr id="79" name="object 79"/>
            <p:cNvSpPr/>
            <p:nvPr/>
          </p:nvSpPr>
          <p:spPr>
            <a:xfrm>
              <a:off x="5152529" y="1857654"/>
              <a:ext cx="259715" cy="383540"/>
            </a:xfrm>
            <a:custGeom>
              <a:avLst/>
              <a:gdLst/>
              <a:ahLst/>
              <a:cxnLst/>
              <a:rect l="l" t="t" r="r" b="b"/>
              <a:pathLst>
                <a:path w="259714" h="383539">
                  <a:moveTo>
                    <a:pt x="173278" y="186270"/>
                  </a:moveTo>
                  <a:lnTo>
                    <a:pt x="155067" y="127647"/>
                  </a:lnTo>
                  <a:lnTo>
                    <a:pt x="135026" y="108953"/>
                  </a:lnTo>
                  <a:lnTo>
                    <a:pt x="135026" y="189725"/>
                  </a:lnTo>
                  <a:lnTo>
                    <a:pt x="129959" y="220522"/>
                  </a:lnTo>
                  <a:lnTo>
                    <a:pt x="115163" y="244513"/>
                  </a:lnTo>
                  <a:lnTo>
                    <a:pt x="91287" y="260096"/>
                  </a:lnTo>
                  <a:lnTo>
                    <a:pt x="58991" y="265645"/>
                  </a:lnTo>
                  <a:lnTo>
                    <a:pt x="41478" y="265645"/>
                  </a:lnTo>
                  <a:lnTo>
                    <a:pt x="41478" y="144894"/>
                  </a:lnTo>
                  <a:lnTo>
                    <a:pt x="50088" y="139293"/>
                  </a:lnTo>
                  <a:lnTo>
                    <a:pt x="60261" y="133680"/>
                  </a:lnTo>
                  <a:lnTo>
                    <a:pt x="72326" y="129374"/>
                  </a:lnTo>
                  <a:lnTo>
                    <a:pt x="86639" y="127647"/>
                  </a:lnTo>
                  <a:lnTo>
                    <a:pt x="105867" y="132016"/>
                  </a:lnTo>
                  <a:lnTo>
                    <a:pt x="121208" y="144462"/>
                  </a:lnTo>
                  <a:lnTo>
                    <a:pt x="131356" y="164020"/>
                  </a:lnTo>
                  <a:lnTo>
                    <a:pt x="135026" y="189725"/>
                  </a:lnTo>
                  <a:lnTo>
                    <a:pt x="135026" y="108953"/>
                  </a:lnTo>
                  <a:lnTo>
                    <a:pt x="127787" y="103352"/>
                  </a:lnTo>
                  <a:lnTo>
                    <a:pt x="96786" y="96608"/>
                  </a:lnTo>
                  <a:lnTo>
                    <a:pt x="76085" y="98869"/>
                  </a:lnTo>
                  <a:lnTo>
                    <a:pt x="60147" y="104368"/>
                  </a:lnTo>
                  <a:lnTo>
                    <a:pt x="48691" y="111163"/>
                  </a:lnTo>
                  <a:lnTo>
                    <a:pt x="41478" y="117297"/>
                  </a:lnTo>
                  <a:lnTo>
                    <a:pt x="41478" y="100063"/>
                  </a:lnTo>
                  <a:lnTo>
                    <a:pt x="30721" y="102108"/>
                  </a:lnTo>
                  <a:lnTo>
                    <a:pt x="0" y="106959"/>
                  </a:lnTo>
                  <a:lnTo>
                    <a:pt x="50" y="111163"/>
                  </a:lnTo>
                  <a:lnTo>
                    <a:pt x="2146" y="139293"/>
                  </a:lnTo>
                  <a:lnTo>
                    <a:pt x="3225" y="165595"/>
                  </a:lnTo>
                  <a:lnTo>
                    <a:pt x="3632" y="194805"/>
                  </a:lnTo>
                  <a:lnTo>
                    <a:pt x="3683" y="379488"/>
                  </a:lnTo>
                  <a:lnTo>
                    <a:pt x="6908" y="382943"/>
                  </a:lnTo>
                  <a:lnTo>
                    <a:pt x="45161" y="382943"/>
                  </a:lnTo>
                  <a:lnTo>
                    <a:pt x="45110" y="357212"/>
                  </a:lnTo>
                  <a:lnTo>
                    <a:pt x="44704" y="338505"/>
                  </a:lnTo>
                  <a:lnTo>
                    <a:pt x="43611" y="317855"/>
                  </a:lnTo>
                  <a:lnTo>
                    <a:pt x="41478" y="289775"/>
                  </a:lnTo>
                  <a:lnTo>
                    <a:pt x="48387" y="293230"/>
                  </a:lnTo>
                  <a:lnTo>
                    <a:pt x="58991" y="293230"/>
                  </a:lnTo>
                  <a:lnTo>
                    <a:pt x="79984" y="289775"/>
                  </a:lnTo>
                  <a:lnTo>
                    <a:pt x="110490" y="284772"/>
                  </a:lnTo>
                  <a:lnTo>
                    <a:pt x="140030" y="265645"/>
                  </a:lnTo>
                  <a:lnTo>
                    <a:pt x="146037" y="261759"/>
                  </a:lnTo>
                  <a:lnTo>
                    <a:pt x="166636" y="227736"/>
                  </a:lnTo>
                  <a:lnTo>
                    <a:pt x="173278" y="186270"/>
                  </a:lnTo>
                  <a:close/>
                </a:path>
                <a:path w="259714" h="383539">
                  <a:moveTo>
                    <a:pt x="259461" y="3454"/>
                  </a:moveTo>
                  <a:lnTo>
                    <a:pt x="256235" y="0"/>
                  </a:lnTo>
                  <a:lnTo>
                    <a:pt x="217982" y="6896"/>
                  </a:lnTo>
                  <a:lnTo>
                    <a:pt x="214757" y="10350"/>
                  </a:lnTo>
                  <a:lnTo>
                    <a:pt x="216623" y="47155"/>
                  </a:lnTo>
                  <a:lnTo>
                    <a:pt x="217982" y="293230"/>
                  </a:lnTo>
                  <a:lnTo>
                    <a:pt x="256235" y="293230"/>
                  </a:lnTo>
                  <a:lnTo>
                    <a:pt x="259461" y="289775"/>
                  </a:lnTo>
                  <a:lnTo>
                    <a:pt x="256743" y="199072"/>
                  </a:lnTo>
                  <a:lnTo>
                    <a:pt x="256641" y="75895"/>
                  </a:lnTo>
                  <a:lnTo>
                    <a:pt x="259461" y="34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453481" y="1954259"/>
              <a:ext cx="169599" cy="200067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650733" y="1954259"/>
              <a:ext cx="155312" cy="200067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840611" y="1954259"/>
              <a:ext cx="138721" cy="199798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006985" y="1954259"/>
              <a:ext cx="169138" cy="200067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/>
          <p:nvPr/>
        </p:nvSpPr>
        <p:spPr>
          <a:xfrm>
            <a:off x="847915" y="1600198"/>
            <a:ext cx="0" cy="4526280"/>
          </a:xfrm>
          <a:custGeom>
            <a:avLst/>
            <a:gdLst/>
            <a:ahLst/>
            <a:cxnLst/>
            <a:rect l="l" t="t" r="r" b="b"/>
            <a:pathLst>
              <a:path h="4526280">
                <a:moveTo>
                  <a:pt x="0" y="0"/>
                </a:moveTo>
                <a:lnTo>
                  <a:pt x="0" y="4526281"/>
                </a:lnTo>
              </a:path>
            </a:pathLst>
          </a:custGeom>
          <a:ln w="41492">
            <a:solidFill>
              <a:srgbClr val="00A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0375"/>
            <a:ext cx="70859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Message-based </a:t>
            </a:r>
            <a:r>
              <a:rPr dirty="0"/>
              <a:t>interaction between </a:t>
            </a:r>
            <a:r>
              <a:rPr spc="-5" dirty="0"/>
              <a:t>a </a:t>
            </a:r>
            <a:r>
              <a:rPr dirty="0"/>
              <a:t>waiter</a:t>
            </a:r>
            <a:r>
              <a:rPr spc="-75" dirty="0"/>
              <a:t> </a:t>
            </a:r>
            <a:r>
              <a:rPr dirty="0"/>
              <a:t>and  </a:t>
            </a:r>
            <a:r>
              <a:rPr spc="-5" dirty="0"/>
              <a:t>the</a:t>
            </a:r>
            <a:r>
              <a:rPr spc="-15" dirty="0"/>
              <a:t> </a:t>
            </a:r>
            <a:r>
              <a:rPr spc="-5" dirty="0"/>
              <a:t>kitchen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AA4BA1A-8899-47DA-B9E8-736DA826C304}" type="datetime1">
              <a:rPr lang="en-US" smtClean="0"/>
              <a:t>11/7/2020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64463" y="1902078"/>
            <a:ext cx="6800215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adea"/>
                <a:cs typeface="Caladea"/>
              </a:rPr>
              <a:t>&lt;starter&gt;</a:t>
            </a:r>
            <a:endParaRPr sz="1800">
              <a:latin typeface="Caladea"/>
              <a:cs typeface="Caladea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Caladea"/>
                <a:cs typeface="Caladea"/>
              </a:rPr>
              <a:t>&lt;dish name = </a:t>
            </a:r>
            <a:r>
              <a:rPr sz="1800" spc="-15" dirty="0">
                <a:latin typeface="Caladea"/>
                <a:cs typeface="Caladea"/>
              </a:rPr>
              <a:t>“soup” </a:t>
            </a:r>
            <a:r>
              <a:rPr sz="1800" spc="-5" dirty="0">
                <a:latin typeface="Caladea"/>
                <a:cs typeface="Caladea"/>
              </a:rPr>
              <a:t>type = </a:t>
            </a:r>
            <a:r>
              <a:rPr sz="1800" spc="-10" dirty="0">
                <a:latin typeface="Caladea"/>
                <a:cs typeface="Caladea"/>
              </a:rPr>
              <a:t>“tomato”</a:t>
            </a:r>
            <a:r>
              <a:rPr sz="1800" spc="15" dirty="0">
                <a:latin typeface="Caladea"/>
                <a:cs typeface="Caladea"/>
              </a:rPr>
              <a:t> </a:t>
            </a:r>
            <a:r>
              <a:rPr sz="1800" dirty="0">
                <a:latin typeface="Caladea"/>
                <a:cs typeface="Caladea"/>
              </a:rPr>
              <a:t>/&gt;</a:t>
            </a:r>
            <a:endParaRPr sz="1800">
              <a:latin typeface="Caladea"/>
              <a:cs typeface="Caladea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Caladea"/>
                <a:cs typeface="Caladea"/>
              </a:rPr>
              <a:t>&lt;dish name = </a:t>
            </a:r>
            <a:r>
              <a:rPr sz="1800" spc="-15" dirty="0">
                <a:latin typeface="Caladea"/>
                <a:cs typeface="Caladea"/>
              </a:rPr>
              <a:t>“soup” </a:t>
            </a:r>
            <a:r>
              <a:rPr sz="1800" spc="-5" dirty="0">
                <a:latin typeface="Caladea"/>
                <a:cs typeface="Caladea"/>
              </a:rPr>
              <a:t>type = </a:t>
            </a:r>
            <a:r>
              <a:rPr sz="1800" spc="-15" dirty="0">
                <a:latin typeface="Caladea"/>
                <a:cs typeface="Caladea"/>
              </a:rPr>
              <a:t>“fish”</a:t>
            </a:r>
            <a:r>
              <a:rPr sz="1800" spc="50" dirty="0">
                <a:latin typeface="Caladea"/>
                <a:cs typeface="Caladea"/>
              </a:rPr>
              <a:t> </a:t>
            </a:r>
            <a:r>
              <a:rPr sz="1800" dirty="0">
                <a:latin typeface="Caladea"/>
                <a:cs typeface="Caladea"/>
              </a:rPr>
              <a:t>/&gt;</a:t>
            </a:r>
            <a:endParaRPr sz="1800">
              <a:latin typeface="Caladea"/>
              <a:cs typeface="Caladea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Caladea"/>
                <a:cs typeface="Caladea"/>
              </a:rPr>
              <a:t>&lt;dish name = “pigeon salad”</a:t>
            </a:r>
            <a:r>
              <a:rPr sz="1800" spc="10" dirty="0">
                <a:latin typeface="Caladea"/>
                <a:cs typeface="Caladea"/>
              </a:rPr>
              <a:t> </a:t>
            </a:r>
            <a:r>
              <a:rPr sz="1800" dirty="0">
                <a:latin typeface="Caladea"/>
                <a:cs typeface="Caladea"/>
              </a:rPr>
              <a:t>/&gt;</a:t>
            </a:r>
            <a:endParaRPr sz="1800">
              <a:latin typeface="Caladea"/>
              <a:cs typeface="Calade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adea"/>
                <a:cs typeface="Caladea"/>
              </a:rPr>
              <a:t>&lt;/starter&gt;</a:t>
            </a:r>
            <a:endParaRPr sz="1800">
              <a:latin typeface="Caladea"/>
              <a:cs typeface="Calade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adea"/>
                <a:cs typeface="Caladea"/>
              </a:rPr>
              <a:t>&lt;main</a:t>
            </a:r>
            <a:r>
              <a:rPr sz="1800" spc="-5" dirty="0">
                <a:latin typeface="Caladea"/>
                <a:cs typeface="Caladea"/>
              </a:rPr>
              <a:t> course&gt;</a:t>
            </a:r>
            <a:endParaRPr sz="1800">
              <a:latin typeface="Caladea"/>
              <a:cs typeface="Caladea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Caladea"/>
                <a:cs typeface="Caladea"/>
              </a:rPr>
              <a:t>&lt;dish name = “steak” type = </a:t>
            </a:r>
            <a:r>
              <a:rPr sz="1800" spc="-10" dirty="0">
                <a:latin typeface="Caladea"/>
                <a:cs typeface="Caladea"/>
              </a:rPr>
              <a:t>“sirloin” </a:t>
            </a:r>
            <a:r>
              <a:rPr sz="1800" dirty="0">
                <a:latin typeface="Caladea"/>
                <a:cs typeface="Caladea"/>
              </a:rPr>
              <a:t>cooking </a:t>
            </a:r>
            <a:r>
              <a:rPr sz="1800" spc="-5" dirty="0">
                <a:latin typeface="Caladea"/>
                <a:cs typeface="Caladea"/>
              </a:rPr>
              <a:t>= </a:t>
            </a:r>
            <a:r>
              <a:rPr sz="1800" spc="-10" dirty="0">
                <a:latin typeface="Caladea"/>
                <a:cs typeface="Caladea"/>
              </a:rPr>
              <a:t>“medium”</a:t>
            </a:r>
            <a:r>
              <a:rPr sz="1800" spc="-5" dirty="0">
                <a:latin typeface="Caladea"/>
                <a:cs typeface="Caladea"/>
              </a:rPr>
              <a:t> /&gt;</a:t>
            </a:r>
            <a:endParaRPr sz="1800">
              <a:latin typeface="Caladea"/>
              <a:cs typeface="Caladea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Caladea"/>
                <a:cs typeface="Caladea"/>
              </a:rPr>
              <a:t>&lt;dish name = “steak” type = “fillet” </a:t>
            </a:r>
            <a:r>
              <a:rPr sz="1800" dirty="0">
                <a:latin typeface="Caladea"/>
                <a:cs typeface="Caladea"/>
              </a:rPr>
              <a:t>cooking </a:t>
            </a:r>
            <a:r>
              <a:rPr sz="1800" spc="-5" dirty="0">
                <a:latin typeface="Caladea"/>
                <a:cs typeface="Caladea"/>
              </a:rPr>
              <a:t>= </a:t>
            </a:r>
            <a:r>
              <a:rPr sz="1800" spc="-15" dirty="0">
                <a:latin typeface="Caladea"/>
                <a:cs typeface="Caladea"/>
              </a:rPr>
              <a:t>“rare”</a:t>
            </a:r>
            <a:r>
              <a:rPr sz="1800" spc="35" dirty="0">
                <a:latin typeface="Caladea"/>
                <a:cs typeface="Caladea"/>
              </a:rPr>
              <a:t> </a:t>
            </a:r>
            <a:r>
              <a:rPr sz="1800" dirty="0">
                <a:latin typeface="Caladea"/>
                <a:cs typeface="Caladea"/>
              </a:rPr>
              <a:t>/&gt;</a:t>
            </a:r>
            <a:endParaRPr sz="1800">
              <a:latin typeface="Caladea"/>
              <a:cs typeface="Caladea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Caladea"/>
                <a:cs typeface="Caladea"/>
              </a:rPr>
              <a:t>&lt;dish name = “sea</a:t>
            </a:r>
            <a:r>
              <a:rPr sz="1800" spc="20" dirty="0">
                <a:latin typeface="Caladea"/>
                <a:cs typeface="Caladea"/>
              </a:rPr>
              <a:t> </a:t>
            </a:r>
            <a:r>
              <a:rPr sz="1800" spc="-10" dirty="0">
                <a:latin typeface="Caladea"/>
                <a:cs typeface="Caladea"/>
              </a:rPr>
              <a:t>bass”&gt;</a:t>
            </a:r>
            <a:endParaRPr sz="1800">
              <a:latin typeface="Caladea"/>
              <a:cs typeface="Calade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adea"/>
                <a:cs typeface="Caladea"/>
              </a:rPr>
              <a:t>&lt;/main&gt;</a:t>
            </a:r>
            <a:endParaRPr sz="1800">
              <a:latin typeface="Caladea"/>
              <a:cs typeface="Calade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adea"/>
                <a:cs typeface="Caladea"/>
              </a:rPr>
              <a:t>&lt;accompaniment&gt;</a:t>
            </a:r>
            <a:endParaRPr sz="1800">
              <a:latin typeface="Caladea"/>
              <a:cs typeface="Caladea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adea"/>
                <a:cs typeface="Caladea"/>
              </a:rPr>
              <a:t>&lt;dish name = </a:t>
            </a:r>
            <a:r>
              <a:rPr sz="1800" spc="-10" dirty="0">
                <a:latin typeface="Caladea"/>
                <a:cs typeface="Caladea"/>
              </a:rPr>
              <a:t>“french </a:t>
            </a:r>
            <a:r>
              <a:rPr sz="1800" spc="-5" dirty="0">
                <a:latin typeface="Caladea"/>
                <a:cs typeface="Caladea"/>
              </a:rPr>
              <a:t>fries” portions = “2”</a:t>
            </a:r>
            <a:r>
              <a:rPr sz="1800" spc="70" dirty="0">
                <a:latin typeface="Caladea"/>
                <a:cs typeface="Caladea"/>
              </a:rPr>
              <a:t> </a:t>
            </a:r>
            <a:r>
              <a:rPr sz="1800" dirty="0">
                <a:latin typeface="Caladea"/>
                <a:cs typeface="Caladea"/>
              </a:rPr>
              <a:t>/&gt;</a:t>
            </a:r>
            <a:endParaRPr sz="1800">
              <a:latin typeface="Caladea"/>
              <a:cs typeface="Caladea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Caladea"/>
                <a:cs typeface="Caladea"/>
              </a:rPr>
              <a:t>&lt;dish name = “salad” portions = “1”</a:t>
            </a:r>
            <a:r>
              <a:rPr sz="1800" spc="15" dirty="0">
                <a:latin typeface="Caladea"/>
                <a:cs typeface="Caladea"/>
              </a:rPr>
              <a:t> </a:t>
            </a:r>
            <a:r>
              <a:rPr sz="1800" dirty="0">
                <a:latin typeface="Caladea"/>
                <a:cs typeface="Caladea"/>
              </a:rPr>
              <a:t>/&gt;</a:t>
            </a:r>
            <a:endParaRPr sz="1800">
              <a:latin typeface="Caladea"/>
              <a:cs typeface="Calade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adea"/>
                <a:cs typeface="Caladea"/>
              </a:rPr>
              <a:t>&lt;/accompaniment&gt;</a:t>
            </a:r>
            <a:endParaRPr sz="18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73888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Remote procedure</a:t>
            </a:r>
            <a:r>
              <a:rPr spc="-10" dirty="0"/>
              <a:t> </a:t>
            </a:r>
            <a:r>
              <a:rPr spc="-5" dirty="0"/>
              <a:t>calls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6915A965-7870-430F-893E-4B8ECBD72086}" type="datetime1">
              <a:rPr lang="en-US" smtClean="0"/>
              <a:t>11/7/2020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7859395" cy="450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48309" indent="-356235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Procedural communication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 a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distributed </a:t>
            </a:r>
            <a:r>
              <a:rPr sz="2400" spc="-195" dirty="0">
                <a:solidFill>
                  <a:srgbClr val="46424D"/>
                </a:solidFill>
                <a:latin typeface="Arial"/>
                <a:cs typeface="Arial"/>
              </a:rPr>
              <a:t>system</a:t>
            </a:r>
            <a:r>
              <a:rPr sz="2400" spc="10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  <a:p>
            <a:pPr marR="377190" algn="ctr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implemented using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remote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procedure calls</a:t>
            </a:r>
            <a:r>
              <a:rPr sz="2400" spc="8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(RPC).</a:t>
            </a:r>
            <a:endParaRPr sz="2400">
              <a:latin typeface="Arial"/>
              <a:cs typeface="Arial"/>
            </a:endParaRPr>
          </a:p>
          <a:p>
            <a:pPr marL="355600" marR="299720" indent="-343535">
              <a:lnSpc>
                <a:spcPct val="100000"/>
              </a:lnSpc>
              <a:spcBef>
                <a:spcPts val="1200"/>
              </a:spcBef>
              <a:buClr>
                <a:srgbClr val="46424D"/>
              </a:buClr>
              <a:buFont typeface="Wingdings"/>
              <a:buChar char=""/>
              <a:tabLst>
                <a:tab pos="439420" algn="l"/>
                <a:tab pos="440055" algn="l"/>
              </a:tabLst>
            </a:pPr>
            <a:r>
              <a:rPr dirty="0"/>
              <a:t>	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remote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procedure call, one component calls  another component as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it was a local procedure or  method. The middleware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 the 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intercepts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this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call and passes it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remote</a:t>
            </a:r>
            <a:r>
              <a:rPr sz="2400" spc="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component.</a:t>
            </a:r>
            <a:endParaRPr sz="24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This carries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out 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required computation and, via </a:t>
            </a:r>
            <a:r>
              <a:rPr sz="2400" spc="-490" dirty="0">
                <a:solidFill>
                  <a:srgbClr val="46424D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middleware,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returns 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result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calling</a:t>
            </a:r>
            <a:r>
              <a:rPr sz="2400" spc="7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component.</a:t>
            </a:r>
            <a:endParaRPr sz="2400">
              <a:latin typeface="Arial"/>
              <a:cs typeface="Arial"/>
            </a:endParaRPr>
          </a:p>
          <a:p>
            <a:pPr marL="355600" marR="193675" indent="-343535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problem with RPCs is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 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caller 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340" dirty="0">
                <a:solidFill>
                  <a:srgbClr val="46424D"/>
                </a:solidFill>
                <a:latin typeface="Arial"/>
                <a:cs typeface="Arial"/>
              </a:rPr>
              <a:t>callee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need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be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available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at the time of 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communication,  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they must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know how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refer 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each </a:t>
            </a:r>
            <a:r>
              <a:rPr sz="2400" spc="-25" dirty="0">
                <a:solidFill>
                  <a:srgbClr val="46424D"/>
                </a:solidFill>
                <a:latin typeface="Arial"/>
                <a:cs typeface="Arial"/>
              </a:rPr>
              <a:t>other.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51028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Message</a:t>
            </a:r>
            <a:r>
              <a:rPr spc="-35" dirty="0"/>
              <a:t> </a:t>
            </a:r>
            <a:r>
              <a:rPr spc="-5" dirty="0"/>
              <a:t>passing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09549CC-2E8A-4024-BF4C-F85F38D800EA}" type="datetime1">
              <a:rPr lang="en-US" smtClean="0"/>
              <a:t>11/7/2020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8044180" cy="450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56845" indent="-343535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Message-based interaction normally involves one  component creating a message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details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services  required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another</a:t>
            </a:r>
            <a:r>
              <a:rPr sz="2400" spc="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component.</a:t>
            </a:r>
            <a:endParaRPr sz="2400">
              <a:latin typeface="Arial"/>
              <a:cs typeface="Arial"/>
            </a:endParaRPr>
          </a:p>
          <a:p>
            <a:pPr marL="355600" marR="887094" indent="-343535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Through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system middleware, this is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sent to </a:t>
            </a:r>
            <a:r>
              <a:rPr sz="2400" spc="-844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66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receiving</a:t>
            </a:r>
            <a:r>
              <a:rPr sz="2400" spc="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component.</a:t>
            </a:r>
            <a:endParaRPr sz="2400">
              <a:latin typeface="Arial"/>
              <a:cs typeface="Arial"/>
            </a:endParaRPr>
          </a:p>
          <a:p>
            <a:pPr marL="355600" marR="514984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receiver parses the message, carries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out the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computations 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creates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message for 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sending  component with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required</a:t>
            </a:r>
            <a:r>
              <a:rPr sz="2400" spc="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results.</a:t>
            </a:r>
            <a:endParaRPr sz="2400">
              <a:latin typeface="Arial"/>
              <a:cs typeface="Arial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 message-based approach,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not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necessary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for </a:t>
            </a:r>
            <a:r>
              <a:rPr sz="2400" spc="-844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66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sender and receiver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message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be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aware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each  </a:t>
            </a:r>
            <a:r>
              <a:rPr sz="2400" spc="-25" dirty="0">
                <a:solidFill>
                  <a:srgbClr val="46424D"/>
                </a:solidFill>
                <a:latin typeface="Arial"/>
                <a:cs typeface="Arial"/>
              </a:rPr>
              <a:t>other.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They simple communicate with the</a:t>
            </a:r>
            <a:r>
              <a:rPr sz="2400" spc="5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middleware.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6383655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solidFill>
                  <a:srgbClr val="46424D"/>
                </a:solidFill>
                <a:latin typeface="Arial"/>
                <a:cs typeface="Arial"/>
              </a:rPr>
              <a:t>Topics</a:t>
            </a:r>
            <a:r>
              <a:rPr sz="2400" b="1" spc="-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covered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75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Distributed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 systems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Client–server</a:t>
            </a:r>
            <a:r>
              <a:rPr sz="2400" spc="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computing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Architectural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patterns </a:t>
            </a:r>
            <a:r>
              <a:rPr sz="2400">
                <a:solidFill>
                  <a:srgbClr val="46424D"/>
                </a:solidFill>
                <a:latin typeface="Arial"/>
                <a:cs typeface="Arial"/>
              </a:rPr>
              <a:t>for </a:t>
            </a:r>
            <a:r>
              <a:rPr sz="2400" spc="-5" smtClean="0">
                <a:solidFill>
                  <a:srgbClr val="46424D"/>
                </a:solidFill>
                <a:latin typeface="Arial"/>
                <a:cs typeface="Arial"/>
              </a:rPr>
              <a:t>distributed</a:t>
            </a:r>
            <a:r>
              <a:rPr lang="en-IN" sz="2400" spc="-5" dirty="0" smtClean="0">
                <a:solidFill>
                  <a:srgbClr val="46424D"/>
                </a:solidFill>
                <a:latin typeface="Arial"/>
                <a:cs typeface="Arial"/>
              </a:rPr>
              <a:t> systems 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Software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as a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service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439DC4D1-1FAE-4300-ADC3-47F297DEDE74}" type="datetime1">
              <a:rPr lang="en-US" smtClean="0"/>
              <a:t>11/7/2020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7995920" cy="408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Middleware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175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 components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 a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distributed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 may be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implemented in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different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programming languages and  may execute on completely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different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types of </a:t>
            </a:r>
            <a:r>
              <a:rPr sz="2400" spc="-15" dirty="0">
                <a:solidFill>
                  <a:srgbClr val="46424D"/>
                </a:solidFill>
                <a:latin typeface="Arial"/>
                <a:cs typeface="Arial"/>
              </a:rPr>
              <a:t>processor.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Models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data, information representation and protocols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communication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may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all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be</a:t>
            </a:r>
            <a:r>
              <a:rPr sz="2400" spc="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different.</a:t>
            </a:r>
            <a:endParaRPr sz="2400">
              <a:latin typeface="Arial"/>
              <a:cs typeface="Arial"/>
            </a:endParaRPr>
          </a:p>
          <a:p>
            <a:pPr marL="355600" marR="278130" indent="-343535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Middleware is software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can manage these </a:t>
            </a:r>
            <a:r>
              <a:rPr sz="2400" spc="-540" dirty="0">
                <a:solidFill>
                  <a:srgbClr val="46424D"/>
                </a:solidFill>
                <a:latin typeface="Arial"/>
                <a:cs typeface="Arial"/>
              </a:rPr>
              <a:t>diverse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parts,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and ensure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 they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can communicate and  exchange</a:t>
            </a:r>
            <a:r>
              <a:rPr sz="2400" spc="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4BFA4C5E-6129-4B7F-AB16-CCF95A7577EA}" type="datetime1">
              <a:rPr lang="en-US" smtClean="0"/>
              <a:t>11/7/2020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5080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Middleware </a:t>
            </a:r>
            <a:r>
              <a:rPr dirty="0"/>
              <a:t>in </a:t>
            </a:r>
            <a:r>
              <a:rPr spc="-5" dirty="0"/>
              <a:t>a </a:t>
            </a:r>
            <a:r>
              <a:rPr dirty="0"/>
              <a:t>distributed</a:t>
            </a:r>
            <a:r>
              <a:rPr spc="-80" dirty="0"/>
              <a:t> </a:t>
            </a:r>
            <a:r>
              <a:rPr spc="-10" dirty="0"/>
              <a:t>system</a:t>
            </a:r>
          </a:p>
        </p:txBody>
      </p:sp>
      <p:sp>
        <p:nvSpPr>
          <p:cNvPr id="138" name="object 13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25F38D5B-CB79-4ABA-9ED8-1D5920A7B79D}" type="datetime1">
              <a:rPr lang="en-US" smtClean="0"/>
              <a:t>11/7/2020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469357" y="1588120"/>
            <a:ext cx="8218805" cy="2955290"/>
            <a:chOff x="469357" y="1588120"/>
            <a:chExt cx="8218805" cy="2955290"/>
          </a:xfrm>
        </p:grpSpPr>
        <p:sp>
          <p:nvSpPr>
            <p:cNvPr id="4" name="object 4"/>
            <p:cNvSpPr/>
            <p:nvPr/>
          </p:nvSpPr>
          <p:spPr>
            <a:xfrm>
              <a:off x="481536" y="1600299"/>
              <a:ext cx="3184525" cy="2915920"/>
            </a:xfrm>
            <a:custGeom>
              <a:avLst/>
              <a:gdLst/>
              <a:ahLst/>
              <a:cxnLst/>
              <a:rect l="l" t="t" r="r" b="b"/>
              <a:pathLst>
                <a:path w="3184525" h="2915920">
                  <a:moveTo>
                    <a:pt x="0" y="2915558"/>
                  </a:moveTo>
                  <a:lnTo>
                    <a:pt x="3184289" y="2915558"/>
                  </a:lnTo>
                  <a:lnTo>
                    <a:pt x="3184289" y="0"/>
                  </a:lnTo>
                </a:path>
                <a:path w="3184525" h="2915920">
                  <a:moveTo>
                    <a:pt x="0" y="0"/>
                  </a:moveTo>
                  <a:lnTo>
                    <a:pt x="0" y="2915558"/>
                  </a:lnTo>
                </a:path>
              </a:pathLst>
            </a:custGeom>
            <a:ln w="24356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3570" y="1600299"/>
              <a:ext cx="2510790" cy="429895"/>
            </a:xfrm>
            <a:custGeom>
              <a:avLst/>
              <a:gdLst/>
              <a:ahLst/>
              <a:cxnLst/>
              <a:rect l="l" t="t" r="r" b="b"/>
              <a:pathLst>
                <a:path w="2510790" h="429894">
                  <a:moveTo>
                    <a:pt x="0" y="429732"/>
                  </a:moveTo>
                  <a:lnTo>
                    <a:pt x="2510425" y="429732"/>
                  </a:lnTo>
                  <a:lnTo>
                    <a:pt x="2510425" y="0"/>
                  </a:lnTo>
                  <a:lnTo>
                    <a:pt x="0" y="0"/>
                  </a:lnTo>
                  <a:lnTo>
                    <a:pt x="0" y="429732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3570" y="1600299"/>
              <a:ext cx="2510790" cy="429895"/>
            </a:xfrm>
            <a:custGeom>
              <a:avLst/>
              <a:gdLst/>
              <a:ahLst/>
              <a:cxnLst/>
              <a:rect l="l" t="t" r="r" b="b"/>
              <a:pathLst>
                <a:path w="2510790" h="429894">
                  <a:moveTo>
                    <a:pt x="0" y="429732"/>
                  </a:moveTo>
                  <a:lnTo>
                    <a:pt x="2510425" y="429732"/>
                  </a:lnTo>
                  <a:lnTo>
                    <a:pt x="2510425" y="0"/>
                  </a:lnTo>
                </a:path>
              </a:pathLst>
            </a:custGeom>
            <a:ln w="18745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3570" y="1934591"/>
              <a:ext cx="0" cy="95885"/>
            </a:xfrm>
            <a:custGeom>
              <a:avLst/>
              <a:gdLst/>
              <a:ahLst/>
              <a:cxnLst/>
              <a:rect l="l" t="t" r="r" b="b"/>
              <a:pathLst>
                <a:path h="95885">
                  <a:moveTo>
                    <a:pt x="0" y="0"/>
                  </a:moveTo>
                  <a:lnTo>
                    <a:pt x="0" y="95440"/>
                  </a:lnTo>
                </a:path>
              </a:pathLst>
            </a:custGeom>
            <a:ln w="18725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9823" y="2309367"/>
              <a:ext cx="2542540" cy="452120"/>
            </a:xfrm>
            <a:custGeom>
              <a:avLst/>
              <a:gdLst/>
              <a:ahLst/>
              <a:cxnLst/>
              <a:rect l="l" t="t" r="r" b="b"/>
              <a:pathLst>
                <a:path w="2542540" h="452119">
                  <a:moveTo>
                    <a:pt x="2542362" y="0"/>
                  </a:moveTo>
                  <a:lnTo>
                    <a:pt x="0" y="0"/>
                  </a:lnTo>
                  <a:lnTo>
                    <a:pt x="0" y="382511"/>
                  </a:lnTo>
                  <a:lnTo>
                    <a:pt x="0" y="451713"/>
                  </a:lnTo>
                  <a:lnTo>
                    <a:pt x="2542362" y="451713"/>
                  </a:lnTo>
                  <a:lnTo>
                    <a:pt x="2542362" y="382511"/>
                  </a:lnTo>
                  <a:lnTo>
                    <a:pt x="2542362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9827" y="2309357"/>
              <a:ext cx="2542540" cy="452120"/>
            </a:xfrm>
            <a:custGeom>
              <a:avLst/>
              <a:gdLst/>
              <a:ahLst/>
              <a:cxnLst/>
              <a:rect l="l" t="t" r="r" b="b"/>
              <a:pathLst>
                <a:path w="2542540" h="452119">
                  <a:moveTo>
                    <a:pt x="0" y="451718"/>
                  </a:moveTo>
                  <a:lnTo>
                    <a:pt x="2542369" y="451718"/>
                  </a:lnTo>
                  <a:lnTo>
                    <a:pt x="2542369" y="0"/>
                  </a:lnTo>
                  <a:lnTo>
                    <a:pt x="0" y="0"/>
                  </a:lnTo>
                  <a:lnTo>
                    <a:pt x="0" y="451718"/>
                  </a:lnTo>
                  <a:close/>
                </a:path>
              </a:pathLst>
            </a:custGeom>
            <a:ln w="18745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7303" y="3078136"/>
              <a:ext cx="2501265" cy="455930"/>
            </a:xfrm>
            <a:custGeom>
              <a:avLst/>
              <a:gdLst/>
              <a:ahLst/>
              <a:cxnLst/>
              <a:rect l="l" t="t" r="r" b="b"/>
              <a:pathLst>
                <a:path w="2501265" h="455929">
                  <a:moveTo>
                    <a:pt x="2501201" y="0"/>
                  </a:moveTo>
                  <a:lnTo>
                    <a:pt x="0" y="0"/>
                  </a:lnTo>
                  <a:lnTo>
                    <a:pt x="0" y="374764"/>
                  </a:lnTo>
                  <a:lnTo>
                    <a:pt x="0" y="455460"/>
                  </a:lnTo>
                  <a:lnTo>
                    <a:pt x="2501201" y="455460"/>
                  </a:lnTo>
                  <a:lnTo>
                    <a:pt x="2501201" y="374764"/>
                  </a:lnTo>
                  <a:lnTo>
                    <a:pt x="2501201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7313" y="3078128"/>
              <a:ext cx="2501265" cy="455930"/>
            </a:xfrm>
            <a:custGeom>
              <a:avLst/>
              <a:gdLst/>
              <a:ahLst/>
              <a:cxnLst/>
              <a:rect l="l" t="t" r="r" b="b"/>
              <a:pathLst>
                <a:path w="2501265" h="455929">
                  <a:moveTo>
                    <a:pt x="0" y="455466"/>
                  </a:moveTo>
                  <a:lnTo>
                    <a:pt x="2501191" y="455466"/>
                  </a:lnTo>
                  <a:lnTo>
                    <a:pt x="2501191" y="0"/>
                  </a:lnTo>
                  <a:lnTo>
                    <a:pt x="0" y="0"/>
                  </a:lnTo>
                  <a:lnTo>
                    <a:pt x="0" y="455466"/>
                  </a:lnTo>
                  <a:close/>
                </a:path>
              </a:pathLst>
            </a:custGeom>
            <a:ln w="18745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7418" y="1600299"/>
              <a:ext cx="2510790" cy="334645"/>
            </a:xfrm>
            <a:custGeom>
              <a:avLst/>
              <a:gdLst/>
              <a:ahLst/>
              <a:cxnLst/>
              <a:rect l="l" t="t" r="r" b="b"/>
              <a:pathLst>
                <a:path w="2510790" h="334644">
                  <a:moveTo>
                    <a:pt x="0" y="334291"/>
                  </a:moveTo>
                  <a:lnTo>
                    <a:pt x="2510425" y="334291"/>
                  </a:lnTo>
                  <a:lnTo>
                    <a:pt x="2510425" y="0"/>
                  </a:lnTo>
                  <a:lnTo>
                    <a:pt x="0" y="0"/>
                  </a:lnTo>
                  <a:lnTo>
                    <a:pt x="0" y="334291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418" y="1600299"/>
              <a:ext cx="2510790" cy="334645"/>
            </a:xfrm>
            <a:custGeom>
              <a:avLst/>
              <a:gdLst/>
              <a:ahLst/>
              <a:cxnLst/>
              <a:rect l="l" t="t" r="r" b="b"/>
              <a:pathLst>
                <a:path w="2510790" h="334644">
                  <a:moveTo>
                    <a:pt x="0" y="334291"/>
                  </a:moveTo>
                  <a:lnTo>
                    <a:pt x="2510425" y="334291"/>
                  </a:lnTo>
                  <a:lnTo>
                    <a:pt x="2510425" y="0"/>
                  </a:lnTo>
                </a:path>
                <a:path w="2510790" h="334644">
                  <a:moveTo>
                    <a:pt x="0" y="0"/>
                  </a:moveTo>
                  <a:lnTo>
                    <a:pt x="0" y="334291"/>
                  </a:lnTo>
                </a:path>
              </a:pathLst>
            </a:custGeom>
            <a:ln w="18736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7418" y="2240150"/>
              <a:ext cx="2542540" cy="452120"/>
            </a:xfrm>
            <a:custGeom>
              <a:avLst/>
              <a:gdLst/>
              <a:ahLst/>
              <a:cxnLst/>
              <a:rect l="l" t="t" r="r" b="b"/>
              <a:pathLst>
                <a:path w="2542540" h="452119">
                  <a:moveTo>
                    <a:pt x="2542369" y="0"/>
                  </a:moveTo>
                  <a:lnTo>
                    <a:pt x="0" y="0"/>
                  </a:lnTo>
                  <a:lnTo>
                    <a:pt x="0" y="451718"/>
                  </a:lnTo>
                  <a:lnTo>
                    <a:pt x="2542369" y="451718"/>
                  </a:lnTo>
                  <a:lnTo>
                    <a:pt x="2542369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7418" y="2240150"/>
              <a:ext cx="2542540" cy="452120"/>
            </a:xfrm>
            <a:custGeom>
              <a:avLst/>
              <a:gdLst/>
              <a:ahLst/>
              <a:cxnLst/>
              <a:rect l="l" t="t" r="r" b="b"/>
              <a:pathLst>
                <a:path w="2542540" h="452119">
                  <a:moveTo>
                    <a:pt x="0" y="451718"/>
                  </a:moveTo>
                  <a:lnTo>
                    <a:pt x="2542369" y="451718"/>
                  </a:lnTo>
                  <a:lnTo>
                    <a:pt x="2542369" y="0"/>
                  </a:lnTo>
                  <a:lnTo>
                    <a:pt x="0" y="0"/>
                  </a:lnTo>
                  <a:lnTo>
                    <a:pt x="0" y="451718"/>
                  </a:lnTo>
                  <a:close/>
                </a:path>
              </a:pathLst>
            </a:custGeom>
            <a:ln w="18745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7418" y="2997429"/>
              <a:ext cx="2501265" cy="455930"/>
            </a:xfrm>
            <a:custGeom>
              <a:avLst/>
              <a:gdLst/>
              <a:ahLst/>
              <a:cxnLst/>
              <a:rect l="l" t="t" r="r" b="b"/>
              <a:pathLst>
                <a:path w="2501265" h="455929">
                  <a:moveTo>
                    <a:pt x="2501191" y="0"/>
                  </a:moveTo>
                  <a:lnTo>
                    <a:pt x="0" y="0"/>
                  </a:lnTo>
                  <a:lnTo>
                    <a:pt x="0" y="455466"/>
                  </a:lnTo>
                  <a:lnTo>
                    <a:pt x="2501191" y="455466"/>
                  </a:lnTo>
                  <a:lnTo>
                    <a:pt x="2501191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7418" y="2997429"/>
              <a:ext cx="2501265" cy="455930"/>
            </a:xfrm>
            <a:custGeom>
              <a:avLst/>
              <a:gdLst/>
              <a:ahLst/>
              <a:cxnLst/>
              <a:rect l="l" t="t" r="r" b="b"/>
              <a:pathLst>
                <a:path w="2501265" h="455929">
                  <a:moveTo>
                    <a:pt x="0" y="455466"/>
                  </a:moveTo>
                  <a:lnTo>
                    <a:pt x="2501191" y="455466"/>
                  </a:lnTo>
                  <a:lnTo>
                    <a:pt x="2501191" y="0"/>
                  </a:lnTo>
                  <a:lnTo>
                    <a:pt x="0" y="0"/>
                  </a:lnTo>
                  <a:lnTo>
                    <a:pt x="0" y="455466"/>
                  </a:lnTo>
                  <a:close/>
                </a:path>
              </a:pathLst>
            </a:custGeom>
            <a:ln w="18745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3569" y="3848506"/>
              <a:ext cx="2503170" cy="455930"/>
            </a:xfrm>
            <a:custGeom>
              <a:avLst/>
              <a:gdLst/>
              <a:ahLst/>
              <a:cxnLst/>
              <a:rect l="l" t="t" r="r" b="b"/>
              <a:pathLst>
                <a:path w="2503170" h="455929">
                  <a:moveTo>
                    <a:pt x="2502928" y="0"/>
                  </a:moveTo>
                  <a:lnTo>
                    <a:pt x="0" y="0"/>
                  </a:lnTo>
                  <a:lnTo>
                    <a:pt x="0" y="374916"/>
                  </a:lnTo>
                  <a:lnTo>
                    <a:pt x="0" y="455536"/>
                  </a:lnTo>
                  <a:lnTo>
                    <a:pt x="2502928" y="455536"/>
                  </a:lnTo>
                  <a:lnTo>
                    <a:pt x="2502928" y="374916"/>
                  </a:lnTo>
                  <a:lnTo>
                    <a:pt x="2502928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3570" y="3848498"/>
              <a:ext cx="2503170" cy="455930"/>
            </a:xfrm>
            <a:custGeom>
              <a:avLst/>
              <a:gdLst/>
              <a:ahLst/>
              <a:cxnLst/>
              <a:rect l="l" t="t" r="r" b="b"/>
              <a:pathLst>
                <a:path w="2503170" h="455929">
                  <a:moveTo>
                    <a:pt x="0" y="455541"/>
                  </a:moveTo>
                  <a:lnTo>
                    <a:pt x="2502938" y="455541"/>
                  </a:lnTo>
                  <a:lnTo>
                    <a:pt x="2502938" y="0"/>
                  </a:lnTo>
                  <a:lnTo>
                    <a:pt x="0" y="0"/>
                  </a:lnTo>
                  <a:lnTo>
                    <a:pt x="0" y="455541"/>
                  </a:lnTo>
                  <a:close/>
                </a:path>
              </a:pathLst>
            </a:custGeom>
            <a:ln w="18745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17418" y="3767874"/>
              <a:ext cx="2501265" cy="455930"/>
            </a:xfrm>
            <a:custGeom>
              <a:avLst/>
              <a:gdLst/>
              <a:ahLst/>
              <a:cxnLst/>
              <a:rect l="l" t="t" r="r" b="b"/>
              <a:pathLst>
                <a:path w="2501265" h="455929">
                  <a:moveTo>
                    <a:pt x="2501191" y="0"/>
                  </a:moveTo>
                  <a:lnTo>
                    <a:pt x="0" y="0"/>
                  </a:lnTo>
                  <a:lnTo>
                    <a:pt x="0" y="455541"/>
                  </a:lnTo>
                  <a:lnTo>
                    <a:pt x="2501191" y="455541"/>
                  </a:lnTo>
                  <a:lnTo>
                    <a:pt x="2501191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7418" y="3767874"/>
              <a:ext cx="2501265" cy="455930"/>
            </a:xfrm>
            <a:custGeom>
              <a:avLst/>
              <a:gdLst/>
              <a:ahLst/>
              <a:cxnLst/>
              <a:rect l="l" t="t" r="r" b="b"/>
              <a:pathLst>
                <a:path w="2501265" h="455929">
                  <a:moveTo>
                    <a:pt x="0" y="455541"/>
                  </a:moveTo>
                  <a:lnTo>
                    <a:pt x="2501191" y="455541"/>
                  </a:lnTo>
                  <a:lnTo>
                    <a:pt x="2501191" y="0"/>
                  </a:lnTo>
                  <a:lnTo>
                    <a:pt x="0" y="0"/>
                  </a:lnTo>
                  <a:lnTo>
                    <a:pt x="0" y="455541"/>
                  </a:lnTo>
                  <a:close/>
                </a:path>
              </a:pathLst>
            </a:custGeom>
            <a:ln w="18745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85898" y="1644022"/>
              <a:ext cx="228399" cy="1891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34887" y="1679499"/>
              <a:ext cx="95482" cy="1536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52829" y="1627034"/>
              <a:ext cx="73025" cy="160020"/>
            </a:xfrm>
            <a:custGeom>
              <a:avLst/>
              <a:gdLst/>
              <a:ahLst/>
              <a:cxnLst/>
              <a:rect l="l" t="t" r="r" b="b"/>
              <a:pathLst>
                <a:path w="73025" h="160019">
                  <a:moveTo>
                    <a:pt x="22453" y="0"/>
                  </a:moveTo>
                  <a:lnTo>
                    <a:pt x="11226" y="2006"/>
                  </a:lnTo>
                  <a:lnTo>
                    <a:pt x="9347" y="2006"/>
                  </a:lnTo>
                  <a:lnTo>
                    <a:pt x="0" y="3746"/>
                  </a:lnTo>
                  <a:lnTo>
                    <a:pt x="1079" y="24015"/>
                  </a:lnTo>
                  <a:lnTo>
                    <a:pt x="1638" y="44970"/>
                  </a:lnTo>
                  <a:lnTo>
                    <a:pt x="1841" y="65938"/>
                  </a:lnTo>
                  <a:lnTo>
                    <a:pt x="1866" y="86194"/>
                  </a:lnTo>
                  <a:lnTo>
                    <a:pt x="1574" y="111874"/>
                  </a:lnTo>
                  <a:lnTo>
                    <a:pt x="927" y="130987"/>
                  </a:lnTo>
                  <a:lnTo>
                    <a:pt x="292" y="145503"/>
                  </a:lnTo>
                  <a:lnTo>
                    <a:pt x="0" y="157403"/>
                  </a:lnTo>
                  <a:lnTo>
                    <a:pt x="1866" y="159410"/>
                  </a:lnTo>
                  <a:lnTo>
                    <a:pt x="11226" y="157403"/>
                  </a:lnTo>
                  <a:lnTo>
                    <a:pt x="22453" y="157403"/>
                  </a:lnTo>
                  <a:lnTo>
                    <a:pt x="22453" y="0"/>
                  </a:lnTo>
                  <a:close/>
                </a:path>
                <a:path w="73025" h="160019">
                  <a:moveTo>
                    <a:pt x="72986" y="54470"/>
                  </a:moveTo>
                  <a:lnTo>
                    <a:pt x="71120" y="52476"/>
                  </a:lnTo>
                  <a:lnTo>
                    <a:pt x="61760" y="54470"/>
                  </a:lnTo>
                  <a:lnTo>
                    <a:pt x="58013" y="56222"/>
                  </a:lnTo>
                  <a:lnTo>
                    <a:pt x="50533" y="56222"/>
                  </a:lnTo>
                  <a:lnTo>
                    <a:pt x="48653" y="58216"/>
                  </a:lnTo>
                  <a:lnTo>
                    <a:pt x="49745" y="66497"/>
                  </a:lnTo>
                  <a:lnTo>
                    <a:pt x="50292" y="76708"/>
                  </a:lnTo>
                  <a:lnTo>
                    <a:pt x="50507" y="92151"/>
                  </a:lnTo>
                  <a:lnTo>
                    <a:pt x="50533" y="159410"/>
                  </a:lnTo>
                  <a:lnTo>
                    <a:pt x="59893" y="157403"/>
                  </a:lnTo>
                  <a:lnTo>
                    <a:pt x="72986" y="157403"/>
                  </a:lnTo>
                  <a:lnTo>
                    <a:pt x="72986" y="54470"/>
                  </a:lnTo>
                  <a:close/>
                </a:path>
                <a:path w="73025" h="160019">
                  <a:moveTo>
                    <a:pt x="72986" y="3746"/>
                  </a:moveTo>
                  <a:lnTo>
                    <a:pt x="63627" y="5753"/>
                  </a:lnTo>
                  <a:lnTo>
                    <a:pt x="50533" y="5753"/>
                  </a:lnTo>
                  <a:lnTo>
                    <a:pt x="48653" y="7493"/>
                  </a:lnTo>
                  <a:lnTo>
                    <a:pt x="48653" y="11252"/>
                  </a:lnTo>
                  <a:lnTo>
                    <a:pt x="50533" y="14998"/>
                  </a:lnTo>
                  <a:lnTo>
                    <a:pt x="50533" y="22491"/>
                  </a:lnTo>
                  <a:lnTo>
                    <a:pt x="48653" y="26238"/>
                  </a:lnTo>
                  <a:lnTo>
                    <a:pt x="72986" y="26238"/>
                  </a:lnTo>
                  <a:lnTo>
                    <a:pt x="72986" y="37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48288" y="1630780"/>
              <a:ext cx="286448" cy="1556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55325" y="1679499"/>
              <a:ext cx="99201" cy="10693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77011" y="1679499"/>
              <a:ext cx="89842" cy="10693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47363" y="1651517"/>
              <a:ext cx="1097052" cy="1816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02269" y="3164325"/>
              <a:ext cx="127301" cy="14615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53928" y="3201801"/>
              <a:ext cx="204042" cy="15565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78559" y="3154830"/>
              <a:ext cx="258347" cy="15565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61239" y="3203550"/>
              <a:ext cx="89867" cy="10493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1695" y="3203550"/>
              <a:ext cx="93610" cy="15390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34560" y="3173569"/>
              <a:ext cx="421328" cy="18388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76360" y="3201801"/>
              <a:ext cx="153530" cy="10668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53129" y="2369320"/>
              <a:ext cx="1030552" cy="16139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69975" y="3932846"/>
              <a:ext cx="112328" cy="14248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06635" y="3940341"/>
              <a:ext cx="426826" cy="13499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55948" y="3915981"/>
              <a:ext cx="189068" cy="15935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71220" y="3968474"/>
              <a:ext cx="89867" cy="10685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381677" y="3970348"/>
              <a:ext cx="93610" cy="15372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493124" y="1600299"/>
              <a:ext cx="3182620" cy="2931160"/>
            </a:xfrm>
            <a:custGeom>
              <a:avLst/>
              <a:gdLst/>
              <a:ahLst/>
              <a:cxnLst/>
              <a:rect l="l" t="t" r="r" b="b"/>
              <a:pathLst>
                <a:path w="3182620" h="2931160">
                  <a:moveTo>
                    <a:pt x="0" y="2930574"/>
                  </a:moveTo>
                  <a:lnTo>
                    <a:pt x="3182422" y="2930574"/>
                  </a:lnTo>
                  <a:lnTo>
                    <a:pt x="3182422" y="0"/>
                  </a:lnTo>
                </a:path>
                <a:path w="3182620" h="2931160">
                  <a:moveTo>
                    <a:pt x="0" y="0"/>
                  </a:moveTo>
                  <a:lnTo>
                    <a:pt x="0" y="2930574"/>
                  </a:lnTo>
                </a:path>
              </a:pathLst>
            </a:custGeom>
            <a:ln w="24356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83116" y="1600299"/>
              <a:ext cx="2512695" cy="443230"/>
            </a:xfrm>
            <a:custGeom>
              <a:avLst/>
              <a:gdLst/>
              <a:ahLst/>
              <a:cxnLst/>
              <a:rect l="l" t="t" r="r" b="b"/>
              <a:pathLst>
                <a:path w="2512695" h="443230">
                  <a:moveTo>
                    <a:pt x="0" y="442974"/>
                  </a:moveTo>
                  <a:lnTo>
                    <a:pt x="2512346" y="442974"/>
                  </a:lnTo>
                  <a:lnTo>
                    <a:pt x="2512346" y="0"/>
                  </a:lnTo>
                  <a:lnTo>
                    <a:pt x="0" y="0"/>
                  </a:lnTo>
                  <a:lnTo>
                    <a:pt x="0" y="442974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783115" y="1600299"/>
              <a:ext cx="2512695" cy="443230"/>
            </a:xfrm>
            <a:custGeom>
              <a:avLst/>
              <a:gdLst/>
              <a:ahLst/>
              <a:cxnLst/>
              <a:rect l="l" t="t" r="r" b="b"/>
              <a:pathLst>
                <a:path w="2512695" h="443230">
                  <a:moveTo>
                    <a:pt x="0" y="442974"/>
                  </a:moveTo>
                  <a:lnTo>
                    <a:pt x="2512346" y="442974"/>
                  </a:lnTo>
                  <a:lnTo>
                    <a:pt x="2512346" y="0"/>
                  </a:lnTo>
                </a:path>
              </a:pathLst>
            </a:custGeom>
            <a:ln w="18745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783115" y="1949581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0"/>
                  </a:moveTo>
                  <a:lnTo>
                    <a:pt x="0" y="93691"/>
                  </a:lnTo>
                </a:path>
              </a:pathLst>
            </a:custGeom>
            <a:ln w="18725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779364" y="2324353"/>
              <a:ext cx="2542540" cy="452120"/>
            </a:xfrm>
            <a:custGeom>
              <a:avLst/>
              <a:gdLst/>
              <a:ahLst/>
              <a:cxnLst/>
              <a:rect l="l" t="t" r="r" b="b"/>
              <a:pathLst>
                <a:path w="2542540" h="452119">
                  <a:moveTo>
                    <a:pt x="2542298" y="0"/>
                  </a:moveTo>
                  <a:lnTo>
                    <a:pt x="0" y="0"/>
                  </a:lnTo>
                  <a:lnTo>
                    <a:pt x="0" y="382511"/>
                  </a:lnTo>
                  <a:lnTo>
                    <a:pt x="0" y="451967"/>
                  </a:lnTo>
                  <a:lnTo>
                    <a:pt x="2542298" y="451967"/>
                  </a:lnTo>
                  <a:lnTo>
                    <a:pt x="2542298" y="382511"/>
                  </a:lnTo>
                  <a:lnTo>
                    <a:pt x="2542298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779372" y="2324348"/>
              <a:ext cx="2542540" cy="452120"/>
            </a:xfrm>
            <a:custGeom>
              <a:avLst/>
              <a:gdLst/>
              <a:ahLst/>
              <a:cxnLst/>
              <a:rect l="l" t="t" r="r" b="b"/>
              <a:pathLst>
                <a:path w="2542540" h="452119">
                  <a:moveTo>
                    <a:pt x="0" y="451968"/>
                  </a:moveTo>
                  <a:lnTo>
                    <a:pt x="2542294" y="451968"/>
                  </a:lnTo>
                  <a:lnTo>
                    <a:pt x="2542294" y="0"/>
                  </a:lnTo>
                  <a:lnTo>
                    <a:pt x="0" y="0"/>
                  </a:lnTo>
                  <a:lnTo>
                    <a:pt x="0" y="451968"/>
                  </a:lnTo>
                  <a:close/>
                </a:path>
              </a:pathLst>
            </a:custGeom>
            <a:ln w="18745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788850" y="3093122"/>
              <a:ext cx="2501265" cy="455930"/>
            </a:xfrm>
            <a:custGeom>
              <a:avLst/>
              <a:gdLst/>
              <a:ahLst/>
              <a:cxnLst/>
              <a:rect l="l" t="t" r="r" b="b"/>
              <a:pathLst>
                <a:path w="2501265" h="455929">
                  <a:moveTo>
                    <a:pt x="2501112" y="0"/>
                  </a:moveTo>
                  <a:lnTo>
                    <a:pt x="0" y="0"/>
                  </a:lnTo>
                  <a:lnTo>
                    <a:pt x="0" y="374764"/>
                  </a:lnTo>
                  <a:lnTo>
                    <a:pt x="0" y="455472"/>
                  </a:lnTo>
                  <a:lnTo>
                    <a:pt x="2501112" y="455472"/>
                  </a:lnTo>
                  <a:lnTo>
                    <a:pt x="2501112" y="374764"/>
                  </a:lnTo>
                  <a:lnTo>
                    <a:pt x="2501112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788855" y="3093119"/>
              <a:ext cx="2501265" cy="455930"/>
            </a:xfrm>
            <a:custGeom>
              <a:avLst/>
              <a:gdLst/>
              <a:ahLst/>
              <a:cxnLst/>
              <a:rect l="l" t="t" r="r" b="b"/>
              <a:pathLst>
                <a:path w="2501265" h="455929">
                  <a:moveTo>
                    <a:pt x="0" y="455466"/>
                  </a:moveTo>
                  <a:lnTo>
                    <a:pt x="2501116" y="455466"/>
                  </a:lnTo>
                  <a:lnTo>
                    <a:pt x="2501116" y="0"/>
                  </a:lnTo>
                  <a:lnTo>
                    <a:pt x="0" y="0"/>
                  </a:lnTo>
                  <a:lnTo>
                    <a:pt x="0" y="455466"/>
                  </a:lnTo>
                  <a:close/>
                </a:path>
              </a:pathLst>
            </a:custGeom>
            <a:ln w="18745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728960" y="1600299"/>
              <a:ext cx="2510790" cy="349885"/>
            </a:xfrm>
            <a:custGeom>
              <a:avLst/>
              <a:gdLst/>
              <a:ahLst/>
              <a:cxnLst/>
              <a:rect l="l" t="t" r="r" b="b"/>
              <a:pathLst>
                <a:path w="2510790" h="349885">
                  <a:moveTo>
                    <a:pt x="0" y="349282"/>
                  </a:moveTo>
                  <a:lnTo>
                    <a:pt x="2510350" y="349282"/>
                  </a:lnTo>
                  <a:lnTo>
                    <a:pt x="2510350" y="0"/>
                  </a:lnTo>
                  <a:lnTo>
                    <a:pt x="0" y="0"/>
                  </a:lnTo>
                  <a:lnTo>
                    <a:pt x="0" y="349282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728960" y="1600299"/>
              <a:ext cx="2510790" cy="349885"/>
            </a:xfrm>
            <a:custGeom>
              <a:avLst/>
              <a:gdLst/>
              <a:ahLst/>
              <a:cxnLst/>
              <a:rect l="l" t="t" r="r" b="b"/>
              <a:pathLst>
                <a:path w="2510790" h="349885">
                  <a:moveTo>
                    <a:pt x="0" y="349282"/>
                  </a:moveTo>
                  <a:lnTo>
                    <a:pt x="2510350" y="349282"/>
                  </a:lnTo>
                  <a:lnTo>
                    <a:pt x="2510350" y="0"/>
                  </a:lnTo>
                </a:path>
                <a:path w="2510790" h="349885">
                  <a:moveTo>
                    <a:pt x="0" y="0"/>
                  </a:moveTo>
                  <a:lnTo>
                    <a:pt x="0" y="349282"/>
                  </a:lnTo>
                </a:path>
              </a:pathLst>
            </a:custGeom>
            <a:ln w="18736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728960" y="2253142"/>
              <a:ext cx="2542540" cy="454025"/>
            </a:xfrm>
            <a:custGeom>
              <a:avLst/>
              <a:gdLst/>
              <a:ahLst/>
              <a:cxnLst/>
              <a:rect l="l" t="t" r="r" b="b"/>
              <a:pathLst>
                <a:path w="2542540" h="454025">
                  <a:moveTo>
                    <a:pt x="2542294" y="0"/>
                  </a:moveTo>
                  <a:lnTo>
                    <a:pt x="0" y="0"/>
                  </a:lnTo>
                  <a:lnTo>
                    <a:pt x="0" y="453717"/>
                  </a:lnTo>
                  <a:lnTo>
                    <a:pt x="2542294" y="453717"/>
                  </a:lnTo>
                  <a:lnTo>
                    <a:pt x="2542294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728960" y="2253142"/>
              <a:ext cx="2542540" cy="454025"/>
            </a:xfrm>
            <a:custGeom>
              <a:avLst/>
              <a:gdLst/>
              <a:ahLst/>
              <a:cxnLst/>
              <a:rect l="l" t="t" r="r" b="b"/>
              <a:pathLst>
                <a:path w="2542540" h="454025">
                  <a:moveTo>
                    <a:pt x="0" y="453717"/>
                  </a:moveTo>
                  <a:lnTo>
                    <a:pt x="2542294" y="453717"/>
                  </a:lnTo>
                  <a:lnTo>
                    <a:pt x="2542294" y="0"/>
                  </a:lnTo>
                  <a:lnTo>
                    <a:pt x="0" y="0"/>
                  </a:lnTo>
                  <a:lnTo>
                    <a:pt x="0" y="453717"/>
                  </a:lnTo>
                  <a:close/>
                </a:path>
              </a:pathLst>
            </a:custGeom>
            <a:ln w="18745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728960" y="3012419"/>
              <a:ext cx="2501265" cy="455930"/>
            </a:xfrm>
            <a:custGeom>
              <a:avLst/>
              <a:gdLst/>
              <a:ahLst/>
              <a:cxnLst/>
              <a:rect l="l" t="t" r="r" b="b"/>
              <a:pathLst>
                <a:path w="2501265" h="455929">
                  <a:moveTo>
                    <a:pt x="2501116" y="0"/>
                  </a:moveTo>
                  <a:lnTo>
                    <a:pt x="0" y="0"/>
                  </a:lnTo>
                  <a:lnTo>
                    <a:pt x="0" y="455466"/>
                  </a:lnTo>
                  <a:lnTo>
                    <a:pt x="2501116" y="455466"/>
                  </a:lnTo>
                  <a:lnTo>
                    <a:pt x="2501116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728960" y="3012419"/>
              <a:ext cx="2501265" cy="455930"/>
            </a:xfrm>
            <a:custGeom>
              <a:avLst/>
              <a:gdLst/>
              <a:ahLst/>
              <a:cxnLst/>
              <a:rect l="l" t="t" r="r" b="b"/>
              <a:pathLst>
                <a:path w="2501265" h="455929">
                  <a:moveTo>
                    <a:pt x="0" y="455466"/>
                  </a:moveTo>
                  <a:lnTo>
                    <a:pt x="2501116" y="455466"/>
                  </a:lnTo>
                  <a:lnTo>
                    <a:pt x="2501116" y="0"/>
                  </a:lnTo>
                  <a:lnTo>
                    <a:pt x="0" y="0"/>
                  </a:lnTo>
                  <a:lnTo>
                    <a:pt x="0" y="455466"/>
                  </a:lnTo>
                  <a:close/>
                </a:path>
              </a:pathLst>
            </a:custGeom>
            <a:ln w="18745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785104" y="3863492"/>
              <a:ext cx="2501265" cy="455930"/>
            </a:xfrm>
            <a:custGeom>
              <a:avLst/>
              <a:gdLst/>
              <a:ahLst/>
              <a:cxnLst/>
              <a:rect l="l" t="t" r="r" b="b"/>
              <a:pathLst>
                <a:path w="2501265" h="455929">
                  <a:moveTo>
                    <a:pt x="2501112" y="0"/>
                  </a:moveTo>
                  <a:lnTo>
                    <a:pt x="0" y="0"/>
                  </a:lnTo>
                  <a:lnTo>
                    <a:pt x="0" y="374942"/>
                  </a:lnTo>
                  <a:lnTo>
                    <a:pt x="0" y="455549"/>
                  </a:lnTo>
                  <a:lnTo>
                    <a:pt x="2501112" y="455549"/>
                  </a:lnTo>
                  <a:lnTo>
                    <a:pt x="2501112" y="374942"/>
                  </a:lnTo>
                  <a:lnTo>
                    <a:pt x="2501112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785112" y="3863489"/>
              <a:ext cx="2501265" cy="455930"/>
            </a:xfrm>
            <a:custGeom>
              <a:avLst/>
              <a:gdLst/>
              <a:ahLst/>
              <a:cxnLst/>
              <a:rect l="l" t="t" r="r" b="b"/>
              <a:pathLst>
                <a:path w="2501265" h="455929">
                  <a:moveTo>
                    <a:pt x="0" y="455541"/>
                  </a:moveTo>
                  <a:lnTo>
                    <a:pt x="2501116" y="455541"/>
                  </a:lnTo>
                  <a:lnTo>
                    <a:pt x="2501116" y="0"/>
                  </a:lnTo>
                  <a:lnTo>
                    <a:pt x="0" y="0"/>
                  </a:lnTo>
                  <a:lnTo>
                    <a:pt x="0" y="455541"/>
                  </a:lnTo>
                  <a:close/>
                </a:path>
              </a:pathLst>
            </a:custGeom>
            <a:ln w="18745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728960" y="3782889"/>
              <a:ext cx="2501265" cy="455930"/>
            </a:xfrm>
            <a:custGeom>
              <a:avLst/>
              <a:gdLst/>
              <a:ahLst/>
              <a:cxnLst/>
              <a:rect l="l" t="t" r="r" b="b"/>
              <a:pathLst>
                <a:path w="2501265" h="455929">
                  <a:moveTo>
                    <a:pt x="2501116" y="0"/>
                  </a:moveTo>
                  <a:lnTo>
                    <a:pt x="0" y="0"/>
                  </a:lnTo>
                  <a:lnTo>
                    <a:pt x="0" y="455541"/>
                  </a:lnTo>
                  <a:lnTo>
                    <a:pt x="2501116" y="455541"/>
                  </a:lnTo>
                  <a:lnTo>
                    <a:pt x="2501116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728960" y="3782889"/>
              <a:ext cx="2501265" cy="455930"/>
            </a:xfrm>
            <a:custGeom>
              <a:avLst/>
              <a:gdLst/>
              <a:ahLst/>
              <a:cxnLst/>
              <a:rect l="l" t="t" r="r" b="b"/>
              <a:pathLst>
                <a:path w="2501265" h="455929">
                  <a:moveTo>
                    <a:pt x="0" y="455541"/>
                  </a:moveTo>
                  <a:lnTo>
                    <a:pt x="2501116" y="455541"/>
                  </a:lnTo>
                  <a:lnTo>
                    <a:pt x="2501116" y="0"/>
                  </a:lnTo>
                  <a:lnTo>
                    <a:pt x="0" y="0"/>
                  </a:lnTo>
                  <a:lnTo>
                    <a:pt x="0" y="455541"/>
                  </a:lnTo>
                  <a:close/>
                </a:path>
              </a:pathLst>
            </a:custGeom>
            <a:ln w="18745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897415" y="1659012"/>
              <a:ext cx="226602" cy="18913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146479" y="1692741"/>
              <a:ext cx="95332" cy="15540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262522" y="1640280"/>
              <a:ext cx="74930" cy="159385"/>
            </a:xfrm>
            <a:custGeom>
              <a:avLst/>
              <a:gdLst/>
              <a:ahLst/>
              <a:cxnLst/>
              <a:rect l="l" t="t" r="r" b="b"/>
              <a:pathLst>
                <a:path w="74929" h="159385">
                  <a:moveTo>
                    <a:pt x="24206" y="1752"/>
                  </a:moveTo>
                  <a:lnTo>
                    <a:pt x="22453" y="0"/>
                  </a:lnTo>
                  <a:lnTo>
                    <a:pt x="12979" y="3746"/>
                  </a:lnTo>
                  <a:lnTo>
                    <a:pt x="11226" y="3746"/>
                  </a:lnTo>
                  <a:lnTo>
                    <a:pt x="1739" y="5499"/>
                  </a:lnTo>
                  <a:lnTo>
                    <a:pt x="0" y="5499"/>
                  </a:lnTo>
                  <a:lnTo>
                    <a:pt x="1003" y="25514"/>
                  </a:lnTo>
                  <a:lnTo>
                    <a:pt x="1524" y="46062"/>
                  </a:lnTo>
                  <a:lnTo>
                    <a:pt x="1663" y="60769"/>
                  </a:lnTo>
                  <a:lnTo>
                    <a:pt x="1739" y="159156"/>
                  </a:lnTo>
                  <a:lnTo>
                    <a:pt x="24206" y="159156"/>
                  </a:lnTo>
                  <a:lnTo>
                    <a:pt x="24206" y="157403"/>
                  </a:lnTo>
                  <a:lnTo>
                    <a:pt x="23926" y="143548"/>
                  </a:lnTo>
                  <a:lnTo>
                    <a:pt x="23329" y="128104"/>
                  </a:lnTo>
                  <a:lnTo>
                    <a:pt x="22733" y="108077"/>
                  </a:lnTo>
                  <a:lnTo>
                    <a:pt x="22529" y="87947"/>
                  </a:lnTo>
                  <a:lnTo>
                    <a:pt x="22479" y="60769"/>
                  </a:lnTo>
                  <a:lnTo>
                    <a:pt x="22682" y="41097"/>
                  </a:lnTo>
                  <a:lnTo>
                    <a:pt x="23190" y="21424"/>
                  </a:lnTo>
                  <a:lnTo>
                    <a:pt x="24206" y="1752"/>
                  </a:lnTo>
                  <a:close/>
                </a:path>
                <a:path w="74929" h="159385">
                  <a:moveTo>
                    <a:pt x="74866" y="56210"/>
                  </a:moveTo>
                  <a:lnTo>
                    <a:pt x="72872" y="54216"/>
                  </a:lnTo>
                  <a:lnTo>
                    <a:pt x="63639" y="56210"/>
                  </a:lnTo>
                  <a:lnTo>
                    <a:pt x="59893" y="56210"/>
                  </a:lnTo>
                  <a:lnTo>
                    <a:pt x="50406" y="57962"/>
                  </a:lnTo>
                  <a:lnTo>
                    <a:pt x="50406" y="59956"/>
                  </a:lnTo>
                  <a:lnTo>
                    <a:pt x="51562" y="68224"/>
                  </a:lnTo>
                  <a:lnTo>
                    <a:pt x="52158" y="78232"/>
                  </a:lnTo>
                  <a:lnTo>
                    <a:pt x="52273" y="85864"/>
                  </a:lnTo>
                  <a:lnTo>
                    <a:pt x="52374" y="130797"/>
                  </a:lnTo>
                  <a:lnTo>
                    <a:pt x="52158" y="141884"/>
                  </a:lnTo>
                  <a:lnTo>
                    <a:pt x="51562" y="150850"/>
                  </a:lnTo>
                  <a:lnTo>
                    <a:pt x="50406" y="159156"/>
                  </a:lnTo>
                  <a:lnTo>
                    <a:pt x="72872" y="159156"/>
                  </a:lnTo>
                  <a:lnTo>
                    <a:pt x="74866" y="157403"/>
                  </a:lnTo>
                  <a:lnTo>
                    <a:pt x="74549" y="148323"/>
                  </a:lnTo>
                  <a:lnTo>
                    <a:pt x="73863" y="138595"/>
                  </a:lnTo>
                  <a:lnTo>
                    <a:pt x="73177" y="124650"/>
                  </a:lnTo>
                  <a:lnTo>
                    <a:pt x="72872" y="102933"/>
                  </a:lnTo>
                  <a:lnTo>
                    <a:pt x="73177" y="85864"/>
                  </a:lnTo>
                  <a:lnTo>
                    <a:pt x="73863" y="73202"/>
                  </a:lnTo>
                  <a:lnTo>
                    <a:pt x="74549" y="63728"/>
                  </a:lnTo>
                  <a:lnTo>
                    <a:pt x="74866" y="56210"/>
                  </a:lnTo>
                  <a:close/>
                </a:path>
                <a:path w="74929" h="159385">
                  <a:moveTo>
                    <a:pt x="74866" y="5499"/>
                  </a:moveTo>
                  <a:lnTo>
                    <a:pt x="63639" y="5499"/>
                  </a:lnTo>
                  <a:lnTo>
                    <a:pt x="61633" y="7493"/>
                  </a:lnTo>
                  <a:lnTo>
                    <a:pt x="52400" y="7493"/>
                  </a:lnTo>
                  <a:lnTo>
                    <a:pt x="50406" y="9245"/>
                  </a:lnTo>
                  <a:lnTo>
                    <a:pt x="50406" y="27978"/>
                  </a:lnTo>
                  <a:lnTo>
                    <a:pt x="63639" y="27978"/>
                  </a:lnTo>
                  <a:lnTo>
                    <a:pt x="74866" y="26238"/>
                  </a:lnTo>
                  <a:lnTo>
                    <a:pt x="74866" y="5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59855" y="1645771"/>
              <a:ext cx="286497" cy="15565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666933" y="1692741"/>
              <a:ext cx="99209" cy="108682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786607" y="1694490"/>
              <a:ext cx="91839" cy="10493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958805" y="1664509"/>
              <a:ext cx="1095330" cy="18363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211864" y="3179315"/>
              <a:ext cx="129273" cy="14615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365345" y="3216792"/>
              <a:ext cx="204142" cy="15565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589951" y="3169821"/>
              <a:ext cx="256550" cy="15565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872706" y="3216792"/>
              <a:ext cx="89842" cy="106683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983262" y="3218541"/>
              <a:ext cx="93585" cy="153904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145977" y="3188560"/>
              <a:ext cx="421261" cy="183885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587952" y="3216792"/>
              <a:ext cx="151484" cy="106683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464671" y="2403049"/>
              <a:ext cx="147741" cy="140662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636869" y="2390057"/>
              <a:ext cx="24765" cy="153670"/>
            </a:xfrm>
            <a:custGeom>
              <a:avLst/>
              <a:gdLst/>
              <a:ahLst/>
              <a:cxnLst/>
              <a:rect l="l" t="t" r="r" b="b"/>
              <a:pathLst>
                <a:path w="24765" h="153669">
                  <a:moveTo>
                    <a:pt x="22460" y="48719"/>
                  </a:moveTo>
                  <a:lnTo>
                    <a:pt x="13226" y="50468"/>
                  </a:lnTo>
                  <a:lnTo>
                    <a:pt x="9483" y="50468"/>
                  </a:lnTo>
                  <a:lnTo>
                    <a:pt x="1996" y="52467"/>
                  </a:lnTo>
                  <a:lnTo>
                    <a:pt x="0" y="54216"/>
                  </a:lnTo>
                  <a:lnTo>
                    <a:pt x="1154" y="62476"/>
                  </a:lnTo>
                  <a:lnTo>
                    <a:pt x="1746" y="72517"/>
                  </a:lnTo>
                  <a:lnTo>
                    <a:pt x="1965" y="87523"/>
                  </a:lnTo>
                  <a:lnTo>
                    <a:pt x="1996" y="153654"/>
                  </a:lnTo>
                  <a:lnTo>
                    <a:pt x="24457" y="153654"/>
                  </a:lnTo>
                  <a:lnTo>
                    <a:pt x="24457" y="151905"/>
                  </a:lnTo>
                  <a:lnTo>
                    <a:pt x="24145" y="142805"/>
                  </a:lnTo>
                  <a:lnTo>
                    <a:pt x="23458" y="132885"/>
                  </a:lnTo>
                  <a:lnTo>
                    <a:pt x="22772" y="118422"/>
                  </a:lnTo>
                  <a:lnTo>
                    <a:pt x="22460" y="95690"/>
                  </a:lnTo>
                  <a:lnTo>
                    <a:pt x="22772" y="79630"/>
                  </a:lnTo>
                  <a:lnTo>
                    <a:pt x="23458" y="67457"/>
                  </a:lnTo>
                  <a:lnTo>
                    <a:pt x="24145" y="58096"/>
                  </a:lnTo>
                  <a:lnTo>
                    <a:pt x="24457" y="50468"/>
                  </a:lnTo>
                  <a:lnTo>
                    <a:pt x="22460" y="48719"/>
                  </a:lnTo>
                  <a:close/>
                </a:path>
                <a:path w="24765" h="153669">
                  <a:moveTo>
                    <a:pt x="24457" y="0"/>
                  </a:moveTo>
                  <a:lnTo>
                    <a:pt x="11230" y="0"/>
                  </a:lnTo>
                  <a:lnTo>
                    <a:pt x="1996" y="1748"/>
                  </a:lnTo>
                  <a:lnTo>
                    <a:pt x="0" y="1748"/>
                  </a:lnTo>
                  <a:lnTo>
                    <a:pt x="0" y="20487"/>
                  </a:lnTo>
                  <a:lnTo>
                    <a:pt x="1996" y="22485"/>
                  </a:lnTo>
                  <a:lnTo>
                    <a:pt x="11230" y="22485"/>
                  </a:lnTo>
                  <a:lnTo>
                    <a:pt x="13226" y="20487"/>
                  </a:lnTo>
                  <a:lnTo>
                    <a:pt x="24457" y="20487"/>
                  </a:lnTo>
                  <a:lnTo>
                    <a:pt x="244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683787" y="2384310"/>
              <a:ext cx="93585" cy="161399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799834" y="2384310"/>
              <a:ext cx="93585" cy="161399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919623" y="2384311"/>
              <a:ext cx="24765" cy="160020"/>
            </a:xfrm>
            <a:custGeom>
              <a:avLst/>
              <a:gdLst/>
              <a:ahLst/>
              <a:cxnLst/>
              <a:rect l="l" t="t" r="r" b="b"/>
              <a:pathLst>
                <a:path w="24765" h="160019">
                  <a:moveTo>
                    <a:pt x="22460" y="0"/>
                  </a:moveTo>
                  <a:lnTo>
                    <a:pt x="12977" y="1998"/>
                  </a:lnTo>
                  <a:lnTo>
                    <a:pt x="11230" y="3747"/>
                  </a:lnTo>
                  <a:lnTo>
                    <a:pt x="1746" y="3747"/>
                  </a:lnTo>
                  <a:lnTo>
                    <a:pt x="0" y="5746"/>
                  </a:lnTo>
                  <a:lnTo>
                    <a:pt x="1009" y="25726"/>
                  </a:lnTo>
                  <a:lnTo>
                    <a:pt x="1746" y="159400"/>
                  </a:lnTo>
                  <a:lnTo>
                    <a:pt x="22460" y="159400"/>
                  </a:lnTo>
                  <a:lnTo>
                    <a:pt x="24207" y="157651"/>
                  </a:lnTo>
                  <a:lnTo>
                    <a:pt x="22733" y="108323"/>
                  </a:lnTo>
                  <a:lnTo>
                    <a:pt x="22679" y="41349"/>
                  </a:lnTo>
                  <a:lnTo>
                    <a:pt x="24207" y="1998"/>
                  </a:lnTo>
                  <a:lnTo>
                    <a:pt x="224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966292" y="2436778"/>
              <a:ext cx="348139" cy="108932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340885" y="2436778"/>
              <a:ext cx="153481" cy="108932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481392" y="3947837"/>
              <a:ext cx="110556" cy="140612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616155" y="3953483"/>
              <a:ext cx="427001" cy="136839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065618" y="3930972"/>
              <a:ext cx="190915" cy="157476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282738" y="3983464"/>
              <a:ext cx="89842" cy="104984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393294" y="3985338"/>
              <a:ext cx="93585" cy="151855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213802" y="3788511"/>
              <a:ext cx="2456077" cy="457415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207905" y="1930843"/>
              <a:ext cx="102952" cy="294189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480899" y="1930843"/>
              <a:ext cx="104824" cy="294189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207905" y="2708609"/>
              <a:ext cx="102952" cy="269954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516461" y="2708609"/>
              <a:ext cx="102977" cy="269954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207905" y="3452895"/>
              <a:ext cx="102952" cy="294364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516461" y="3452895"/>
              <a:ext cx="102977" cy="294364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301827" y="3499866"/>
              <a:ext cx="102827" cy="294264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610284" y="3499866"/>
              <a:ext cx="104824" cy="294264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311061" y="2744336"/>
              <a:ext cx="104824" cy="269954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621515" y="2744336"/>
              <a:ext cx="103077" cy="269954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301827" y="1951330"/>
              <a:ext cx="102827" cy="294439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574846" y="1951330"/>
              <a:ext cx="104824" cy="294439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/>
          <p:nvPr/>
        </p:nvSpPr>
        <p:spPr>
          <a:xfrm>
            <a:off x="4122775" y="3072382"/>
            <a:ext cx="894682" cy="410494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132009" y="2217664"/>
            <a:ext cx="1012725" cy="157402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1" name="object 101"/>
          <p:cNvGrpSpPr/>
          <p:nvPr/>
        </p:nvGrpSpPr>
        <p:grpSpPr>
          <a:xfrm>
            <a:off x="4029189" y="2465010"/>
            <a:ext cx="823594" cy="208279"/>
            <a:chOff x="4029189" y="2465010"/>
            <a:chExt cx="823594" cy="208279"/>
          </a:xfrm>
        </p:grpSpPr>
        <p:sp>
          <p:nvSpPr>
            <p:cNvPr id="102" name="object 102"/>
            <p:cNvSpPr/>
            <p:nvPr/>
          </p:nvSpPr>
          <p:spPr>
            <a:xfrm>
              <a:off x="4029189" y="2465010"/>
              <a:ext cx="385574" cy="161149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435228" y="2517478"/>
              <a:ext cx="84352" cy="108682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543787" y="2517478"/>
              <a:ext cx="308958" cy="155653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5" name="object 105"/>
          <p:cNvGrpSpPr/>
          <p:nvPr/>
        </p:nvGrpSpPr>
        <p:grpSpPr>
          <a:xfrm>
            <a:off x="4927615" y="2465010"/>
            <a:ext cx="314960" cy="161290"/>
            <a:chOff x="4927615" y="2465010"/>
            <a:chExt cx="314960" cy="161290"/>
          </a:xfrm>
        </p:grpSpPr>
        <p:sp>
          <p:nvSpPr>
            <p:cNvPr id="106" name="object 106"/>
            <p:cNvSpPr/>
            <p:nvPr/>
          </p:nvSpPr>
          <p:spPr>
            <a:xfrm>
              <a:off x="4927615" y="2517478"/>
              <a:ext cx="82355" cy="108682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036174" y="2517478"/>
              <a:ext cx="89842" cy="106933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148478" y="2465010"/>
              <a:ext cx="93585" cy="161149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9" name="object 109"/>
          <p:cNvGrpSpPr/>
          <p:nvPr/>
        </p:nvGrpSpPr>
        <p:grpSpPr>
          <a:xfrm>
            <a:off x="3886689" y="2766822"/>
            <a:ext cx="767715" cy="109220"/>
            <a:chOff x="3886689" y="2766822"/>
            <a:chExt cx="767715" cy="109220"/>
          </a:xfrm>
        </p:grpSpPr>
        <p:sp>
          <p:nvSpPr>
            <p:cNvPr id="110" name="object 110"/>
            <p:cNvSpPr/>
            <p:nvPr/>
          </p:nvSpPr>
          <p:spPr>
            <a:xfrm>
              <a:off x="3886689" y="2766822"/>
              <a:ext cx="187421" cy="108682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094575" y="2766822"/>
              <a:ext cx="151734" cy="106933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272513" y="2766822"/>
              <a:ext cx="151484" cy="106933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444711" y="2766822"/>
              <a:ext cx="99076" cy="108682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564501" y="2768571"/>
              <a:ext cx="89842" cy="105184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/>
          <p:nvPr/>
        </p:nvSpPr>
        <p:spPr>
          <a:xfrm>
            <a:off x="4727461" y="2719857"/>
            <a:ext cx="666750" cy="156210"/>
          </a:xfrm>
          <a:custGeom>
            <a:avLst/>
            <a:gdLst/>
            <a:ahLst/>
            <a:cxnLst/>
            <a:rect l="l" t="t" r="r" b="b"/>
            <a:pathLst>
              <a:path w="666750" h="156210">
                <a:moveTo>
                  <a:pt x="74866" y="121920"/>
                </a:moveTo>
                <a:lnTo>
                  <a:pt x="72072" y="109156"/>
                </a:lnTo>
                <a:lnTo>
                  <a:pt x="65227" y="100901"/>
                </a:lnTo>
                <a:lnTo>
                  <a:pt x="56654" y="96177"/>
                </a:lnTo>
                <a:lnTo>
                  <a:pt x="48666" y="93941"/>
                </a:lnTo>
                <a:lnTo>
                  <a:pt x="41173" y="90195"/>
                </a:lnTo>
                <a:lnTo>
                  <a:pt x="29946" y="86448"/>
                </a:lnTo>
                <a:lnTo>
                  <a:pt x="22453" y="84442"/>
                </a:lnTo>
                <a:lnTo>
                  <a:pt x="22453" y="69456"/>
                </a:lnTo>
                <a:lnTo>
                  <a:pt x="26200" y="65709"/>
                </a:lnTo>
                <a:lnTo>
                  <a:pt x="31699" y="63957"/>
                </a:lnTo>
                <a:lnTo>
                  <a:pt x="41173" y="63957"/>
                </a:lnTo>
                <a:lnTo>
                  <a:pt x="49936" y="64604"/>
                </a:lnTo>
                <a:lnTo>
                  <a:pt x="56997" y="66306"/>
                </a:lnTo>
                <a:lnTo>
                  <a:pt x="62687" y="68707"/>
                </a:lnTo>
                <a:lnTo>
                  <a:pt x="67386" y="71450"/>
                </a:lnTo>
                <a:lnTo>
                  <a:pt x="69126" y="69456"/>
                </a:lnTo>
                <a:lnTo>
                  <a:pt x="69126" y="52463"/>
                </a:lnTo>
                <a:lnTo>
                  <a:pt x="50495" y="47828"/>
                </a:lnTo>
                <a:lnTo>
                  <a:pt x="41173" y="46977"/>
                </a:lnTo>
                <a:lnTo>
                  <a:pt x="25273" y="49047"/>
                </a:lnTo>
                <a:lnTo>
                  <a:pt x="12166" y="55181"/>
                </a:lnTo>
                <a:lnTo>
                  <a:pt x="3276" y="65201"/>
                </a:lnTo>
                <a:lnTo>
                  <a:pt x="0" y="78955"/>
                </a:lnTo>
                <a:lnTo>
                  <a:pt x="3035" y="91719"/>
                </a:lnTo>
                <a:lnTo>
                  <a:pt x="10287" y="99974"/>
                </a:lnTo>
                <a:lnTo>
                  <a:pt x="18948" y="104711"/>
                </a:lnTo>
                <a:lnTo>
                  <a:pt x="40779" y="111823"/>
                </a:lnTo>
                <a:lnTo>
                  <a:pt x="47879" y="115239"/>
                </a:lnTo>
                <a:lnTo>
                  <a:pt x="52501" y="119684"/>
                </a:lnTo>
                <a:lnTo>
                  <a:pt x="54152" y="125666"/>
                </a:lnTo>
                <a:lnTo>
                  <a:pt x="52755" y="130441"/>
                </a:lnTo>
                <a:lnTo>
                  <a:pt x="48539" y="135318"/>
                </a:lnTo>
                <a:lnTo>
                  <a:pt x="41516" y="139128"/>
                </a:lnTo>
                <a:lnTo>
                  <a:pt x="31699" y="140665"/>
                </a:lnTo>
                <a:lnTo>
                  <a:pt x="21539" y="139458"/>
                </a:lnTo>
                <a:lnTo>
                  <a:pt x="13500" y="136702"/>
                </a:lnTo>
                <a:lnTo>
                  <a:pt x="3746" y="131419"/>
                </a:lnTo>
                <a:lnTo>
                  <a:pt x="1739" y="131419"/>
                </a:lnTo>
                <a:lnTo>
                  <a:pt x="1739" y="150152"/>
                </a:lnTo>
                <a:lnTo>
                  <a:pt x="5486" y="150152"/>
                </a:lnTo>
                <a:lnTo>
                  <a:pt x="11442" y="152603"/>
                </a:lnTo>
                <a:lnTo>
                  <a:pt x="17932" y="154305"/>
                </a:lnTo>
                <a:lnTo>
                  <a:pt x="24752" y="155321"/>
                </a:lnTo>
                <a:lnTo>
                  <a:pt x="38506" y="155511"/>
                </a:lnTo>
                <a:lnTo>
                  <a:pt x="46913" y="154495"/>
                </a:lnTo>
                <a:lnTo>
                  <a:pt x="74409" y="128701"/>
                </a:lnTo>
                <a:lnTo>
                  <a:pt x="74866" y="121920"/>
                </a:lnTo>
                <a:close/>
              </a:path>
              <a:path w="666750" h="156210">
                <a:moveTo>
                  <a:pt x="179679" y="103187"/>
                </a:moveTo>
                <a:lnTo>
                  <a:pt x="179514" y="94703"/>
                </a:lnTo>
                <a:lnTo>
                  <a:pt x="178981" y="90195"/>
                </a:lnTo>
                <a:lnTo>
                  <a:pt x="178282" y="84074"/>
                </a:lnTo>
                <a:lnTo>
                  <a:pt x="174942" y="72694"/>
                </a:lnTo>
                <a:lnTo>
                  <a:pt x="168452" y="61963"/>
                </a:lnTo>
                <a:lnTo>
                  <a:pt x="163144" y="56451"/>
                </a:lnTo>
                <a:lnTo>
                  <a:pt x="158965" y="53670"/>
                </a:lnTo>
                <a:lnTo>
                  <a:pt x="158965" y="82702"/>
                </a:lnTo>
                <a:lnTo>
                  <a:pt x="158965" y="88201"/>
                </a:lnTo>
                <a:lnTo>
                  <a:pt x="146596" y="89357"/>
                </a:lnTo>
                <a:lnTo>
                  <a:pt x="135826" y="89941"/>
                </a:lnTo>
                <a:lnTo>
                  <a:pt x="124015" y="90157"/>
                </a:lnTo>
                <a:lnTo>
                  <a:pt x="108559" y="90195"/>
                </a:lnTo>
                <a:lnTo>
                  <a:pt x="111810" y="77038"/>
                </a:lnTo>
                <a:lnTo>
                  <a:pt x="118110" y="68300"/>
                </a:lnTo>
                <a:lnTo>
                  <a:pt x="126174" y="63461"/>
                </a:lnTo>
                <a:lnTo>
                  <a:pt x="134759" y="61963"/>
                </a:lnTo>
                <a:lnTo>
                  <a:pt x="141643" y="62725"/>
                </a:lnTo>
                <a:lnTo>
                  <a:pt x="148056" y="65239"/>
                </a:lnTo>
                <a:lnTo>
                  <a:pt x="153428" y="69862"/>
                </a:lnTo>
                <a:lnTo>
                  <a:pt x="157226" y="76949"/>
                </a:lnTo>
                <a:lnTo>
                  <a:pt x="158965" y="82702"/>
                </a:lnTo>
                <a:lnTo>
                  <a:pt x="158965" y="53670"/>
                </a:lnTo>
                <a:lnTo>
                  <a:pt x="155943" y="51650"/>
                </a:lnTo>
                <a:lnTo>
                  <a:pt x="147015" y="48260"/>
                </a:lnTo>
                <a:lnTo>
                  <a:pt x="136512" y="46977"/>
                </a:lnTo>
                <a:lnTo>
                  <a:pt x="117856" y="50482"/>
                </a:lnTo>
                <a:lnTo>
                  <a:pt x="102349" y="61023"/>
                </a:lnTo>
                <a:lnTo>
                  <a:pt x="91770" y="78587"/>
                </a:lnTo>
                <a:lnTo>
                  <a:pt x="87845" y="103187"/>
                </a:lnTo>
                <a:lnTo>
                  <a:pt x="91579" y="125615"/>
                </a:lnTo>
                <a:lnTo>
                  <a:pt x="102158" y="142062"/>
                </a:lnTo>
                <a:lnTo>
                  <a:pt x="118694" y="152196"/>
                </a:lnTo>
                <a:lnTo>
                  <a:pt x="140258" y="155651"/>
                </a:lnTo>
                <a:lnTo>
                  <a:pt x="152615" y="154762"/>
                </a:lnTo>
                <a:lnTo>
                  <a:pt x="161836" y="152654"/>
                </a:lnTo>
                <a:lnTo>
                  <a:pt x="168262" y="150177"/>
                </a:lnTo>
                <a:lnTo>
                  <a:pt x="172199" y="148158"/>
                </a:lnTo>
                <a:lnTo>
                  <a:pt x="173939" y="146405"/>
                </a:lnTo>
                <a:lnTo>
                  <a:pt x="173939" y="140665"/>
                </a:lnTo>
                <a:lnTo>
                  <a:pt x="173939" y="136918"/>
                </a:lnTo>
                <a:lnTo>
                  <a:pt x="175945" y="129425"/>
                </a:lnTo>
                <a:lnTo>
                  <a:pt x="173939" y="127673"/>
                </a:lnTo>
                <a:lnTo>
                  <a:pt x="170205" y="131419"/>
                </a:lnTo>
                <a:lnTo>
                  <a:pt x="166458" y="133172"/>
                </a:lnTo>
                <a:lnTo>
                  <a:pt x="158965" y="136918"/>
                </a:lnTo>
                <a:lnTo>
                  <a:pt x="153479" y="138912"/>
                </a:lnTo>
                <a:lnTo>
                  <a:pt x="147739" y="140665"/>
                </a:lnTo>
                <a:lnTo>
                  <a:pt x="142252" y="140665"/>
                </a:lnTo>
                <a:lnTo>
                  <a:pt x="108559" y="110680"/>
                </a:lnTo>
                <a:lnTo>
                  <a:pt x="108559" y="105181"/>
                </a:lnTo>
                <a:lnTo>
                  <a:pt x="177685" y="105181"/>
                </a:lnTo>
                <a:lnTo>
                  <a:pt x="179679" y="103187"/>
                </a:lnTo>
                <a:close/>
              </a:path>
              <a:path w="666750" h="156210">
                <a:moveTo>
                  <a:pt x="342404" y="50723"/>
                </a:moveTo>
                <a:lnTo>
                  <a:pt x="340652" y="48717"/>
                </a:lnTo>
                <a:lnTo>
                  <a:pt x="333159" y="48717"/>
                </a:lnTo>
                <a:lnTo>
                  <a:pt x="331165" y="50723"/>
                </a:lnTo>
                <a:lnTo>
                  <a:pt x="321932" y="48717"/>
                </a:lnTo>
                <a:lnTo>
                  <a:pt x="321932" y="50723"/>
                </a:lnTo>
                <a:lnTo>
                  <a:pt x="315341" y="73914"/>
                </a:lnTo>
                <a:lnTo>
                  <a:pt x="310705" y="88201"/>
                </a:lnTo>
                <a:lnTo>
                  <a:pt x="297472" y="136918"/>
                </a:lnTo>
                <a:lnTo>
                  <a:pt x="290855" y="115582"/>
                </a:lnTo>
                <a:lnTo>
                  <a:pt x="278917" y="71323"/>
                </a:lnTo>
                <a:lnTo>
                  <a:pt x="273265" y="48717"/>
                </a:lnTo>
                <a:lnTo>
                  <a:pt x="262039" y="48717"/>
                </a:lnTo>
                <a:lnTo>
                  <a:pt x="260045" y="50723"/>
                </a:lnTo>
                <a:lnTo>
                  <a:pt x="250812" y="50723"/>
                </a:lnTo>
                <a:lnTo>
                  <a:pt x="250291" y="51181"/>
                </a:lnTo>
                <a:lnTo>
                  <a:pt x="250812" y="48717"/>
                </a:lnTo>
                <a:lnTo>
                  <a:pt x="248818" y="48717"/>
                </a:lnTo>
                <a:lnTo>
                  <a:pt x="247065" y="46977"/>
                </a:lnTo>
                <a:lnTo>
                  <a:pt x="245071" y="46977"/>
                </a:lnTo>
                <a:lnTo>
                  <a:pt x="234480" y="49161"/>
                </a:lnTo>
                <a:lnTo>
                  <a:pt x="227355" y="54533"/>
                </a:lnTo>
                <a:lnTo>
                  <a:pt x="223024" y="61302"/>
                </a:lnTo>
                <a:lnTo>
                  <a:pt x="220865" y="67703"/>
                </a:lnTo>
                <a:lnTo>
                  <a:pt x="220865" y="48717"/>
                </a:lnTo>
                <a:lnTo>
                  <a:pt x="211378" y="50723"/>
                </a:lnTo>
                <a:lnTo>
                  <a:pt x="207632" y="50723"/>
                </a:lnTo>
                <a:lnTo>
                  <a:pt x="200152" y="52463"/>
                </a:lnTo>
                <a:lnTo>
                  <a:pt x="198399" y="54470"/>
                </a:lnTo>
                <a:lnTo>
                  <a:pt x="199415" y="62636"/>
                </a:lnTo>
                <a:lnTo>
                  <a:pt x="199898" y="71450"/>
                </a:lnTo>
                <a:lnTo>
                  <a:pt x="199986" y="76441"/>
                </a:lnTo>
                <a:lnTo>
                  <a:pt x="200101" y="83578"/>
                </a:lnTo>
                <a:lnTo>
                  <a:pt x="200152" y="153898"/>
                </a:lnTo>
                <a:lnTo>
                  <a:pt x="220865" y="153898"/>
                </a:lnTo>
                <a:lnTo>
                  <a:pt x="222605" y="151904"/>
                </a:lnTo>
                <a:lnTo>
                  <a:pt x="222338" y="143294"/>
                </a:lnTo>
                <a:lnTo>
                  <a:pt x="221729" y="133642"/>
                </a:lnTo>
                <a:lnTo>
                  <a:pt x="221132" y="121869"/>
                </a:lnTo>
                <a:lnTo>
                  <a:pt x="220865" y="106934"/>
                </a:lnTo>
                <a:lnTo>
                  <a:pt x="221005" y="93522"/>
                </a:lnTo>
                <a:lnTo>
                  <a:pt x="222021" y="83578"/>
                </a:lnTo>
                <a:lnTo>
                  <a:pt x="224751" y="76441"/>
                </a:lnTo>
                <a:lnTo>
                  <a:pt x="230098" y="71450"/>
                </a:lnTo>
                <a:lnTo>
                  <a:pt x="232092" y="69456"/>
                </a:lnTo>
                <a:lnTo>
                  <a:pt x="243319" y="69456"/>
                </a:lnTo>
                <a:lnTo>
                  <a:pt x="245071" y="71450"/>
                </a:lnTo>
                <a:lnTo>
                  <a:pt x="247065" y="69456"/>
                </a:lnTo>
                <a:lnTo>
                  <a:pt x="247472" y="67703"/>
                </a:lnTo>
                <a:lnTo>
                  <a:pt x="248818" y="61963"/>
                </a:lnTo>
                <a:lnTo>
                  <a:pt x="248818" y="58216"/>
                </a:lnTo>
                <a:lnTo>
                  <a:pt x="249593" y="54521"/>
                </a:lnTo>
                <a:lnTo>
                  <a:pt x="258051" y="76758"/>
                </a:lnTo>
                <a:lnTo>
                  <a:pt x="266192" y="101536"/>
                </a:lnTo>
                <a:lnTo>
                  <a:pt x="280758" y="151904"/>
                </a:lnTo>
                <a:lnTo>
                  <a:pt x="282498" y="153911"/>
                </a:lnTo>
                <a:lnTo>
                  <a:pt x="306959" y="153911"/>
                </a:lnTo>
                <a:lnTo>
                  <a:pt x="308711" y="151904"/>
                </a:lnTo>
                <a:lnTo>
                  <a:pt x="333235" y="76022"/>
                </a:lnTo>
                <a:lnTo>
                  <a:pt x="342404" y="50723"/>
                </a:lnTo>
                <a:close/>
              </a:path>
              <a:path w="666750" h="156210">
                <a:moveTo>
                  <a:pt x="376085" y="50723"/>
                </a:moveTo>
                <a:lnTo>
                  <a:pt x="374345" y="48717"/>
                </a:lnTo>
                <a:lnTo>
                  <a:pt x="364858" y="50723"/>
                </a:lnTo>
                <a:lnTo>
                  <a:pt x="361111" y="50723"/>
                </a:lnTo>
                <a:lnTo>
                  <a:pt x="353631" y="52463"/>
                </a:lnTo>
                <a:lnTo>
                  <a:pt x="351878" y="54470"/>
                </a:lnTo>
                <a:lnTo>
                  <a:pt x="352894" y="62725"/>
                </a:lnTo>
                <a:lnTo>
                  <a:pt x="353415" y="72732"/>
                </a:lnTo>
                <a:lnTo>
                  <a:pt x="353606" y="87668"/>
                </a:lnTo>
                <a:lnTo>
                  <a:pt x="353631" y="153898"/>
                </a:lnTo>
                <a:lnTo>
                  <a:pt x="376085" y="153898"/>
                </a:lnTo>
                <a:lnTo>
                  <a:pt x="376085" y="50723"/>
                </a:lnTo>
                <a:close/>
              </a:path>
              <a:path w="666750" h="156210">
                <a:moveTo>
                  <a:pt x="378091" y="0"/>
                </a:moveTo>
                <a:lnTo>
                  <a:pt x="364858" y="0"/>
                </a:lnTo>
                <a:lnTo>
                  <a:pt x="353631" y="1993"/>
                </a:lnTo>
                <a:lnTo>
                  <a:pt x="351878" y="1993"/>
                </a:lnTo>
                <a:lnTo>
                  <a:pt x="351878" y="7493"/>
                </a:lnTo>
                <a:lnTo>
                  <a:pt x="353631" y="9499"/>
                </a:lnTo>
                <a:lnTo>
                  <a:pt x="353631" y="18745"/>
                </a:lnTo>
                <a:lnTo>
                  <a:pt x="351878" y="20739"/>
                </a:lnTo>
                <a:lnTo>
                  <a:pt x="353631" y="22491"/>
                </a:lnTo>
                <a:lnTo>
                  <a:pt x="363118" y="22491"/>
                </a:lnTo>
                <a:lnTo>
                  <a:pt x="364858" y="20739"/>
                </a:lnTo>
                <a:lnTo>
                  <a:pt x="376085" y="20739"/>
                </a:lnTo>
                <a:lnTo>
                  <a:pt x="378091" y="18745"/>
                </a:lnTo>
                <a:lnTo>
                  <a:pt x="376085" y="11239"/>
                </a:lnTo>
                <a:lnTo>
                  <a:pt x="376085" y="9499"/>
                </a:lnTo>
                <a:lnTo>
                  <a:pt x="378091" y="0"/>
                </a:lnTo>
                <a:close/>
              </a:path>
              <a:path w="666750" h="156210">
                <a:moveTo>
                  <a:pt x="477164" y="129425"/>
                </a:moveTo>
                <a:lnTo>
                  <a:pt x="475411" y="129425"/>
                </a:lnTo>
                <a:lnTo>
                  <a:pt x="471563" y="131749"/>
                </a:lnTo>
                <a:lnTo>
                  <a:pt x="465772" y="134912"/>
                </a:lnTo>
                <a:lnTo>
                  <a:pt x="458254" y="137706"/>
                </a:lnTo>
                <a:lnTo>
                  <a:pt x="449211" y="138912"/>
                </a:lnTo>
                <a:lnTo>
                  <a:pt x="438213" y="136994"/>
                </a:lnTo>
                <a:lnTo>
                  <a:pt x="428625" y="130670"/>
                </a:lnTo>
                <a:lnTo>
                  <a:pt x="421843" y="119100"/>
                </a:lnTo>
                <a:lnTo>
                  <a:pt x="419265" y="101434"/>
                </a:lnTo>
                <a:lnTo>
                  <a:pt x="421843" y="85255"/>
                </a:lnTo>
                <a:lnTo>
                  <a:pt x="428625" y="73520"/>
                </a:lnTo>
                <a:lnTo>
                  <a:pt x="438213" y="66370"/>
                </a:lnTo>
                <a:lnTo>
                  <a:pt x="449211" y="63957"/>
                </a:lnTo>
                <a:lnTo>
                  <a:pt x="458444" y="63957"/>
                </a:lnTo>
                <a:lnTo>
                  <a:pt x="465937" y="67703"/>
                </a:lnTo>
                <a:lnTo>
                  <a:pt x="471678" y="71450"/>
                </a:lnTo>
                <a:lnTo>
                  <a:pt x="473417" y="71450"/>
                </a:lnTo>
                <a:lnTo>
                  <a:pt x="473417" y="63957"/>
                </a:lnTo>
                <a:lnTo>
                  <a:pt x="473417" y="61963"/>
                </a:lnTo>
                <a:lnTo>
                  <a:pt x="475411" y="54470"/>
                </a:lnTo>
                <a:lnTo>
                  <a:pt x="473417" y="54470"/>
                </a:lnTo>
                <a:lnTo>
                  <a:pt x="463219" y="49974"/>
                </a:lnTo>
                <a:lnTo>
                  <a:pt x="456120" y="47866"/>
                </a:lnTo>
                <a:lnTo>
                  <a:pt x="410121" y="63182"/>
                </a:lnTo>
                <a:lnTo>
                  <a:pt x="396798" y="103187"/>
                </a:lnTo>
                <a:lnTo>
                  <a:pt x="400227" y="124028"/>
                </a:lnTo>
                <a:lnTo>
                  <a:pt x="410121" y="140665"/>
                </a:lnTo>
                <a:lnTo>
                  <a:pt x="425970" y="151676"/>
                </a:lnTo>
                <a:lnTo>
                  <a:pt x="447217" y="155651"/>
                </a:lnTo>
                <a:lnTo>
                  <a:pt x="456120" y="155003"/>
                </a:lnTo>
                <a:lnTo>
                  <a:pt x="463219" y="153314"/>
                </a:lnTo>
                <a:lnTo>
                  <a:pt x="468871" y="150914"/>
                </a:lnTo>
                <a:lnTo>
                  <a:pt x="473417" y="148158"/>
                </a:lnTo>
                <a:lnTo>
                  <a:pt x="475411" y="148158"/>
                </a:lnTo>
                <a:lnTo>
                  <a:pt x="475411" y="138912"/>
                </a:lnTo>
                <a:lnTo>
                  <a:pt x="477164" y="129425"/>
                </a:lnTo>
                <a:close/>
              </a:path>
              <a:path w="666750" h="156210">
                <a:moveTo>
                  <a:pt x="578485" y="103187"/>
                </a:moveTo>
                <a:lnTo>
                  <a:pt x="567258" y="61963"/>
                </a:lnTo>
                <a:lnTo>
                  <a:pt x="557771" y="53670"/>
                </a:lnTo>
                <a:lnTo>
                  <a:pt x="557771" y="82702"/>
                </a:lnTo>
                <a:lnTo>
                  <a:pt x="557771" y="88201"/>
                </a:lnTo>
                <a:lnTo>
                  <a:pt x="545401" y="89357"/>
                </a:lnTo>
                <a:lnTo>
                  <a:pt x="534593" y="89941"/>
                </a:lnTo>
                <a:lnTo>
                  <a:pt x="522706" y="90157"/>
                </a:lnTo>
                <a:lnTo>
                  <a:pt x="507111" y="90195"/>
                </a:lnTo>
                <a:lnTo>
                  <a:pt x="510463" y="77038"/>
                </a:lnTo>
                <a:lnTo>
                  <a:pt x="516750" y="68300"/>
                </a:lnTo>
                <a:lnTo>
                  <a:pt x="524764" y="63461"/>
                </a:lnTo>
                <a:lnTo>
                  <a:pt x="533311" y="61963"/>
                </a:lnTo>
                <a:lnTo>
                  <a:pt x="540334" y="62725"/>
                </a:lnTo>
                <a:lnTo>
                  <a:pt x="546823" y="65239"/>
                </a:lnTo>
                <a:lnTo>
                  <a:pt x="552234" y="69862"/>
                </a:lnTo>
                <a:lnTo>
                  <a:pt x="556018" y="76949"/>
                </a:lnTo>
                <a:lnTo>
                  <a:pt x="557771" y="82702"/>
                </a:lnTo>
                <a:lnTo>
                  <a:pt x="557771" y="53670"/>
                </a:lnTo>
                <a:lnTo>
                  <a:pt x="554748" y="51650"/>
                </a:lnTo>
                <a:lnTo>
                  <a:pt x="545807" y="48260"/>
                </a:lnTo>
                <a:lnTo>
                  <a:pt x="535305" y="46977"/>
                </a:lnTo>
                <a:lnTo>
                  <a:pt x="516648" y="50482"/>
                </a:lnTo>
                <a:lnTo>
                  <a:pt x="501154" y="61023"/>
                </a:lnTo>
                <a:lnTo>
                  <a:pt x="490562" y="78587"/>
                </a:lnTo>
                <a:lnTo>
                  <a:pt x="486651" y="103187"/>
                </a:lnTo>
                <a:lnTo>
                  <a:pt x="490347" y="125615"/>
                </a:lnTo>
                <a:lnTo>
                  <a:pt x="500875" y="142062"/>
                </a:lnTo>
                <a:lnTo>
                  <a:pt x="517385" y="152196"/>
                </a:lnTo>
                <a:lnTo>
                  <a:pt x="539051" y="155651"/>
                </a:lnTo>
                <a:lnTo>
                  <a:pt x="551662" y="154762"/>
                </a:lnTo>
                <a:lnTo>
                  <a:pt x="561301" y="152654"/>
                </a:lnTo>
                <a:lnTo>
                  <a:pt x="567791" y="150177"/>
                </a:lnTo>
                <a:lnTo>
                  <a:pt x="570992" y="148158"/>
                </a:lnTo>
                <a:lnTo>
                  <a:pt x="572744" y="146405"/>
                </a:lnTo>
                <a:lnTo>
                  <a:pt x="572744" y="140665"/>
                </a:lnTo>
                <a:lnTo>
                  <a:pt x="572744" y="136918"/>
                </a:lnTo>
                <a:lnTo>
                  <a:pt x="574738" y="129425"/>
                </a:lnTo>
                <a:lnTo>
                  <a:pt x="572744" y="127673"/>
                </a:lnTo>
                <a:lnTo>
                  <a:pt x="570992" y="131419"/>
                </a:lnTo>
                <a:lnTo>
                  <a:pt x="565264" y="133172"/>
                </a:lnTo>
                <a:lnTo>
                  <a:pt x="557771" y="136918"/>
                </a:lnTo>
                <a:lnTo>
                  <a:pt x="552284" y="138912"/>
                </a:lnTo>
                <a:lnTo>
                  <a:pt x="546544" y="140665"/>
                </a:lnTo>
                <a:lnTo>
                  <a:pt x="541045" y="140665"/>
                </a:lnTo>
                <a:lnTo>
                  <a:pt x="509104" y="121920"/>
                </a:lnTo>
                <a:lnTo>
                  <a:pt x="509104" y="110680"/>
                </a:lnTo>
                <a:lnTo>
                  <a:pt x="507111" y="105181"/>
                </a:lnTo>
                <a:lnTo>
                  <a:pt x="576491" y="105181"/>
                </a:lnTo>
                <a:lnTo>
                  <a:pt x="578485" y="103187"/>
                </a:lnTo>
                <a:close/>
              </a:path>
              <a:path w="666750" h="156210">
                <a:moveTo>
                  <a:pt x="666330" y="121920"/>
                </a:moveTo>
                <a:lnTo>
                  <a:pt x="663295" y="109156"/>
                </a:lnTo>
                <a:lnTo>
                  <a:pt x="656031" y="100901"/>
                </a:lnTo>
                <a:lnTo>
                  <a:pt x="647382" y="96177"/>
                </a:lnTo>
                <a:lnTo>
                  <a:pt x="640130" y="93941"/>
                </a:lnTo>
                <a:lnTo>
                  <a:pt x="632637" y="90195"/>
                </a:lnTo>
                <a:lnTo>
                  <a:pt x="621411" y="86448"/>
                </a:lnTo>
                <a:lnTo>
                  <a:pt x="612178" y="84442"/>
                </a:lnTo>
                <a:lnTo>
                  <a:pt x="612178" y="69456"/>
                </a:lnTo>
                <a:lnTo>
                  <a:pt x="617664" y="65709"/>
                </a:lnTo>
                <a:lnTo>
                  <a:pt x="623404" y="63957"/>
                </a:lnTo>
                <a:lnTo>
                  <a:pt x="632637" y="63957"/>
                </a:lnTo>
                <a:lnTo>
                  <a:pt x="641515" y="64604"/>
                </a:lnTo>
                <a:lnTo>
                  <a:pt x="648423" y="66306"/>
                </a:lnTo>
                <a:lnTo>
                  <a:pt x="653554" y="68707"/>
                </a:lnTo>
                <a:lnTo>
                  <a:pt x="657098" y="71450"/>
                </a:lnTo>
                <a:lnTo>
                  <a:pt x="658837" y="69456"/>
                </a:lnTo>
                <a:lnTo>
                  <a:pt x="660311" y="63957"/>
                </a:lnTo>
                <a:lnTo>
                  <a:pt x="660844" y="61963"/>
                </a:lnTo>
                <a:lnTo>
                  <a:pt x="660844" y="52463"/>
                </a:lnTo>
                <a:lnTo>
                  <a:pt x="656691" y="51612"/>
                </a:lnTo>
                <a:lnTo>
                  <a:pt x="650074" y="49720"/>
                </a:lnTo>
                <a:lnTo>
                  <a:pt x="641362" y="47828"/>
                </a:lnTo>
                <a:lnTo>
                  <a:pt x="630897" y="46977"/>
                </a:lnTo>
                <a:lnTo>
                  <a:pt x="615988" y="49047"/>
                </a:lnTo>
                <a:lnTo>
                  <a:pt x="603415" y="55181"/>
                </a:lnTo>
                <a:lnTo>
                  <a:pt x="594715" y="65201"/>
                </a:lnTo>
                <a:lnTo>
                  <a:pt x="591464" y="78955"/>
                </a:lnTo>
                <a:lnTo>
                  <a:pt x="594499" y="91719"/>
                </a:lnTo>
                <a:lnTo>
                  <a:pt x="601751" y="99974"/>
                </a:lnTo>
                <a:lnTo>
                  <a:pt x="610412" y="104698"/>
                </a:lnTo>
                <a:lnTo>
                  <a:pt x="617664" y="106934"/>
                </a:lnTo>
                <a:lnTo>
                  <a:pt x="623404" y="108927"/>
                </a:lnTo>
                <a:lnTo>
                  <a:pt x="632079" y="111823"/>
                </a:lnTo>
                <a:lnTo>
                  <a:pt x="638505" y="115239"/>
                </a:lnTo>
                <a:lnTo>
                  <a:pt x="642493" y="119684"/>
                </a:lnTo>
                <a:lnTo>
                  <a:pt x="643864" y="125666"/>
                </a:lnTo>
                <a:lnTo>
                  <a:pt x="643864" y="131419"/>
                </a:lnTo>
                <a:lnTo>
                  <a:pt x="638378" y="140665"/>
                </a:lnTo>
                <a:lnTo>
                  <a:pt x="623404" y="140665"/>
                </a:lnTo>
                <a:lnTo>
                  <a:pt x="613206" y="139458"/>
                </a:lnTo>
                <a:lnTo>
                  <a:pt x="605091" y="136702"/>
                </a:lnTo>
                <a:lnTo>
                  <a:pt x="599084" y="133604"/>
                </a:lnTo>
                <a:lnTo>
                  <a:pt x="595210" y="131419"/>
                </a:lnTo>
                <a:lnTo>
                  <a:pt x="593458" y="131419"/>
                </a:lnTo>
                <a:lnTo>
                  <a:pt x="593432" y="140754"/>
                </a:lnTo>
                <a:lnTo>
                  <a:pt x="591464" y="148158"/>
                </a:lnTo>
                <a:lnTo>
                  <a:pt x="593458" y="150152"/>
                </a:lnTo>
                <a:lnTo>
                  <a:pt x="597204" y="150152"/>
                </a:lnTo>
                <a:lnTo>
                  <a:pt x="602881" y="152603"/>
                </a:lnTo>
                <a:lnTo>
                  <a:pt x="608901" y="154305"/>
                </a:lnTo>
                <a:lnTo>
                  <a:pt x="615632" y="155321"/>
                </a:lnTo>
                <a:lnTo>
                  <a:pt x="623404" y="155651"/>
                </a:lnTo>
                <a:lnTo>
                  <a:pt x="629932" y="155511"/>
                </a:lnTo>
                <a:lnTo>
                  <a:pt x="660069" y="140665"/>
                </a:lnTo>
                <a:lnTo>
                  <a:pt x="663524" y="134912"/>
                </a:lnTo>
                <a:lnTo>
                  <a:pt x="665632" y="128701"/>
                </a:lnTo>
                <a:lnTo>
                  <a:pt x="666330" y="1219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6" name="object 116"/>
          <p:cNvGrpSpPr/>
          <p:nvPr/>
        </p:nvGrpSpPr>
        <p:grpSpPr>
          <a:xfrm>
            <a:off x="4117879" y="1600299"/>
            <a:ext cx="1073785" cy="68580"/>
            <a:chOff x="4117879" y="1600299"/>
            <a:chExt cx="1073785" cy="68580"/>
          </a:xfrm>
        </p:grpSpPr>
        <p:sp>
          <p:nvSpPr>
            <p:cNvPr id="117" name="object 117"/>
            <p:cNvSpPr/>
            <p:nvPr/>
          </p:nvSpPr>
          <p:spPr>
            <a:xfrm>
              <a:off x="4117879" y="1600299"/>
              <a:ext cx="338062" cy="67957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478375" y="1600299"/>
              <a:ext cx="24765" cy="64769"/>
            </a:xfrm>
            <a:custGeom>
              <a:avLst/>
              <a:gdLst/>
              <a:ahLst/>
              <a:cxnLst/>
              <a:rect l="l" t="t" r="r" b="b"/>
              <a:pathLst>
                <a:path w="24764" h="64769">
                  <a:moveTo>
                    <a:pt x="22969" y="0"/>
                  </a:moveTo>
                  <a:lnTo>
                    <a:pt x="0" y="0"/>
                  </a:lnTo>
                  <a:lnTo>
                    <a:pt x="26" y="64210"/>
                  </a:lnTo>
                  <a:lnTo>
                    <a:pt x="22487" y="64210"/>
                  </a:lnTo>
                  <a:lnTo>
                    <a:pt x="24234" y="62461"/>
                  </a:lnTo>
                  <a:lnTo>
                    <a:pt x="23224" y="54587"/>
                  </a:lnTo>
                  <a:lnTo>
                    <a:pt x="22514" y="32561"/>
                  </a:lnTo>
                  <a:lnTo>
                    <a:pt x="22604" y="4134"/>
                  </a:lnTo>
                  <a:lnTo>
                    <a:pt x="229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540044" y="1600299"/>
              <a:ext cx="93835" cy="66208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660084" y="1600299"/>
              <a:ext cx="24765" cy="64769"/>
            </a:xfrm>
            <a:custGeom>
              <a:avLst/>
              <a:gdLst/>
              <a:ahLst/>
              <a:cxnLst/>
              <a:rect l="l" t="t" r="r" b="b"/>
              <a:pathLst>
                <a:path w="24764" h="64769">
                  <a:moveTo>
                    <a:pt x="22588" y="0"/>
                  </a:moveTo>
                  <a:lnTo>
                    <a:pt x="1722" y="0"/>
                  </a:lnTo>
                  <a:lnTo>
                    <a:pt x="1719" y="35751"/>
                  </a:lnTo>
                  <a:lnTo>
                    <a:pt x="1528" y="46908"/>
                  </a:lnTo>
                  <a:lnTo>
                    <a:pt x="1009" y="55910"/>
                  </a:lnTo>
                  <a:lnTo>
                    <a:pt x="0" y="64210"/>
                  </a:lnTo>
                  <a:lnTo>
                    <a:pt x="22460" y="64210"/>
                  </a:lnTo>
                  <a:lnTo>
                    <a:pt x="24207" y="62461"/>
                  </a:lnTo>
                  <a:lnTo>
                    <a:pt x="23934" y="53634"/>
                  </a:lnTo>
                  <a:lnTo>
                    <a:pt x="23334" y="44316"/>
                  </a:lnTo>
                  <a:lnTo>
                    <a:pt x="22733" y="30453"/>
                  </a:lnTo>
                  <a:lnTo>
                    <a:pt x="22460" y="7995"/>
                  </a:lnTo>
                  <a:lnTo>
                    <a:pt x="22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711957" y="1600299"/>
              <a:ext cx="88380" cy="64210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821052" y="1600299"/>
              <a:ext cx="84102" cy="66208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933355" y="1600299"/>
              <a:ext cx="258252" cy="66208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4" name="object 124"/>
          <p:cNvGrpSpPr/>
          <p:nvPr/>
        </p:nvGrpSpPr>
        <p:grpSpPr>
          <a:xfrm>
            <a:off x="4236825" y="1760199"/>
            <a:ext cx="835660" cy="204470"/>
            <a:chOff x="4236825" y="1760199"/>
            <a:chExt cx="835660" cy="204470"/>
          </a:xfrm>
        </p:grpSpPr>
        <p:sp>
          <p:nvSpPr>
            <p:cNvPr id="125" name="object 125"/>
            <p:cNvSpPr/>
            <p:nvPr/>
          </p:nvSpPr>
          <p:spPr>
            <a:xfrm>
              <a:off x="4236825" y="1808919"/>
              <a:ext cx="97329" cy="108682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356615" y="1808919"/>
              <a:ext cx="204142" cy="155653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4581471" y="1760199"/>
              <a:ext cx="258297" cy="157401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4860233" y="1808919"/>
              <a:ext cx="99325" cy="108682"/>
            </a:xfrm>
            <a:prstGeom prst="rect">
              <a:avLst/>
            </a:prstGeom>
            <a:blipFill>
              <a:blip r:embed="rId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980023" y="1808919"/>
              <a:ext cx="91839" cy="106933"/>
            </a:xfrm>
            <a:prstGeom prst="rect">
              <a:avLst/>
            </a:prstGeom>
            <a:blipFill>
              <a:blip r:embed="rId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0" name="object 130"/>
          <p:cNvGrpSpPr/>
          <p:nvPr/>
        </p:nvGrpSpPr>
        <p:grpSpPr>
          <a:xfrm>
            <a:off x="1516792" y="4675209"/>
            <a:ext cx="608965" cy="191770"/>
            <a:chOff x="1516792" y="4675209"/>
            <a:chExt cx="608965" cy="191770"/>
          </a:xfrm>
        </p:grpSpPr>
        <p:sp>
          <p:nvSpPr>
            <p:cNvPr id="131" name="object 131"/>
            <p:cNvSpPr/>
            <p:nvPr/>
          </p:nvSpPr>
          <p:spPr>
            <a:xfrm>
              <a:off x="1516792" y="4675209"/>
              <a:ext cx="436185" cy="191205"/>
            </a:xfrm>
            <a:prstGeom prst="rect">
              <a:avLst/>
            </a:prstGeom>
            <a:blipFill>
              <a:blip r:embed="rId8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973567" y="4712710"/>
              <a:ext cx="151634" cy="104984"/>
            </a:xfrm>
            <a:prstGeom prst="rect">
              <a:avLst/>
            </a:prstGeom>
            <a:blipFill>
              <a:blip r:embed="rId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3" name="object 133"/>
          <p:cNvSpPr/>
          <p:nvPr/>
        </p:nvSpPr>
        <p:spPr>
          <a:xfrm>
            <a:off x="2228171" y="4680830"/>
            <a:ext cx="43180" cy="137160"/>
          </a:xfrm>
          <a:custGeom>
            <a:avLst/>
            <a:gdLst/>
            <a:ahLst/>
            <a:cxnLst/>
            <a:rect l="l" t="t" r="r" b="b"/>
            <a:pathLst>
              <a:path w="43180" h="137160">
                <a:moveTo>
                  <a:pt x="41177" y="0"/>
                </a:moveTo>
                <a:lnTo>
                  <a:pt x="21524" y="3513"/>
                </a:lnTo>
                <a:lnTo>
                  <a:pt x="1871" y="5621"/>
                </a:lnTo>
                <a:lnTo>
                  <a:pt x="0" y="7495"/>
                </a:lnTo>
                <a:lnTo>
                  <a:pt x="0" y="22510"/>
                </a:lnTo>
                <a:lnTo>
                  <a:pt x="9358" y="20637"/>
                </a:lnTo>
                <a:lnTo>
                  <a:pt x="11230" y="20637"/>
                </a:lnTo>
                <a:lnTo>
                  <a:pt x="20588" y="18763"/>
                </a:lnTo>
                <a:lnTo>
                  <a:pt x="20354" y="100534"/>
                </a:lnTo>
                <a:lnTo>
                  <a:pt x="18717" y="136864"/>
                </a:lnTo>
                <a:lnTo>
                  <a:pt x="41177" y="136864"/>
                </a:lnTo>
                <a:lnTo>
                  <a:pt x="43049" y="134990"/>
                </a:lnTo>
                <a:lnTo>
                  <a:pt x="41967" y="124055"/>
                </a:lnTo>
                <a:lnTo>
                  <a:pt x="41207" y="97284"/>
                </a:lnTo>
                <a:lnTo>
                  <a:pt x="41470" y="44330"/>
                </a:lnTo>
                <a:lnTo>
                  <a:pt x="43049" y="1873"/>
                </a:lnTo>
                <a:lnTo>
                  <a:pt x="411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4" name="object 134"/>
          <p:cNvGrpSpPr/>
          <p:nvPr/>
        </p:nvGrpSpPr>
        <p:grpSpPr>
          <a:xfrm>
            <a:off x="6715482" y="4710836"/>
            <a:ext cx="610870" cy="191770"/>
            <a:chOff x="6715482" y="4710836"/>
            <a:chExt cx="610870" cy="191770"/>
          </a:xfrm>
        </p:grpSpPr>
        <p:sp>
          <p:nvSpPr>
            <p:cNvPr id="135" name="object 135"/>
            <p:cNvSpPr/>
            <p:nvPr/>
          </p:nvSpPr>
          <p:spPr>
            <a:xfrm>
              <a:off x="6715482" y="4710836"/>
              <a:ext cx="437982" cy="191205"/>
            </a:xfrm>
            <a:prstGeom prst="rect">
              <a:avLst/>
            </a:prstGeom>
            <a:blipFill>
              <a:blip r:embed="rId8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174178" y="4746439"/>
              <a:ext cx="151734" cy="106858"/>
            </a:xfrm>
            <a:prstGeom prst="rect">
              <a:avLst/>
            </a:prstGeom>
            <a:blipFill>
              <a:blip r:embed="rId8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7" name="object 137"/>
          <p:cNvSpPr/>
          <p:nvPr/>
        </p:nvSpPr>
        <p:spPr>
          <a:xfrm>
            <a:off x="7404524" y="4716458"/>
            <a:ext cx="99076" cy="136839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57124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Middleware</a:t>
            </a:r>
            <a:r>
              <a:rPr spc="-50" dirty="0"/>
              <a:t> </a:t>
            </a:r>
            <a:r>
              <a:rPr spc="-5" dirty="0"/>
              <a:t>support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193C59CD-9805-440C-87B0-E1255C5ABD54}" type="datetime1">
              <a:rPr lang="en-US" smtClean="0"/>
              <a:t>11/7/2020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7972425" cy="4088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Interaction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support, where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middleware</a:t>
            </a:r>
            <a:r>
              <a:rPr sz="2400" spc="6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46424D"/>
                </a:solidFill>
                <a:latin typeface="Arial"/>
                <a:cs typeface="Arial"/>
              </a:rPr>
              <a:t>coordinates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interactions between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different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components in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</a:t>
            </a:r>
            <a:r>
              <a:rPr sz="2400" spc="10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 marL="756285" marR="407670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 middleware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provides location transparency in that it isn’t 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necessary for components to know the physical locations of  other</a:t>
            </a:r>
            <a:r>
              <a:rPr sz="2000" spc="-3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components.</a:t>
            </a:r>
            <a:endParaRPr sz="2000">
              <a:latin typeface="Arial"/>
              <a:cs typeface="Arial"/>
            </a:endParaRPr>
          </a:p>
          <a:p>
            <a:pPr marL="355600" marR="66675" indent="-343535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provision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common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services,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where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middleware provides reusable implementations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services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 may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be required by several components in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distributed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  <a:p>
            <a:pPr marL="756285" marR="123189" lvl="1" indent="-28702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By using these common services, components can easily</a:t>
            </a:r>
            <a:r>
              <a:rPr sz="2000" spc="-17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6424D"/>
                </a:solidFill>
                <a:latin typeface="Arial"/>
                <a:cs typeface="Arial"/>
              </a:rPr>
              <a:t>inter- 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operate and provide user services in a consistent</a:t>
            </a:r>
            <a:r>
              <a:rPr sz="2000" spc="-19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6424D"/>
                </a:solidFill>
                <a:latin typeface="Arial"/>
                <a:cs typeface="Arial"/>
              </a:rPr>
              <a:t>way.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6445" y="2700654"/>
            <a:ext cx="35325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Client-server</a:t>
            </a:r>
            <a:r>
              <a:rPr spc="-85" dirty="0"/>
              <a:t> </a:t>
            </a:r>
            <a:r>
              <a:rPr dirty="0"/>
              <a:t>computing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42CFDFBC-A447-44F5-A2DA-C1E03CB00A2B}" type="datetime1">
              <a:rPr lang="en-US" smtClean="0"/>
              <a:t>11/7/2020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5325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Client-server</a:t>
            </a:r>
            <a:r>
              <a:rPr spc="-85" dirty="0"/>
              <a:t> </a:t>
            </a:r>
            <a:r>
              <a:rPr dirty="0"/>
              <a:t>computing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7F9AA487-29CF-4EC4-8989-841E47CE0D84}" type="datetime1">
              <a:rPr lang="en-US" smtClean="0"/>
              <a:t>11/7/2020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7976870" cy="3623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Distributed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systems that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are accessed over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</a:t>
            </a:r>
            <a:r>
              <a:rPr sz="2400" spc="4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310" dirty="0">
                <a:solidFill>
                  <a:srgbClr val="46424D"/>
                </a:solidFill>
                <a:latin typeface="Arial"/>
                <a:cs typeface="Arial"/>
              </a:rPr>
              <a:t>Internet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are normally organized as client-server</a:t>
            </a:r>
            <a:r>
              <a:rPr sz="2400" spc="7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systems.</a:t>
            </a:r>
            <a:endParaRPr sz="2400">
              <a:latin typeface="Arial"/>
              <a:cs typeface="Arial"/>
            </a:endParaRPr>
          </a:p>
          <a:p>
            <a:pPr marL="355600" marR="241300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 client-server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system, 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user interacts with a  program running on their local computer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(e.g.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 web  browser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mobile application). This interacts with  another program running on a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remote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computer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(e.g.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  web</a:t>
            </a:r>
            <a:r>
              <a:rPr sz="2400" spc="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server).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remote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computer provides services,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such as</a:t>
            </a:r>
            <a:r>
              <a:rPr sz="2400" spc="5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615" dirty="0">
                <a:solidFill>
                  <a:srgbClr val="46424D"/>
                </a:solidFill>
                <a:latin typeface="Arial"/>
                <a:cs typeface="Arial"/>
              </a:rPr>
              <a:t>access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web pages, which are available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external</a:t>
            </a:r>
            <a:r>
              <a:rPr sz="2400" spc="1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clients.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601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Client–server</a:t>
            </a:r>
            <a:r>
              <a:rPr spc="-20" dirty="0"/>
              <a:t> </a:t>
            </a:r>
            <a:r>
              <a:rPr dirty="0"/>
              <a:t>interaction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BD993390-7658-41A4-AD23-17C5C51B77F5}" type="datetime1">
              <a:rPr lang="en-US" smtClean="0"/>
              <a:t>11/7/2020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2426" y="2113782"/>
            <a:ext cx="6110602" cy="3393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46102" y="2292426"/>
            <a:ext cx="1069746" cy="7539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47577" y="3457466"/>
            <a:ext cx="1036672" cy="8140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0375"/>
            <a:ext cx="6477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Mapping </a:t>
            </a:r>
            <a:r>
              <a:rPr dirty="0"/>
              <a:t>of </a:t>
            </a:r>
            <a:r>
              <a:rPr spc="-5" dirty="0"/>
              <a:t>clients </a:t>
            </a:r>
            <a:r>
              <a:rPr dirty="0"/>
              <a:t>and </a:t>
            </a:r>
            <a:r>
              <a:rPr spc="-5" dirty="0"/>
              <a:t>servers </a:t>
            </a:r>
            <a:r>
              <a:rPr dirty="0"/>
              <a:t>to networked  </a:t>
            </a:r>
            <a:r>
              <a:rPr spc="-5" dirty="0"/>
              <a:t>computers</a:t>
            </a:r>
          </a:p>
        </p:txBody>
      </p:sp>
      <p:sp>
        <p:nvSpPr>
          <p:cNvPr id="66" name="object 6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04DB5F14-D03B-4DC2-96E6-13EF9B99C704}" type="datetime1">
              <a:rPr lang="en-US" smtClean="0"/>
              <a:t>11/7/2020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1110271" y="2279768"/>
            <a:ext cx="4861560" cy="2496185"/>
            <a:chOff x="1110271" y="2279768"/>
            <a:chExt cx="4861560" cy="2496185"/>
          </a:xfrm>
        </p:grpSpPr>
        <p:sp>
          <p:nvSpPr>
            <p:cNvPr id="4" name="object 4"/>
            <p:cNvSpPr/>
            <p:nvPr/>
          </p:nvSpPr>
          <p:spPr>
            <a:xfrm>
              <a:off x="1812956" y="3069690"/>
              <a:ext cx="3361054" cy="1159510"/>
            </a:xfrm>
            <a:custGeom>
              <a:avLst/>
              <a:gdLst/>
              <a:ahLst/>
              <a:cxnLst/>
              <a:rect l="l" t="t" r="r" b="b"/>
              <a:pathLst>
                <a:path w="3361054" h="1159510">
                  <a:moveTo>
                    <a:pt x="0" y="720880"/>
                  </a:moveTo>
                  <a:lnTo>
                    <a:pt x="0" y="1157695"/>
                  </a:lnTo>
                </a:path>
                <a:path w="3361054" h="1159510">
                  <a:moveTo>
                    <a:pt x="0" y="31193"/>
                  </a:moveTo>
                  <a:lnTo>
                    <a:pt x="0" y="446643"/>
                  </a:lnTo>
                </a:path>
                <a:path w="3361054" h="1159510">
                  <a:moveTo>
                    <a:pt x="3360807" y="720880"/>
                  </a:moveTo>
                  <a:lnTo>
                    <a:pt x="3360807" y="1159337"/>
                  </a:lnTo>
                </a:path>
                <a:path w="3361054" h="1159510">
                  <a:moveTo>
                    <a:pt x="3360807" y="6566"/>
                  </a:moveTo>
                  <a:lnTo>
                    <a:pt x="3360807" y="446643"/>
                  </a:lnTo>
                </a:path>
                <a:path w="3361054" h="1159510">
                  <a:moveTo>
                    <a:pt x="2203160" y="720880"/>
                  </a:moveTo>
                  <a:lnTo>
                    <a:pt x="2203160" y="1152770"/>
                  </a:lnTo>
                </a:path>
                <a:path w="3361054" h="1159510">
                  <a:moveTo>
                    <a:pt x="2203160" y="0"/>
                  </a:moveTo>
                  <a:lnTo>
                    <a:pt x="2203160" y="446643"/>
                  </a:lnTo>
                </a:path>
                <a:path w="3361054" h="1159510">
                  <a:moveTo>
                    <a:pt x="1067157" y="720880"/>
                  </a:moveTo>
                  <a:lnTo>
                    <a:pt x="1067157" y="1142919"/>
                  </a:lnTo>
                </a:path>
                <a:path w="3361054" h="1159510">
                  <a:moveTo>
                    <a:pt x="1067157" y="8208"/>
                  </a:moveTo>
                  <a:lnTo>
                    <a:pt x="1067157" y="446643"/>
                  </a:lnTo>
                </a:path>
              </a:pathLst>
            </a:custGeom>
            <a:ln w="98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15496" y="3516333"/>
              <a:ext cx="4323080" cy="274320"/>
            </a:xfrm>
            <a:custGeom>
              <a:avLst/>
              <a:gdLst/>
              <a:ahLst/>
              <a:cxnLst/>
              <a:rect l="l" t="t" r="r" b="b"/>
              <a:pathLst>
                <a:path w="4323080" h="274320">
                  <a:moveTo>
                    <a:pt x="0" y="0"/>
                  </a:moveTo>
                  <a:lnTo>
                    <a:pt x="4322857" y="0"/>
                  </a:lnTo>
                  <a:lnTo>
                    <a:pt x="4322857" y="274237"/>
                  </a:lnTo>
                  <a:lnTo>
                    <a:pt x="0" y="274237"/>
                  </a:lnTo>
                  <a:lnTo>
                    <a:pt x="0" y="0"/>
                  </a:lnTo>
                  <a:close/>
                </a:path>
              </a:pathLst>
            </a:custGeom>
            <a:ln w="21349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72274" y="3573816"/>
              <a:ext cx="98476" cy="1231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90443" y="3557409"/>
              <a:ext cx="530860" cy="141605"/>
            </a:xfrm>
            <a:custGeom>
              <a:avLst/>
              <a:gdLst/>
              <a:ahLst/>
              <a:cxnLst/>
              <a:rect l="l" t="t" r="r" b="b"/>
              <a:pathLst>
                <a:path w="530860" h="141604">
                  <a:moveTo>
                    <a:pt x="80429" y="87744"/>
                  </a:moveTo>
                  <a:lnTo>
                    <a:pt x="80225" y="83743"/>
                  </a:lnTo>
                  <a:lnTo>
                    <a:pt x="79959" y="78409"/>
                  </a:lnTo>
                  <a:lnTo>
                    <a:pt x="77635" y="68453"/>
                  </a:lnTo>
                  <a:lnTo>
                    <a:pt x="72212" y="59093"/>
                  </a:lnTo>
                  <a:lnTo>
                    <a:pt x="66890" y="54279"/>
                  </a:lnTo>
                  <a:lnTo>
                    <a:pt x="62369" y="51308"/>
                  </a:lnTo>
                  <a:lnTo>
                    <a:pt x="62369" y="77177"/>
                  </a:lnTo>
                  <a:lnTo>
                    <a:pt x="62369" y="83743"/>
                  </a:lnTo>
                  <a:lnTo>
                    <a:pt x="19697" y="83743"/>
                  </a:lnTo>
                  <a:lnTo>
                    <a:pt x="22555" y="72250"/>
                  </a:lnTo>
                  <a:lnTo>
                    <a:pt x="28067" y="64643"/>
                  </a:lnTo>
                  <a:lnTo>
                    <a:pt x="35140" y="60413"/>
                  </a:lnTo>
                  <a:lnTo>
                    <a:pt x="42672" y="59093"/>
                  </a:lnTo>
                  <a:lnTo>
                    <a:pt x="50761" y="59093"/>
                  </a:lnTo>
                  <a:lnTo>
                    <a:pt x="57327" y="62382"/>
                  </a:lnTo>
                  <a:lnTo>
                    <a:pt x="60617" y="72263"/>
                  </a:lnTo>
                  <a:lnTo>
                    <a:pt x="62369" y="77177"/>
                  </a:lnTo>
                  <a:lnTo>
                    <a:pt x="62369" y="51308"/>
                  </a:lnTo>
                  <a:lnTo>
                    <a:pt x="60477" y="50063"/>
                  </a:lnTo>
                  <a:lnTo>
                    <a:pt x="52552" y="47091"/>
                  </a:lnTo>
                  <a:lnTo>
                    <a:pt x="42672" y="45961"/>
                  </a:lnTo>
                  <a:lnTo>
                    <a:pt x="26314" y="49047"/>
                  </a:lnTo>
                  <a:lnTo>
                    <a:pt x="12712" y="58280"/>
                  </a:lnTo>
                  <a:lnTo>
                    <a:pt x="3429" y="73672"/>
                  </a:lnTo>
                  <a:lnTo>
                    <a:pt x="0" y="95237"/>
                  </a:lnTo>
                  <a:lnTo>
                    <a:pt x="3263" y="114884"/>
                  </a:lnTo>
                  <a:lnTo>
                    <a:pt x="12661" y="129311"/>
                  </a:lnTo>
                  <a:lnTo>
                    <a:pt x="27597" y="138176"/>
                  </a:lnTo>
                  <a:lnTo>
                    <a:pt x="47485" y="141211"/>
                  </a:lnTo>
                  <a:lnTo>
                    <a:pt x="57670" y="140411"/>
                  </a:lnTo>
                  <a:lnTo>
                    <a:pt x="65836" y="138544"/>
                  </a:lnTo>
                  <a:lnTo>
                    <a:pt x="71831" y="136359"/>
                  </a:lnTo>
                  <a:lnTo>
                    <a:pt x="75488" y="134645"/>
                  </a:lnTo>
                  <a:lnTo>
                    <a:pt x="75488" y="132994"/>
                  </a:lnTo>
                  <a:lnTo>
                    <a:pt x="76644" y="128079"/>
                  </a:lnTo>
                  <a:lnTo>
                    <a:pt x="77025" y="126428"/>
                  </a:lnTo>
                  <a:lnTo>
                    <a:pt x="77025" y="118224"/>
                  </a:lnTo>
                  <a:lnTo>
                    <a:pt x="75488" y="116586"/>
                  </a:lnTo>
                  <a:lnTo>
                    <a:pt x="73748" y="119862"/>
                  </a:lnTo>
                  <a:lnTo>
                    <a:pt x="70459" y="123151"/>
                  </a:lnTo>
                  <a:lnTo>
                    <a:pt x="63893" y="124790"/>
                  </a:lnTo>
                  <a:lnTo>
                    <a:pt x="59080" y="126428"/>
                  </a:lnTo>
                  <a:lnTo>
                    <a:pt x="54051" y="128079"/>
                  </a:lnTo>
                  <a:lnTo>
                    <a:pt x="42672" y="128079"/>
                  </a:lnTo>
                  <a:lnTo>
                    <a:pt x="32816" y="126428"/>
                  </a:lnTo>
                  <a:lnTo>
                    <a:pt x="26250" y="118224"/>
                  </a:lnTo>
                  <a:lnTo>
                    <a:pt x="19697" y="111658"/>
                  </a:lnTo>
                  <a:lnTo>
                    <a:pt x="19697" y="96875"/>
                  </a:lnTo>
                  <a:lnTo>
                    <a:pt x="80314" y="96875"/>
                  </a:lnTo>
                  <a:lnTo>
                    <a:pt x="80429" y="87744"/>
                  </a:lnTo>
                  <a:close/>
                </a:path>
                <a:path w="530860" h="141604">
                  <a:moveTo>
                    <a:pt x="141147" y="49250"/>
                  </a:moveTo>
                  <a:lnTo>
                    <a:pt x="119697" y="49250"/>
                  </a:lnTo>
                  <a:lnTo>
                    <a:pt x="119976" y="41224"/>
                  </a:lnTo>
                  <a:lnTo>
                    <a:pt x="120573" y="35496"/>
                  </a:lnTo>
                  <a:lnTo>
                    <a:pt x="121183" y="30086"/>
                  </a:lnTo>
                  <a:lnTo>
                    <a:pt x="121450" y="22974"/>
                  </a:lnTo>
                  <a:lnTo>
                    <a:pt x="119697" y="21336"/>
                  </a:lnTo>
                  <a:lnTo>
                    <a:pt x="111607" y="24625"/>
                  </a:lnTo>
                  <a:lnTo>
                    <a:pt x="109855" y="24625"/>
                  </a:lnTo>
                  <a:lnTo>
                    <a:pt x="101752" y="26263"/>
                  </a:lnTo>
                  <a:lnTo>
                    <a:pt x="101752" y="49250"/>
                  </a:lnTo>
                  <a:lnTo>
                    <a:pt x="88620" y="49250"/>
                  </a:lnTo>
                  <a:lnTo>
                    <a:pt x="88620" y="62382"/>
                  </a:lnTo>
                  <a:lnTo>
                    <a:pt x="90157" y="64020"/>
                  </a:lnTo>
                  <a:lnTo>
                    <a:pt x="95186" y="64020"/>
                  </a:lnTo>
                  <a:lnTo>
                    <a:pt x="95186" y="62382"/>
                  </a:lnTo>
                  <a:lnTo>
                    <a:pt x="101752" y="62382"/>
                  </a:lnTo>
                  <a:lnTo>
                    <a:pt x="101803" y="114046"/>
                  </a:lnTo>
                  <a:lnTo>
                    <a:pt x="109855" y="139560"/>
                  </a:lnTo>
                  <a:lnTo>
                    <a:pt x="134581" y="139560"/>
                  </a:lnTo>
                  <a:lnTo>
                    <a:pt x="137858" y="137922"/>
                  </a:lnTo>
                  <a:lnTo>
                    <a:pt x="139611" y="137922"/>
                  </a:lnTo>
                  <a:lnTo>
                    <a:pt x="139611" y="126428"/>
                  </a:lnTo>
                  <a:lnTo>
                    <a:pt x="139611" y="124790"/>
                  </a:lnTo>
                  <a:lnTo>
                    <a:pt x="136334" y="124790"/>
                  </a:lnTo>
                  <a:lnTo>
                    <a:pt x="134581" y="126428"/>
                  </a:lnTo>
                  <a:lnTo>
                    <a:pt x="121450" y="126428"/>
                  </a:lnTo>
                  <a:lnTo>
                    <a:pt x="119697" y="121513"/>
                  </a:lnTo>
                  <a:lnTo>
                    <a:pt x="119697" y="62382"/>
                  </a:lnTo>
                  <a:lnTo>
                    <a:pt x="139611" y="62382"/>
                  </a:lnTo>
                  <a:lnTo>
                    <a:pt x="139611" y="55816"/>
                  </a:lnTo>
                  <a:lnTo>
                    <a:pt x="141147" y="54178"/>
                  </a:lnTo>
                  <a:lnTo>
                    <a:pt x="141147" y="50888"/>
                  </a:lnTo>
                  <a:lnTo>
                    <a:pt x="141147" y="49250"/>
                  </a:lnTo>
                  <a:close/>
                </a:path>
                <a:path w="530860" h="141604">
                  <a:moveTo>
                    <a:pt x="280758" y="49250"/>
                  </a:moveTo>
                  <a:lnTo>
                    <a:pt x="262597" y="49250"/>
                  </a:lnTo>
                  <a:lnTo>
                    <a:pt x="262597" y="55816"/>
                  </a:lnTo>
                  <a:lnTo>
                    <a:pt x="261073" y="57454"/>
                  </a:lnTo>
                  <a:lnTo>
                    <a:pt x="257784" y="70612"/>
                  </a:lnTo>
                  <a:lnTo>
                    <a:pt x="257784" y="75539"/>
                  </a:lnTo>
                  <a:lnTo>
                    <a:pt x="256032" y="82105"/>
                  </a:lnTo>
                  <a:lnTo>
                    <a:pt x="254508" y="88671"/>
                  </a:lnTo>
                  <a:lnTo>
                    <a:pt x="244652" y="128079"/>
                  </a:lnTo>
                  <a:lnTo>
                    <a:pt x="234810" y="91960"/>
                  </a:lnTo>
                  <a:lnTo>
                    <a:pt x="232346" y="81584"/>
                  </a:lnTo>
                  <a:lnTo>
                    <a:pt x="227304" y="59093"/>
                  </a:lnTo>
                  <a:lnTo>
                    <a:pt x="224955" y="49250"/>
                  </a:lnTo>
                  <a:lnTo>
                    <a:pt x="200228" y="49250"/>
                  </a:lnTo>
                  <a:lnTo>
                    <a:pt x="198704" y="50888"/>
                  </a:lnTo>
                  <a:lnTo>
                    <a:pt x="197612" y="54381"/>
                  </a:lnTo>
                  <a:lnTo>
                    <a:pt x="196570" y="59093"/>
                  </a:lnTo>
                  <a:lnTo>
                    <a:pt x="192138" y="82105"/>
                  </a:lnTo>
                  <a:lnTo>
                    <a:pt x="180530" y="128079"/>
                  </a:lnTo>
                  <a:lnTo>
                    <a:pt x="172440" y="91960"/>
                  </a:lnTo>
                  <a:lnTo>
                    <a:pt x="167614" y="72809"/>
                  </a:lnTo>
                  <a:lnTo>
                    <a:pt x="164973" y="60744"/>
                  </a:lnTo>
                  <a:lnTo>
                    <a:pt x="163601" y="53606"/>
                  </a:lnTo>
                  <a:lnTo>
                    <a:pt x="162598" y="49250"/>
                  </a:lnTo>
                  <a:lnTo>
                    <a:pt x="160845" y="47612"/>
                  </a:lnTo>
                  <a:lnTo>
                    <a:pt x="152742" y="49250"/>
                  </a:lnTo>
                  <a:lnTo>
                    <a:pt x="142900" y="49250"/>
                  </a:lnTo>
                  <a:lnTo>
                    <a:pt x="141147" y="50888"/>
                  </a:lnTo>
                  <a:lnTo>
                    <a:pt x="146215" y="65176"/>
                  </a:lnTo>
                  <a:lnTo>
                    <a:pt x="152933" y="87630"/>
                  </a:lnTo>
                  <a:lnTo>
                    <a:pt x="159943" y="113474"/>
                  </a:lnTo>
                  <a:lnTo>
                    <a:pt x="165874" y="137922"/>
                  </a:lnTo>
                  <a:lnTo>
                    <a:pt x="167411" y="139560"/>
                  </a:lnTo>
                  <a:lnTo>
                    <a:pt x="192138" y="139560"/>
                  </a:lnTo>
                  <a:lnTo>
                    <a:pt x="192138" y="137922"/>
                  </a:lnTo>
                  <a:lnTo>
                    <a:pt x="194386" y="128079"/>
                  </a:lnTo>
                  <a:lnTo>
                    <a:pt x="197154" y="116217"/>
                  </a:lnTo>
                  <a:lnTo>
                    <a:pt x="200228" y="103454"/>
                  </a:lnTo>
                  <a:lnTo>
                    <a:pt x="211836" y="59093"/>
                  </a:lnTo>
                  <a:lnTo>
                    <a:pt x="221678" y="101803"/>
                  </a:lnTo>
                  <a:lnTo>
                    <a:pt x="224116" y="110909"/>
                  </a:lnTo>
                  <a:lnTo>
                    <a:pt x="226377" y="120484"/>
                  </a:lnTo>
                  <a:lnTo>
                    <a:pt x="228320" y="129743"/>
                  </a:lnTo>
                  <a:lnTo>
                    <a:pt x="229781" y="137922"/>
                  </a:lnTo>
                  <a:lnTo>
                    <a:pt x="231521" y="139560"/>
                  </a:lnTo>
                  <a:lnTo>
                    <a:pt x="254508" y="139560"/>
                  </a:lnTo>
                  <a:lnTo>
                    <a:pt x="256032" y="137922"/>
                  </a:lnTo>
                  <a:lnTo>
                    <a:pt x="258470" y="128079"/>
                  </a:lnTo>
                  <a:lnTo>
                    <a:pt x="262204" y="112991"/>
                  </a:lnTo>
                  <a:lnTo>
                    <a:pt x="269633" y="86194"/>
                  </a:lnTo>
                  <a:lnTo>
                    <a:pt x="276440" y="63106"/>
                  </a:lnTo>
                  <a:lnTo>
                    <a:pt x="280758" y="49250"/>
                  </a:lnTo>
                  <a:close/>
                </a:path>
                <a:path w="530860" h="141604">
                  <a:moveTo>
                    <a:pt x="375958" y="93599"/>
                  </a:moveTo>
                  <a:lnTo>
                    <a:pt x="357682" y="53581"/>
                  </a:lnTo>
                  <a:lnTo>
                    <a:pt x="356260" y="52819"/>
                  </a:lnTo>
                  <a:lnTo>
                    <a:pt x="356260" y="77177"/>
                  </a:lnTo>
                  <a:lnTo>
                    <a:pt x="356260" y="108369"/>
                  </a:lnTo>
                  <a:lnTo>
                    <a:pt x="352983" y="116586"/>
                  </a:lnTo>
                  <a:lnTo>
                    <a:pt x="347941" y="126428"/>
                  </a:lnTo>
                  <a:lnTo>
                    <a:pt x="338099" y="128079"/>
                  </a:lnTo>
                  <a:lnTo>
                    <a:pt x="324967" y="128079"/>
                  </a:lnTo>
                  <a:lnTo>
                    <a:pt x="308559" y="77177"/>
                  </a:lnTo>
                  <a:lnTo>
                    <a:pt x="313588" y="70612"/>
                  </a:lnTo>
                  <a:lnTo>
                    <a:pt x="320154" y="60744"/>
                  </a:lnTo>
                  <a:lnTo>
                    <a:pt x="329996" y="59093"/>
                  </a:lnTo>
                  <a:lnTo>
                    <a:pt x="343128" y="59093"/>
                  </a:lnTo>
                  <a:lnTo>
                    <a:pt x="347941" y="64020"/>
                  </a:lnTo>
                  <a:lnTo>
                    <a:pt x="351231" y="70612"/>
                  </a:lnTo>
                  <a:lnTo>
                    <a:pt x="356260" y="77177"/>
                  </a:lnTo>
                  <a:lnTo>
                    <a:pt x="356260" y="52819"/>
                  </a:lnTo>
                  <a:lnTo>
                    <a:pt x="350050" y="49453"/>
                  </a:lnTo>
                  <a:lnTo>
                    <a:pt x="341807" y="46863"/>
                  </a:lnTo>
                  <a:lnTo>
                    <a:pt x="333286" y="45961"/>
                  </a:lnTo>
                  <a:lnTo>
                    <a:pt x="321906" y="47320"/>
                  </a:lnTo>
                  <a:lnTo>
                    <a:pt x="290309" y="78206"/>
                  </a:lnTo>
                  <a:lnTo>
                    <a:pt x="288861" y="93599"/>
                  </a:lnTo>
                  <a:lnTo>
                    <a:pt x="289039" y="100393"/>
                  </a:lnTo>
                  <a:lnTo>
                    <a:pt x="312966" y="137312"/>
                  </a:lnTo>
                  <a:lnTo>
                    <a:pt x="331533" y="141211"/>
                  </a:lnTo>
                  <a:lnTo>
                    <a:pt x="340791" y="140589"/>
                  </a:lnTo>
                  <a:lnTo>
                    <a:pt x="367639" y="124790"/>
                  </a:lnTo>
                  <a:lnTo>
                    <a:pt x="372681" y="118224"/>
                  </a:lnTo>
                  <a:lnTo>
                    <a:pt x="374205" y="110020"/>
                  </a:lnTo>
                  <a:lnTo>
                    <a:pt x="374205" y="105092"/>
                  </a:lnTo>
                  <a:lnTo>
                    <a:pt x="375958" y="98526"/>
                  </a:lnTo>
                  <a:lnTo>
                    <a:pt x="375958" y="93599"/>
                  </a:lnTo>
                  <a:close/>
                </a:path>
                <a:path w="530860" h="141604">
                  <a:moveTo>
                    <a:pt x="441604" y="47612"/>
                  </a:moveTo>
                  <a:lnTo>
                    <a:pt x="435038" y="47612"/>
                  </a:lnTo>
                  <a:lnTo>
                    <a:pt x="425881" y="49250"/>
                  </a:lnTo>
                  <a:lnTo>
                    <a:pt x="419976" y="53352"/>
                  </a:lnTo>
                  <a:lnTo>
                    <a:pt x="416242" y="58686"/>
                  </a:lnTo>
                  <a:lnTo>
                    <a:pt x="413600" y="64020"/>
                  </a:lnTo>
                  <a:lnTo>
                    <a:pt x="415353" y="49250"/>
                  </a:lnTo>
                  <a:lnTo>
                    <a:pt x="413600" y="47612"/>
                  </a:lnTo>
                  <a:lnTo>
                    <a:pt x="407035" y="49250"/>
                  </a:lnTo>
                  <a:lnTo>
                    <a:pt x="402221" y="49250"/>
                  </a:lnTo>
                  <a:lnTo>
                    <a:pt x="395655" y="50888"/>
                  </a:lnTo>
                  <a:lnTo>
                    <a:pt x="393903" y="52527"/>
                  </a:lnTo>
                  <a:lnTo>
                    <a:pt x="394919" y="59690"/>
                  </a:lnTo>
                  <a:lnTo>
                    <a:pt x="395439" y="67932"/>
                  </a:lnTo>
                  <a:lnTo>
                    <a:pt x="395655" y="139560"/>
                  </a:lnTo>
                  <a:lnTo>
                    <a:pt x="415353" y="139560"/>
                  </a:lnTo>
                  <a:lnTo>
                    <a:pt x="416877" y="137922"/>
                  </a:lnTo>
                  <a:lnTo>
                    <a:pt x="415988" y="130378"/>
                  </a:lnTo>
                  <a:lnTo>
                    <a:pt x="415366" y="111607"/>
                  </a:lnTo>
                  <a:lnTo>
                    <a:pt x="415455" y="86728"/>
                  </a:lnTo>
                  <a:lnTo>
                    <a:pt x="416166" y="78003"/>
                  </a:lnTo>
                  <a:lnTo>
                    <a:pt x="418122" y="71729"/>
                  </a:lnTo>
                  <a:lnTo>
                    <a:pt x="421919" y="67310"/>
                  </a:lnTo>
                  <a:lnTo>
                    <a:pt x="423443" y="67310"/>
                  </a:lnTo>
                  <a:lnTo>
                    <a:pt x="426732" y="65671"/>
                  </a:lnTo>
                  <a:lnTo>
                    <a:pt x="435038" y="65671"/>
                  </a:lnTo>
                  <a:lnTo>
                    <a:pt x="436575" y="67310"/>
                  </a:lnTo>
                  <a:lnTo>
                    <a:pt x="438327" y="65671"/>
                  </a:lnTo>
                  <a:lnTo>
                    <a:pt x="438327" y="57454"/>
                  </a:lnTo>
                  <a:lnTo>
                    <a:pt x="441604" y="47612"/>
                  </a:lnTo>
                  <a:close/>
                </a:path>
                <a:path w="530860" h="141604">
                  <a:moveTo>
                    <a:pt x="530237" y="137922"/>
                  </a:moveTo>
                  <a:lnTo>
                    <a:pt x="492594" y="85394"/>
                  </a:lnTo>
                  <a:lnTo>
                    <a:pt x="500684" y="76047"/>
                  </a:lnTo>
                  <a:lnTo>
                    <a:pt x="506907" y="68554"/>
                  </a:lnTo>
                  <a:lnTo>
                    <a:pt x="513740" y="60439"/>
                  </a:lnTo>
                  <a:lnTo>
                    <a:pt x="523671" y="49250"/>
                  </a:lnTo>
                  <a:lnTo>
                    <a:pt x="522135" y="47612"/>
                  </a:lnTo>
                  <a:lnTo>
                    <a:pt x="513829" y="49250"/>
                  </a:lnTo>
                  <a:lnTo>
                    <a:pt x="502450" y="49250"/>
                  </a:lnTo>
                  <a:lnTo>
                    <a:pt x="495020" y="58851"/>
                  </a:lnTo>
                  <a:lnTo>
                    <a:pt x="480098" y="77431"/>
                  </a:lnTo>
                  <a:lnTo>
                    <a:pt x="472694" y="87020"/>
                  </a:lnTo>
                  <a:lnTo>
                    <a:pt x="472681" y="0"/>
                  </a:lnTo>
                  <a:lnTo>
                    <a:pt x="462838" y="1638"/>
                  </a:lnTo>
                  <a:lnTo>
                    <a:pt x="461302" y="3276"/>
                  </a:lnTo>
                  <a:lnTo>
                    <a:pt x="452983" y="4927"/>
                  </a:lnTo>
                  <a:lnTo>
                    <a:pt x="453999" y="16205"/>
                  </a:lnTo>
                  <a:lnTo>
                    <a:pt x="454520" y="27495"/>
                  </a:lnTo>
                  <a:lnTo>
                    <a:pt x="454710" y="41859"/>
                  </a:lnTo>
                  <a:lnTo>
                    <a:pt x="454736" y="139560"/>
                  </a:lnTo>
                  <a:lnTo>
                    <a:pt x="472681" y="139560"/>
                  </a:lnTo>
                  <a:lnTo>
                    <a:pt x="474433" y="137922"/>
                  </a:lnTo>
                  <a:lnTo>
                    <a:pt x="473417" y="132842"/>
                  </a:lnTo>
                  <a:lnTo>
                    <a:pt x="472897" y="126847"/>
                  </a:lnTo>
                  <a:lnTo>
                    <a:pt x="472706" y="118999"/>
                  </a:lnTo>
                  <a:lnTo>
                    <a:pt x="472694" y="87071"/>
                  </a:lnTo>
                  <a:lnTo>
                    <a:pt x="480212" y="97777"/>
                  </a:lnTo>
                  <a:lnTo>
                    <a:pt x="489394" y="111455"/>
                  </a:lnTo>
                  <a:lnTo>
                    <a:pt x="498868" y="126047"/>
                  </a:lnTo>
                  <a:lnTo>
                    <a:pt x="507263" y="139560"/>
                  </a:lnTo>
                  <a:lnTo>
                    <a:pt x="528701" y="139560"/>
                  </a:lnTo>
                  <a:lnTo>
                    <a:pt x="530237" y="1379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35336" y="2535881"/>
              <a:ext cx="652145" cy="527685"/>
            </a:xfrm>
            <a:custGeom>
              <a:avLst/>
              <a:gdLst/>
              <a:ahLst/>
              <a:cxnLst/>
              <a:rect l="l" t="t" r="r" b="b"/>
              <a:pathLst>
                <a:path w="652144" h="527685">
                  <a:moveTo>
                    <a:pt x="651827" y="0"/>
                  </a:moveTo>
                  <a:lnTo>
                    <a:pt x="0" y="0"/>
                  </a:lnTo>
                  <a:lnTo>
                    <a:pt x="0" y="527242"/>
                  </a:lnTo>
                  <a:lnTo>
                    <a:pt x="651827" y="527242"/>
                  </a:lnTo>
                  <a:lnTo>
                    <a:pt x="651827" y="0"/>
                  </a:lnTo>
                  <a:close/>
                </a:path>
              </a:pathLst>
            </a:custGeom>
            <a:solidFill>
              <a:srgbClr val="CCE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35336" y="2535881"/>
              <a:ext cx="652145" cy="527685"/>
            </a:xfrm>
            <a:custGeom>
              <a:avLst/>
              <a:gdLst/>
              <a:ahLst/>
              <a:cxnLst/>
              <a:rect l="l" t="t" r="r" b="b"/>
              <a:pathLst>
                <a:path w="652144" h="527685">
                  <a:moveTo>
                    <a:pt x="0" y="0"/>
                  </a:moveTo>
                  <a:lnTo>
                    <a:pt x="651827" y="0"/>
                  </a:lnTo>
                  <a:lnTo>
                    <a:pt x="651827" y="527242"/>
                  </a:lnTo>
                  <a:lnTo>
                    <a:pt x="0" y="527242"/>
                  </a:lnTo>
                  <a:lnTo>
                    <a:pt x="0" y="0"/>
                  </a:lnTo>
                  <a:close/>
                </a:path>
              </a:pathLst>
            </a:custGeom>
            <a:ln w="19704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71466" y="4212610"/>
              <a:ext cx="652145" cy="527685"/>
            </a:xfrm>
            <a:custGeom>
              <a:avLst/>
              <a:gdLst/>
              <a:ahLst/>
              <a:cxnLst/>
              <a:rect l="l" t="t" r="r" b="b"/>
              <a:pathLst>
                <a:path w="652144" h="527685">
                  <a:moveTo>
                    <a:pt x="651805" y="0"/>
                  </a:moveTo>
                  <a:lnTo>
                    <a:pt x="0" y="0"/>
                  </a:lnTo>
                  <a:lnTo>
                    <a:pt x="0" y="527110"/>
                  </a:lnTo>
                  <a:lnTo>
                    <a:pt x="651805" y="527110"/>
                  </a:lnTo>
                  <a:lnTo>
                    <a:pt x="651805" y="0"/>
                  </a:lnTo>
                  <a:close/>
                </a:path>
              </a:pathLst>
            </a:custGeom>
            <a:solidFill>
              <a:srgbClr val="CCE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71466" y="4212610"/>
              <a:ext cx="652145" cy="527685"/>
            </a:xfrm>
            <a:custGeom>
              <a:avLst/>
              <a:gdLst/>
              <a:ahLst/>
              <a:cxnLst/>
              <a:rect l="l" t="t" r="r" b="b"/>
              <a:pathLst>
                <a:path w="652144" h="527685">
                  <a:moveTo>
                    <a:pt x="0" y="0"/>
                  </a:moveTo>
                  <a:lnTo>
                    <a:pt x="651805" y="0"/>
                  </a:lnTo>
                  <a:lnTo>
                    <a:pt x="651805" y="527110"/>
                  </a:lnTo>
                  <a:lnTo>
                    <a:pt x="0" y="527110"/>
                  </a:lnTo>
                  <a:lnTo>
                    <a:pt x="0" y="0"/>
                  </a:lnTo>
                  <a:close/>
                </a:path>
              </a:pathLst>
            </a:custGeom>
            <a:ln w="19704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52050" y="4389962"/>
              <a:ext cx="188812" cy="1280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70405" y="4394888"/>
              <a:ext cx="40005" cy="121920"/>
            </a:xfrm>
            <a:custGeom>
              <a:avLst/>
              <a:gdLst/>
              <a:ahLst/>
              <a:cxnLst/>
              <a:rect l="l" t="t" r="r" b="b"/>
              <a:pathLst>
                <a:path w="40005" h="121920">
                  <a:moveTo>
                    <a:pt x="37749" y="0"/>
                  </a:moveTo>
                  <a:lnTo>
                    <a:pt x="28255" y="1923"/>
                  </a:lnTo>
                  <a:lnTo>
                    <a:pt x="3282" y="4925"/>
                  </a:lnTo>
                  <a:lnTo>
                    <a:pt x="1641" y="6566"/>
                  </a:lnTo>
                  <a:lnTo>
                    <a:pt x="1641" y="13133"/>
                  </a:lnTo>
                  <a:lnTo>
                    <a:pt x="0" y="18059"/>
                  </a:lnTo>
                  <a:lnTo>
                    <a:pt x="1641" y="19700"/>
                  </a:lnTo>
                  <a:lnTo>
                    <a:pt x="9847" y="18059"/>
                  </a:lnTo>
                  <a:lnTo>
                    <a:pt x="11488" y="18059"/>
                  </a:lnTo>
                  <a:lnTo>
                    <a:pt x="19804" y="16417"/>
                  </a:lnTo>
                  <a:lnTo>
                    <a:pt x="19804" y="52535"/>
                  </a:lnTo>
                  <a:lnTo>
                    <a:pt x="18272" y="88057"/>
                  </a:lnTo>
                  <a:lnTo>
                    <a:pt x="18054" y="119869"/>
                  </a:lnTo>
                  <a:lnTo>
                    <a:pt x="19804" y="121511"/>
                  </a:lnTo>
                  <a:lnTo>
                    <a:pt x="27901" y="119869"/>
                  </a:lnTo>
                  <a:lnTo>
                    <a:pt x="39500" y="119869"/>
                  </a:lnTo>
                  <a:lnTo>
                    <a:pt x="38487" y="110044"/>
                  </a:lnTo>
                  <a:lnTo>
                    <a:pt x="37776" y="85460"/>
                  </a:lnTo>
                  <a:lnTo>
                    <a:pt x="37968" y="21547"/>
                  </a:lnTo>
                  <a:lnTo>
                    <a:pt x="38487" y="9824"/>
                  </a:lnTo>
                  <a:lnTo>
                    <a:pt x="39500" y="1641"/>
                  </a:lnTo>
                  <a:lnTo>
                    <a:pt x="377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15942" y="2739677"/>
              <a:ext cx="285647" cy="1280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43699" y="4176469"/>
              <a:ext cx="589915" cy="589915"/>
            </a:xfrm>
            <a:custGeom>
              <a:avLst/>
              <a:gdLst/>
              <a:ahLst/>
              <a:cxnLst/>
              <a:rect l="l" t="t" r="r" b="b"/>
              <a:pathLst>
                <a:path w="589914" h="589914">
                  <a:moveTo>
                    <a:pt x="293875" y="0"/>
                  </a:moveTo>
                  <a:lnTo>
                    <a:pt x="246152" y="3841"/>
                  </a:lnTo>
                  <a:lnTo>
                    <a:pt x="200901" y="14964"/>
                  </a:lnTo>
                  <a:lnTo>
                    <a:pt x="158722" y="32768"/>
                  </a:lnTo>
                  <a:lnTo>
                    <a:pt x="120218" y="56651"/>
                  </a:lnTo>
                  <a:lnTo>
                    <a:pt x="85989" y="86013"/>
                  </a:lnTo>
                  <a:lnTo>
                    <a:pt x="56635" y="120253"/>
                  </a:lnTo>
                  <a:lnTo>
                    <a:pt x="32759" y="158768"/>
                  </a:lnTo>
                  <a:lnTo>
                    <a:pt x="14960" y="200959"/>
                  </a:lnTo>
                  <a:lnTo>
                    <a:pt x="3840" y="246223"/>
                  </a:lnTo>
                  <a:lnTo>
                    <a:pt x="0" y="293960"/>
                  </a:lnTo>
                  <a:lnTo>
                    <a:pt x="3840" y="342136"/>
                  </a:lnTo>
                  <a:lnTo>
                    <a:pt x="14960" y="387752"/>
                  </a:lnTo>
                  <a:lnTo>
                    <a:pt x="32759" y="430216"/>
                  </a:lnTo>
                  <a:lnTo>
                    <a:pt x="56635" y="468937"/>
                  </a:lnTo>
                  <a:lnTo>
                    <a:pt x="85989" y="503324"/>
                  </a:lnTo>
                  <a:lnTo>
                    <a:pt x="120218" y="532785"/>
                  </a:lnTo>
                  <a:lnTo>
                    <a:pt x="158722" y="556728"/>
                  </a:lnTo>
                  <a:lnTo>
                    <a:pt x="200901" y="574563"/>
                  </a:lnTo>
                  <a:lnTo>
                    <a:pt x="246152" y="585697"/>
                  </a:lnTo>
                  <a:lnTo>
                    <a:pt x="293875" y="589540"/>
                  </a:lnTo>
                  <a:lnTo>
                    <a:pt x="342049" y="585697"/>
                  </a:lnTo>
                  <a:lnTo>
                    <a:pt x="387662" y="574563"/>
                  </a:lnTo>
                  <a:lnTo>
                    <a:pt x="430121" y="556728"/>
                  </a:lnTo>
                  <a:lnTo>
                    <a:pt x="468837" y="532785"/>
                  </a:lnTo>
                  <a:lnTo>
                    <a:pt x="503217" y="503324"/>
                  </a:lnTo>
                  <a:lnTo>
                    <a:pt x="532672" y="468937"/>
                  </a:lnTo>
                  <a:lnTo>
                    <a:pt x="556610" y="430216"/>
                  </a:lnTo>
                  <a:lnTo>
                    <a:pt x="574441" y="387752"/>
                  </a:lnTo>
                  <a:lnTo>
                    <a:pt x="585573" y="342136"/>
                  </a:lnTo>
                  <a:lnTo>
                    <a:pt x="589414" y="293960"/>
                  </a:lnTo>
                  <a:lnTo>
                    <a:pt x="585573" y="246223"/>
                  </a:lnTo>
                  <a:lnTo>
                    <a:pt x="574441" y="200959"/>
                  </a:lnTo>
                  <a:lnTo>
                    <a:pt x="556610" y="158768"/>
                  </a:lnTo>
                  <a:lnTo>
                    <a:pt x="532672" y="120253"/>
                  </a:lnTo>
                  <a:lnTo>
                    <a:pt x="503217" y="86013"/>
                  </a:lnTo>
                  <a:lnTo>
                    <a:pt x="468837" y="56651"/>
                  </a:lnTo>
                  <a:lnTo>
                    <a:pt x="430121" y="32768"/>
                  </a:lnTo>
                  <a:lnTo>
                    <a:pt x="387662" y="14964"/>
                  </a:lnTo>
                  <a:lnTo>
                    <a:pt x="342049" y="3841"/>
                  </a:lnTo>
                  <a:lnTo>
                    <a:pt x="293875" y="0"/>
                  </a:lnTo>
                  <a:close/>
                </a:path>
              </a:pathLst>
            </a:custGeom>
            <a:solidFill>
              <a:srgbClr val="CCE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43699" y="4176470"/>
              <a:ext cx="589915" cy="589915"/>
            </a:xfrm>
            <a:custGeom>
              <a:avLst/>
              <a:gdLst/>
              <a:ahLst/>
              <a:cxnLst/>
              <a:rect l="l" t="t" r="r" b="b"/>
              <a:pathLst>
                <a:path w="589914" h="589914">
                  <a:moveTo>
                    <a:pt x="0" y="293960"/>
                  </a:moveTo>
                  <a:lnTo>
                    <a:pt x="3840" y="246223"/>
                  </a:lnTo>
                  <a:lnTo>
                    <a:pt x="14960" y="200959"/>
                  </a:lnTo>
                  <a:lnTo>
                    <a:pt x="32759" y="158768"/>
                  </a:lnTo>
                  <a:lnTo>
                    <a:pt x="56635" y="120253"/>
                  </a:lnTo>
                  <a:lnTo>
                    <a:pt x="85989" y="86013"/>
                  </a:lnTo>
                  <a:lnTo>
                    <a:pt x="120218" y="56651"/>
                  </a:lnTo>
                  <a:lnTo>
                    <a:pt x="158722" y="32768"/>
                  </a:lnTo>
                  <a:lnTo>
                    <a:pt x="200901" y="14964"/>
                  </a:lnTo>
                  <a:lnTo>
                    <a:pt x="246152" y="3841"/>
                  </a:lnTo>
                  <a:lnTo>
                    <a:pt x="293875" y="0"/>
                  </a:lnTo>
                  <a:lnTo>
                    <a:pt x="342049" y="3841"/>
                  </a:lnTo>
                  <a:lnTo>
                    <a:pt x="387662" y="14964"/>
                  </a:lnTo>
                  <a:lnTo>
                    <a:pt x="430121" y="32768"/>
                  </a:lnTo>
                  <a:lnTo>
                    <a:pt x="468837" y="56651"/>
                  </a:lnTo>
                  <a:lnTo>
                    <a:pt x="503217" y="86013"/>
                  </a:lnTo>
                  <a:lnTo>
                    <a:pt x="532672" y="120253"/>
                  </a:lnTo>
                  <a:lnTo>
                    <a:pt x="556610" y="158768"/>
                  </a:lnTo>
                  <a:lnTo>
                    <a:pt x="574441" y="200959"/>
                  </a:lnTo>
                  <a:lnTo>
                    <a:pt x="585573" y="246223"/>
                  </a:lnTo>
                  <a:lnTo>
                    <a:pt x="589414" y="293960"/>
                  </a:lnTo>
                  <a:lnTo>
                    <a:pt x="585573" y="342136"/>
                  </a:lnTo>
                  <a:lnTo>
                    <a:pt x="574441" y="387752"/>
                  </a:lnTo>
                  <a:lnTo>
                    <a:pt x="556610" y="430216"/>
                  </a:lnTo>
                  <a:lnTo>
                    <a:pt x="532672" y="468937"/>
                  </a:lnTo>
                  <a:lnTo>
                    <a:pt x="503217" y="503324"/>
                  </a:lnTo>
                  <a:lnTo>
                    <a:pt x="468837" y="532785"/>
                  </a:lnTo>
                  <a:lnTo>
                    <a:pt x="430121" y="556728"/>
                  </a:lnTo>
                  <a:lnTo>
                    <a:pt x="387662" y="574563"/>
                  </a:lnTo>
                  <a:lnTo>
                    <a:pt x="342049" y="585697"/>
                  </a:lnTo>
                  <a:lnTo>
                    <a:pt x="293875" y="589540"/>
                  </a:lnTo>
                  <a:lnTo>
                    <a:pt x="246152" y="585697"/>
                  </a:lnTo>
                  <a:lnTo>
                    <a:pt x="200901" y="574563"/>
                  </a:lnTo>
                  <a:lnTo>
                    <a:pt x="158722" y="556728"/>
                  </a:lnTo>
                  <a:lnTo>
                    <a:pt x="120218" y="532785"/>
                  </a:lnTo>
                  <a:lnTo>
                    <a:pt x="85989" y="503324"/>
                  </a:lnTo>
                  <a:lnTo>
                    <a:pt x="56635" y="468937"/>
                  </a:lnTo>
                  <a:lnTo>
                    <a:pt x="32759" y="430216"/>
                  </a:lnTo>
                  <a:lnTo>
                    <a:pt x="14960" y="387752"/>
                  </a:lnTo>
                  <a:lnTo>
                    <a:pt x="3840" y="342136"/>
                  </a:lnTo>
                  <a:lnTo>
                    <a:pt x="0" y="293960"/>
                  </a:lnTo>
                  <a:close/>
                </a:path>
              </a:pathLst>
            </a:custGeom>
            <a:ln w="19704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32285" y="4176469"/>
              <a:ext cx="589915" cy="589915"/>
            </a:xfrm>
            <a:custGeom>
              <a:avLst/>
              <a:gdLst/>
              <a:ahLst/>
              <a:cxnLst/>
              <a:rect l="l" t="t" r="r" b="b"/>
              <a:pathLst>
                <a:path w="589914" h="589914">
                  <a:moveTo>
                    <a:pt x="293678" y="0"/>
                  </a:moveTo>
                  <a:lnTo>
                    <a:pt x="245998" y="3841"/>
                  </a:lnTo>
                  <a:lnTo>
                    <a:pt x="200783" y="14964"/>
                  </a:lnTo>
                  <a:lnTo>
                    <a:pt x="158636" y="32768"/>
                  </a:lnTo>
                  <a:lnTo>
                    <a:pt x="120157" y="56651"/>
                  </a:lnTo>
                  <a:lnTo>
                    <a:pt x="85948" y="86013"/>
                  </a:lnTo>
                  <a:lnTo>
                    <a:pt x="56610" y="120253"/>
                  </a:lnTo>
                  <a:lnTo>
                    <a:pt x="32745" y="158768"/>
                  </a:lnTo>
                  <a:lnTo>
                    <a:pt x="14954" y="200959"/>
                  </a:lnTo>
                  <a:lnTo>
                    <a:pt x="3838" y="246223"/>
                  </a:lnTo>
                  <a:lnTo>
                    <a:pt x="0" y="293960"/>
                  </a:lnTo>
                  <a:lnTo>
                    <a:pt x="3838" y="342136"/>
                  </a:lnTo>
                  <a:lnTo>
                    <a:pt x="14954" y="387752"/>
                  </a:lnTo>
                  <a:lnTo>
                    <a:pt x="32745" y="430216"/>
                  </a:lnTo>
                  <a:lnTo>
                    <a:pt x="56610" y="468937"/>
                  </a:lnTo>
                  <a:lnTo>
                    <a:pt x="85948" y="503324"/>
                  </a:lnTo>
                  <a:lnTo>
                    <a:pt x="120157" y="532785"/>
                  </a:lnTo>
                  <a:lnTo>
                    <a:pt x="158636" y="556728"/>
                  </a:lnTo>
                  <a:lnTo>
                    <a:pt x="200783" y="574563"/>
                  </a:lnTo>
                  <a:lnTo>
                    <a:pt x="245998" y="585697"/>
                  </a:lnTo>
                  <a:lnTo>
                    <a:pt x="293678" y="589540"/>
                  </a:lnTo>
                  <a:lnTo>
                    <a:pt x="341893" y="585697"/>
                  </a:lnTo>
                  <a:lnTo>
                    <a:pt x="387535" y="574563"/>
                  </a:lnTo>
                  <a:lnTo>
                    <a:pt x="430015" y="556728"/>
                  </a:lnTo>
                  <a:lnTo>
                    <a:pt x="468744" y="532785"/>
                  </a:lnTo>
                  <a:lnTo>
                    <a:pt x="503133" y="503324"/>
                  </a:lnTo>
                  <a:lnTo>
                    <a:pt x="532590" y="468937"/>
                  </a:lnTo>
                  <a:lnTo>
                    <a:pt x="556528" y="430216"/>
                  </a:lnTo>
                  <a:lnTo>
                    <a:pt x="574357" y="387752"/>
                  </a:lnTo>
                  <a:lnTo>
                    <a:pt x="585486" y="342136"/>
                  </a:lnTo>
                  <a:lnTo>
                    <a:pt x="589327" y="293960"/>
                  </a:lnTo>
                  <a:lnTo>
                    <a:pt x="585486" y="246223"/>
                  </a:lnTo>
                  <a:lnTo>
                    <a:pt x="574357" y="200959"/>
                  </a:lnTo>
                  <a:lnTo>
                    <a:pt x="556528" y="158768"/>
                  </a:lnTo>
                  <a:lnTo>
                    <a:pt x="532590" y="120253"/>
                  </a:lnTo>
                  <a:lnTo>
                    <a:pt x="503133" y="86013"/>
                  </a:lnTo>
                  <a:lnTo>
                    <a:pt x="468744" y="56651"/>
                  </a:lnTo>
                  <a:lnTo>
                    <a:pt x="430015" y="32768"/>
                  </a:lnTo>
                  <a:lnTo>
                    <a:pt x="387535" y="14964"/>
                  </a:lnTo>
                  <a:lnTo>
                    <a:pt x="341893" y="3841"/>
                  </a:lnTo>
                  <a:lnTo>
                    <a:pt x="293678" y="0"/>
                  </a:lnTo>
                  <a:close/>
                </a:path>
              </a:pathLst>
            </a:custGeom>
            <a:solidFill>
              <a:srgbClr val="CCE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32285" y="4176470"/>
              <a:ext cx="589915" cy="589915"/>
            </a:xfrm>
            <a:custGeom>
              <a:avLst/>
              <a:gdLst/>
              <a:ahLst/>
              <a:cxnLst/>
              <a:rect l="l" t="t" r="r" b="b"/>
              <a:pathLst>
                <a:path w="589914" h="589914">
                  <a:moveTo>
                    <a:pt x="0" y="293960"/>
                  </a:moveTo>
                  <a:lnTo>
                    <a:pt x="3838" y="246223"/>
                  </a:lnTo>
                  <a:lnTo>
                    <a:pt x="14954" y="200959"/>
                  </a:lnTo>
                  <a:lnTo>
                    <a:pt x="32745" y="158768"/>
                  </a:lnTo>
                  <a:lnTo>
                    <a:pt x="56610" y="120253"/>
                  </a:lnTo>
                  <a:lnTo>
                    <a:pt x="85948" y="86013"/>
                  </a:lnTo>
                  <a:lnTo>
                    <a:pt x="120157" y="56651"/>
                  </a:lnTo>
                  <a:lnTo>
                    <a:pt x="158636" y="32768"/>
                  </a:lnTo>
                  <a:lnTo>
                    <a:pt x="200783" y="14964"/>
                  </a:lnTo>
                  <a:lnTo>
                    <a:pt x="245998" y="3841"/>
                  </a:lnTo>
                  <a:lnTo>
                    <a:pt x="293678" y="0"/>
                  </a:lnTo>
                  <a:lnTo>
                    <a:pt x="341893" y="3841"/>
                  </a:lnTo>
                  <a:lnTo>
                    <a:pt x="387535" y="14964"/>
                  </a:lnTo>
                  <a:lnTo>
                    <a:pt x="430015" y="32768"/>
                  </a:lnTo>
                  <a:lnTo>
                    <a:pt x="468744" y="56651"/>
                  </a:lnTo>
                  <a:lnTo>
                    <a:pt x="503133" y="86013"/>
                  </a:lnTo>
                  <a:lnTo>
                    <a:pt x="532590" y="120253"/>
                  </a:lnTo>
                  <a:lnTo>
                    <a:pt x="556528" y="158768"/>
                  </a:lnTo>
                  <a:lnTo>
                    <a:pt x="574357" y="200959"/>
                  </a:lnTo>
                  <a:lnTo>
                    <a:pt x="585486" y="246223"/>
                  </a:lnTo>
                  <a:lnTo>
                    <a:pt x="589327" y="293960"/>
                  </a:lnTo>
                  <a:lnTo>
                    <a:pt x="585486" y="342136"/>
                  </a:lnTo>
                  <a:lnTo>
                    <a:pt x="574357" y="387752"/>
                  </a:lnTo>
                  <a:lnTo>
                    <a:pt x="556528" y="430216"/>
                  </a:lnTo>
                  <a:lnTo>
                    <a:pt x="532590" y="468937"/>
                  </a:lnTo>
                  <a:lnTo>
                    <a:pt x="503133" y="503324"/>
                  </a:lnTo>
                  <a:lnTo>
                    <a:pt x="468744" y="532785"/>
                  </a:lnTo>
                  <a:lnTo>
                    <a:pt x="430015" y="556728"/>
                  </a:lnTo>
                  <a:lnTo>
                    <a:pt x="387535" y="574563"/>
                  </a:lnTo>
                  <a:lnTo>
                    <a:pt x="341893" y="585697"/>
                  </a:lnTo>
                  <a:lnTo>
                    <a:pt x="293678" y="589540"/>
                  </a:lnTo>
                  <a:lnTo>
                    <a:pt x="245998" y="585697"/>
                  </a:lnTo>
                  <a:lnTo>
                    <a:pt x="200783" y="574563"/>
                  </a:lnTo>
                  <a:lnTo>
                    <a:pt x="158636" y="556728"/>
                  </a:lnTo>
                  <a:lnTo>
                    <a:pt x="120157" y="532785"/>
                  </a:lnTo>
                  <a:lnTo>
                    <a:pt x="85948" y="503324"/>
                  </a:lnTo>
                  <a:lnTo>
                    <a:pt x="56610" y="468937"/>
                  </a:lnTo>
                  <a:lnTo>
                    <a:pt x="32745" y="430216"/>
                  </a:lnTo>
                  <a:lnTo>
                    <a:pt x="14954" y="387752"/>
                  </a:lnTo>
                  <a:lnTo>
                    <a:pt x="3838" y="342136"/>
                  </a:lnTo>
                  <a:lnTo>
                    <a:pt x="0" y="293960"/>
                  </a:lnTo>
                  <a:close/>
                </a:path>
              </a:pathLst>
            </a:custGeom>
            <a:ln w="19704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99561" y="4176469"/>
              <a:ext cx="589915" cy="589915"/>
            </a:xfrm>
            <a:custGeom>
              <a:avLst/>
              <a:gdLst/>
              <a:ahLst/>
              <a:cxnLst/>
              <a:rect l="l" t="t" r="r" b="b"/>
              <a:pathLst>
                <a:path w="589914" h="589914">
                  <a:moveTo>
                    <a:pt x="295429" y="0"/>
                  </a:moveTo>
                  <a:lnTo>
                    <a:pt x="247646" y="3841"/>
                  </a:lnTo>
                  <a:lnTo>
                    <a:pt x="202268" y="14964"/>
                  </a:lnTo>
                  <a:lnTo>
                    <a:pt x="159912" y="32768"/>
                  </a:lnTo>
                  <a:lnTo>
                    <a:pt x="121197" y="56651"/>
                  </a:lnTo>
                  <a:lnTo>
                    <a:pt x="86741" y="86013"/>
                  </a:lnTo>
                  <a:lnTo>
                    <a:pt x="57163" y="120253"/>
                  </a:lnTo>
                  <a:lnTo>
                    <a:pt x="33082" y="158768"/>
                  </a:lnTo>
                  <a:lnTo>
                    <a:pt x="15115" y="200959"/>
                  </a:lnTo>
                  <a:lnTo>
                    <a:pt x="3881" y="246223"/>
                  </a:lnTo>
                  <a:lnTo>
                    <a:pt x="0" y="293960"/>
                  </a:lnTo>
                  <a:lnTo>
                    <a:pt x="3881" y="342136"/>
                  </a:lnTo>
                  <a:lnTo>
                    <a:pt x="15115" y="387752"/>
                  </a:lnTo>
                  <a:lnTo>
                    <a:pt x="33082" y="430216"/>
                  </a:lnTo>
                  <a:lnTo>
                    <a:pt x="57163" y="468937"/>
                  </a:lnTo>
                  <a:lnTo>
                    <a:pt x="86741" y="503324"/>
                  </a:lnTo>
                  <a:lnTo>
                    <a:pt x="121197" y="532785"/>
                  </a:lnTo>
                  <a:lnTo>
                    <a:pt x="159912" y="556728"/>
                  </a:lnTo>
                  <a:lnTo>
                    <a:pt x="202268" y="574563"/>
                  </a:lnTo>
                  <a:lnTo>
                    <a:pt x="247646" y="585697"/>
                  </a:lnTo>
                  <a:lnTo>
                    <a:pt x="295429" y="589540"/>
                  </a:lnTo>
                  <a:lnTo>
                    <a:pt x="343169" y="585697"/>
                  </a:lnTo>
                  <a:lnTo>
                    <a:pt x="388431" y="574563"/>
                  </a:lnTo>
                  <a:lnTo>
                    <a:pt x="430616" y="556728"/>
                  </a:lnTo>
                  <a:lnTo>
                    <a:pt x="469122" y="532785"/>
                  </a:lnTo>
                  <a:lnTo>
                    <a:pt x="503351" y="503324"/>
                  </a:lnTo>
                  <a:lnTo>
                    <a:pt x="532702" y="468937"/>
                  </a:lnTo>
                  <a:lnTo>
                    <a:pt x="556576" y="430216"/>
                  </a:lnTo>
                  <a:lnTo>
                    <a:pt x="574371" y="387752"/>
                  </a:lnTo>
                  <a:lnTo>
                    <a:pt x="585488" y="342136"/>
                  </a:lnTo>
                  <a:lnTo>
                    <a:pt x="589327" y="293960"/>
                  </a:lnTo>
                  <a:lnTo>
                    <a:pt x="585488" y="246223"/>
                  </a:lnTo>
                  <a:lnTo>
                    <a:pt x="574371" y="200959"/>
                  </a:lnTo>
                  <a:lnTo>
                    <a:pt x="556576" y="158768"/>
                  </a:lnTo>
                  <a:lnTo>
                    <a:pt x="532702" y="120253"/>
                  </a:lnTo>
                  <a:lnTo>
                    <a:pt x="503351" y="86013"/>
                  </a:lnTo>
                  <a:lnTo>
                    <a:pt x="469122" y="56651"/>
                  </a:lnTo>
                  <a:lnTo>
                    <a:pt x="430616" y="32768"/>
                  </a:lnTo>
                  <a:lnTo>
                    <a:pt x="388431" y="14964"/>
                  </a:lnTo>
                  <a:lnTo>
                    <a:pt x="343169" y="3841"/>
                  </a:lnTo>
                  <a:lnTo>
                    <a:pt x="295429" y="0"/>
                  </a:lnTo>
                  <a:close/>
                </a:path>
              </a:pathLst>
            </a:custGeom>
            <a:solidFill>
              <a:srgbClr val="CCE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99561" y="4176470"/>
              <a:ext cx="589915" cy="589915"/>
            </a:xfrm>
            <a:custGeom>
              <a:avLst/>
              <a:gdLst/>
              <a:ahLst/>
              <a:cxnLst/>
              <a:rect l="l" t="t" r="r" b="b"/>
              <a:pathLst>
                <a:path w="589914" h="589914">
                  <a:moveTo>
                    <a:pt x="0" y="293960"/>
                  </a:moveTo>
                  <a:lnTo>
                    <a:pt x="3881" y="246223"/>
                  </a:lnTo>
                  <a:lnTo>
                    <a:pt x="15115" y="200959"/>
                  </a:lnTo>
                  <a:lnTo>
                    <a:pt x="33082" y="158768"/>
                  </a:lnTo>
                  <a:lnTo>
                    <a:pt x="57163" y="120253"/>
                  </a:lnTo>
                  <a:lnTo>
                    <a:pt x="86741" y="86013"/>
                  </a:lnTo>
                  <a:lnTo>
                    <a:pt x="121197" y="56651"/>
                  </a:lnTo>
                  <a:lnTo>
                    <a:pt x="159912" y="32768"/>
                  </a:lnTo>
                  <a:lnTo>
                    <a:pt x="202268" y="14964"/>
                  </a:lnTo>
                  <a:lnTo>
                    <a:pt x="247646" y="3841"/>
                  </a:lnTo>
                  <a:lnTo>
                    <a:pt x="295429" y="0"/>
                  </a:lnTo>
                  <a:lnTo>
                    <a:pt x="343169" y="3841"/>
                  </a:lnTo>
                  <a:lnTo>
                    <a:pt x="388431" y="14964"/>
                  </a:lnTo>
                  <a:lnTo>
                    <a:pt x="430616" y="32768"/>
                  </a:lnTo>
                  <a:lnTo>
                    <a:pt x="469122" y="56651"/>
                  </a:lnTo>
                  <a:lnTo>
                    <a:pt x="503351" y="86013"/>
                  </a:lnTo>
                  <a:lnTo>
                    <a:pt x="532702" y="120253"/>
                  </a:lnTo>
                  <a:lnTo>
                    <a:pt x="556576" y="158768"/>
                  </a:lnTo>
                  <a:lnTo>
                    <a:pt x="574371" y="200959"/>
                  </a:lnTo>
                  <a:lnTo>
                    <a:pt x="585488" y="246223"/>
                  </a:lnTo>
                  <a:lnTo>
                    <a:pt x="589327" y="293960"/>
                  </a:lnTo>
                  <a:lnTo>
                    <a:pt x="585488" y="342136"/>
                  </a:lnTo>
                  <a:lnTo>
                    <a:pt x="574371" y="387752"/>
                  </a:lnTo>
                  <a:lnTo>
                    <a:pt x="556576" y="430216"/>
                  </a:lnTo>
                  <a:lnTo>
                    <a:pt x="532702" y="468937"/>
                  </a:lnTo>
                  <a:lnTo>
                    <a:pt x="503351" y="503324"/>
                  </a:lnTo>
                  <a:lnTo>
                    <a:pt x="469122" y="532785"/>
                  </a:lnTo>
                  <a:lnTo>
                    <a:pt x="430616" y="556728"/>
                  </a:lnTo>
                  <a:lnTo>
                    <a:pt x="388431" y="574563"/>
                  </a:lnTo>
                  <a:lnTo>
                    <a:pt x="343169" y="585697"/>
                  </a:lnTo>
                  <a:lnTo>
                    <a:pt x="295429" y="589540"/>
                  </a:lnTo>
                  <a:lnTo>
                    <a:pt x="247646" y="585697"/>
                  </a:lnTo>
                  <a:lnTo>
                    <a:pt x="202268" y="574563"/>
                  </a:lnTo>
                  <a:lnTo>
                    <a:pt x="159912" y="556728"/>
                  </a:lnTo>
                  <a:lnTo>
                    <a:pt x="121197" y="532785"/>
                  </a:lnTo>
                  <a:lnTo>
                    <a:pt x="86741" y="503324"/>
                  </a:lnTo>
                  <a:lnTo>
                    <a:pt x="57163" y="468937"/>
                  </a:lnTo>
                  <a:lnTo>
                    <a:pt x="33082" y="430216"/>
                  </a:lnTo>
                  <a:lnTo>
                    <a:pt x="15115" y="387752"/>
                  </a:lnTo>
                  <a:lnTo>
                    <a:pt x="3881" y="342136"/>
                  </a:lnTo>
                  <a:lnTo>
                    <a:pt x="0" y="293960"/>
                  </a:lnTo>
                  <a:close/>
                </a:path>
              </a:pathLst>
            </a:custGeom>
            <a:ln w="19704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22362" y="2534349"/>
              <a:ext cx="589915" cy="589915"/>
            </a:xfrm>
            <a:custGeom>
              <a:avLst/>
              <a:gdLst/>
              <a:ahLst/>
              <a:cxnLst/>
              <a:rect l="l" t="t" r="r" b="b"/>
              <a:pathLst>
                <a:path w="589914" h="589914">
                  <a:moveTo>
                    <a:pt x="293875" y="0"/>
                  </a:moveTo>
                  <a:lnTo>
                    <a:pt x="246152" y="3888"/>
                  </a:lnTo>
                  <a:lnTo>
                    <a:pt x="200901" y="15140"/>
                  </a:lnTo>
                  <a:lnTo>
                    <a:pt x="158722" y="33133"/>
                  </a:lnTo>
                  <a:lnTo>
                    <a:pt x="120218" y="57243"/>
                  </a:lnTo>
                  <a:lnTo>
                    <a:pt x="85989" y="86848"/>
                  </a:lnTo>
                  <a:lnTo>
                    <a:pt x="56635" y="121326"/>
                  </a:lnTo>
                  <a:lnTo>
                    <a:pt x="32759" y="160054"/>
                  </a:lnTo>
                  <a:lnTo>
                    <a:pt x="14960" y="202410"/>
                  </a:lnTo>
                  <a:lnTo>
                    <a:pt x="3840" y="247771"/>
                  </a:lnTo>
                  <a:lnTo>
                    <a:pt x="0" y="295514"/>
                  </a:lnTo>
                  <a:lnTo>
                    <a:pt x="3840" y="343268"/>
                  </a:lnTo>
                  <a:lnTo>
                    <a:pt x="14960" y="388545"/>
                  </a:lnTo>
                  <a:lnTo>
                    <a:pt x="32759" y="430745"/>
                  </a:lnTo>
                  <a:lnTo>
                    <a:pt x="56635" y="469265"/>
                  </a:lnTo>
                  <a:lnTo>
                    <a:pt x="85989" y="503507"/>
                  </a:lnTo>
                  <a:lnTo>
                    <a:pt x="120218" y="532870"/>
                  </a:lnTo>
                  <a:lnTo>
                    <a:pt x="158722" y="556753"/>
                  </a:lnTo>
                  <a:lnTo>
                    <a:pt x="200901" y="574556"/>
                  </a:lnTo>
                  <a:lnTo>
                    <a:pt x="246152" y="585678"/>
                  </a:lnTo>
                  <a:lnTo>
                    <a:pt x="293875" y="589519"/>
                  </a:lnTo>
                  <a:lnTo>
                    <a:pt x="341645" y="585678"/>
                  </a:lnTo>
                  <a:lnTo>
                    <a:pt x="387021" y="574556"/>
                  </a:lnTo>
                  <a:lnTo>
                    <a:pt x="429383" y="556753"/>
                  </a:lnTo>
                  <a:lnTo>
                    <a:pt x="468110" y="532870"/>
                  </a:lnTo>
                  <a:lnTo>
                    <a:pt x="502583" y="503507"/>
                  </a:lnTo>
                  <a:lnTo>
                    <a:pt x="532179" y="469265"/>
                  </a:lnTo>
                  <a:lnTo>
                    <a:pt x="556279" y="430745"/>
                  </a:lnTo>
                  <a:lnTo>
                    <a:pt x="574262" y="388545"/>
                  </a:lnTo>
                  <a:lnTo>
                    <a:pt x="585506" y="343268"/>
                  </a:lnTo>
                  <a:lnTo>
                    <a:pt x="589393" y="295514"/>
                  </a:lnTo>
                  <a:lnTo>
                    <a:pt x="585506" y="247771"/>
                  </a:lnTo>
                  <a:lnTo>
                    <a:pt x="574262" y="202410"/>
                  </a:lnTo>
                  <a:lnTo>
                    <a:pt x="556279" y="160054"/>
                  </a:lnTo>
                  <a:lnTo>
                    <a:pt x="532179" y="121326"/>
                  </a:lnTo>
                  <a:lnTo>
                    <a:pt x="502583" y="86848"/>
                  </a:lnTo>
                  <a:lnTo>
                    <a:pt x="468110" y="57243"/>
                  </a:lnTo>
                  <a:lnTo>
                    <a:pt x="429383" y="33133"/>
                  </a:lnTo>
                  <a:lnTo>
                    <a:pt x="387021" y="15140"/>
                  </a:lnTo>
                  <a:lnTo>
                    <a:pt x="341645" y="3888"/>
                  </a:lnTo>
                  <a:lnTo>
                    <a:pt x="293875" y="0"/>
                  </a:lnTo>
                  <a:close/>
                </a:path>
              </a:pathLst>
            </a:custGeom>
            <a:solidFill>
              <a:srgbClr val="CCE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22362" y="2534349"/>
              <a:ext cx="589915" cy="589915"/>
            </a:xfrm>
            <a:custGeom>
              <a:avLst/>
              <a:gdLst/>
              <a:ahLst/>
              <a:cxnLst/>
              <a:rect l="l" t="t" r="r" b="b"/>
              <a:pathLst>
                <a:path w="589914" h="589914">
                  <a:moveTo>
                    <a:pt x="0" y="295514"/>
                  </a:moveTo>
                  <a:lnTo>
                    <a:pt x="3840" y="247771"/>
                  </a:lnTo>
                  <a:lnTo>
                    <a:pt x="14960" y="202410"/>
                  </a:lnTo>
                  <a:lnTo>
                    <a:pt x="32759" y="160054"/>
                  </a:lnTo>
                  <a:lnTo>
                    <a:pt x="56635" y="121326"/>
                  </a:lnTo>
                  <a:lnTo>
                    <a:pt x="85989" y="86848"/>
                  </a:lnTo>
                  <a:lnTo>
                    <a:pt x="120218" y="57243"/>
                  </a:lnTo>
                  <a:lnTo>
                    <a:pt x="158722" y="33133"/>
                  </a:lnTo>
                  <a:lnTo>
                    <a:pt x="200901" y="15140"/>
                  </a:lnTo>
                  <a:lnTo>
                    <a:pt x="246152" y="3888"/>
                  </a:lnTo>
                  <a:lnTo>
                    <a:pt x="293875" y="0"/>
                  </a:lnTo>
                  <a:lnTo>
                    <a:pt x="341645" y="3888"/>
                  </a:lnTo>
                  <a:lnTo>
                    <a:pt x="387021" y="15140"/>
                  </a:lnTo>
                  <a:lnTo>
                    <a:pt x="429383" y="33133"/>
                  </a:lnTo>
                  <a:lnTo>
                    <a:pt x="468110" y="57243"/>
                  </a:lnTo>
                  <a:lnTo>
                    <a:pt x="502583" y="86848"/>
                  </a:lnTo>
                  <a:lnTo>
                    <a:pt x="532179" y="121326"/>
                  </a:lnTo>
                  <a:lnTo>
                    <a:pt x="556279" y="160054"/>
                  </a:lnTo>
                  <a:lnTo>
                    <a:pt x="574262" y="202410"/>
                  </a:lnTo>
                  <a:lnTo>
                    <a:pt x="585506" y="247771"/>
                  </a:lnTo>
                  <a:lnTo>
                    <a:pt x="589393" y="295514"/>
                  </a:lnTo>
                  <a:lnTo>
                    <a:pt x="585506" y="343268"/>
                  </a:lnTo>
                  <a:lnTo>
                    <a:pt x="574262" y="388545"/>
                  </a:lnTo>
                  <a:lnTo>
                    <a:pt x="556279" y="430744"/>
                  </a:lnTo>
                  <a:lnTo>
                    <a:pt x="532179" y="469265"/>
                  </a:lnTo>
                  <a:lnTo>
                    <a:pt x="502583" y="503507"/>
                  </a:lnTo>
                  <a:lnTo>
                    <a:pt x="468110" y="532870"/>
                  </a:lnTo>
                  <a:lnTo>
                    <a:pt x="429383" y="556753"/>
                  </a:lnTo>
                  <a:lnTo>
                    <a:pt x="387021" y="574556"/>
                  </a:lnTo>
                  <a:lnTo>
                    <a:pt x="341645" y="585678"/>
                  </a:lnTo>
                  <a:lnTo>
                    <a:pt x="293875" y="589518"/>
                  </a:lnTo>
                  <a:lnTo>
                    <a:pt x="246152" y="585678"/>
                  </a:lnTo>
                  <a:lnTo>
                    <a:pt x="200901" y="574556"/>
                  </a:lnTo>
                  <a:lnTo>
                    <a:pt x="158722" y="556753"/>
                  </a:lnTo>
                  <a:lnTo>
                    <a:pt x="120218" y="532870"/>
                  </a:lnTo>
                  <a:lnTo>
                    <a:pt x="85989" y="503507"/>
                  </a:lnTo>
                  <a:lnTo>
                    <a:pt x="56635" y="469265"/>
                  </a:lnTo>
                  <a:lnTo>
                    <a:pt x="32759" y="430744"/>
                  </a:lnTo>
                  <a:lnTo>
                    <a:pt x="14960" y="388545"/>
                  </a:lnTo>
                  <a:lnTo>
                    <a:pt x="3840" y="343268"/>
                  </a:lnTo>
                  <a:lnTo>
                    <a:pt x="0" y="295514"/>
                  </a:lnTo>
                  <a:close/>
                </a:path>
              </a:pathLst>
            </a:custGeom>
            <a:ln w="19704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94527" y="2476778"/>
              <a:ext cx="589915" cy="589915"/>
            </a:xfrm>
            <a:custGeom>
              <a:avLst/>
              <a:gdLst/>
              <a:ahLst/>
              <a:cxnLst/>
              <a:rect l="l" t="t" r="r" b="b"/>
              <a:pathLst>
                <a:path w="589914" h="589914">
                  <a:moveTo>
                    <a:pt x="295648" y="0"/>
                  </a:moveTo>
                  <a:lnTo>
                    <a:pt x="247859" y="3846"/>
                  </a:lnTo>
                  <a:lnTo>
                    <a:pt x="202464" y="14981"/>
                  </a:lnTo>
                  <a:lnTo>
                    <a:pt x="160083" y="32802"/>
                  </a:lnTo>
                  <a:lnTo>
                    <a:pt x="121338" y="56703"/>
                  </a:lnTo>
                  <a:lnTo>
                    <a:pt x="86850" y="86082"/>
                  </a:lnTo>
                  <a:lnTo>
                    <a:pt x="57240" y="120333"/>
                  </a:lnTo>
                  <a:lnTo>
                    <a:pt x="33129" y="158853"/>
                  </a:lnTo>
                  <a:lnTo>
                    <a:pt x="15138" y="201037"/>
                  </a:lnTo>
                  <a:lnTo>
                    <a:pt x="3888" y="246281"/>
                  </a:lnTo>
                  <a:lnTo>
                    <a:pt x="0" y="293982"/>
                  </a:lnTo>
                  <a:lnTo>
                    <a:pt x="3888" y="341777"/>
                  </a:lnTo>
                  <a:lnTo>
                    <a:pt x="15138" y="387175"/>
                  </a:lnTo>
                  <a:lnTo>
                    <a:pt x="33129" y="429557"/>
                  </a:lnTo>
                  <a:lnTo>
                    <a:pt x="57240" y="468301"/>
                  </a:lnTo>
                  <a:lnTo>
                    <a:pt x="86850" y="502788"/>
                  </a:lnTo>
                  <a:lnTo>
                    <a:pt x="121338" y="532395"/>
                  </a:lnTo>
                  <a:lnTo>
                    <a:pt x="160083" y="556504"/>
                  </a:lnTo>
                  <a:lnTo>
                    <a:pt x="202464" y="574492"/>
                  </a:lnTo>
                  <a:lnTo>
                    <a:pt x="247859" y="585741"/>
                  </a:lnTo>
                  <a:lnTo>
                    <a:pt x="295648" y="589628"/>
                  </a:lnTo>
                  <a:lnTo>
                    <a:pt x="343335" y="585741"/>
                  </a:lnTo>
                  <a:lnTo>
                    <a:pt x="388566" y="574492"/>
                  </a:lnTo>
                  <a:lnTo>
                    <a:pt x="430738" y="556504"/>
                  </a:lnTo>
                  <a:lnTo>
                    <a:pt x="469247" y="532395"/>
                  </a:lnTo>
                  <a:lnTo>
                    <a:pt x="503488" y="502788"/>
                  </a:lnTo>
                  <a:lnTo>
                    <a:pt x="532858" y="468301"/>
                  </a:lnTo>
                  <a:lnTo>
                    <a:pt x="556753" y="429557"/>
                  </a:lnTo>
                  <a:lnTo>
                    <a:pt x="574569" y="387175"/>
                  </a:lnTo>
                  <a:lnTo>
                    <a:pt x="585701" y="341777"/>
                  </a:lnTo>
                  <a:lnTo>
                    <a:pt x="589546" y="293982"/>
                  </a:lnTo>
                  <a:lnTo>
                    <a:pt x="585701" y="246281"/>
                  </a:lnTo>
                  <a:lnTo>
                    <a:pt x="574569" y="201037"/>
                  </a:lnTo>
                  <a:lnTo>
                    <a:pt x="556753" y="158853"/>
                  </a:lnTo>
                  <a:lnTo>
                    <a:pt x="532858" y="120333"/>
                  </a:lnTo>
                  <a:lnTo>
                    <a:pt x="503488" y="86082"/>
                  </a:lnTo>
                  <a:lnTo>
                    <a:pt x="469247" y="56703"/>
                  </a:lnTo>
                  <a:lnTo>
                    <a:pt x="430738" y="32802"/>
                  </a:lnTo>
                  <a:lnTo>
                    <a:pt x="388566" y="14981"/>
                  </a:lnTo>
                  <a:lnTo>
                    <a:pt x="343335" y="3846"/>
                  </a:lnTo>
                  <a:lnTo>
                    <a:pt x="295648" y="0"/>
                  </a:lnTo>
                  <a:close/>
                </a:path>
              </a:pathLst>
            </a:custGeom>
            <a:solidFill>
              <a:srgbClr val="CCE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94527" y="2476778"/>
              <a:ext cx="589915" cy="589915"/>
            </a:xfrm>
            <a:custGeom>
              <a:avLst/>
              <a:gdLst/>
              <a:ahLst/>
              <a:cxnLst/>
              <a:rect l="l" t="t" r="r" b="b"/>
              <a:pathLst>
                <a:path w="589914" h="589914">
                  <a:moveTo>
                    <a:pt x="0" y="293982"/>
                  </a:moveTo>
                  <a:lnTo>
                    <a:pt x="3888" y="246281"/>
                  </a:lnTo>
                  <a:lnTo>
                    <a:pt x="15138" y="201037"/>
                  </a:lnTo>
                  <a:lnTo>
                    <a:pt x="33129" y="158853"/>
                  </a:lnTo>
                  <a:lnTo>
                    <a:pt x="57240" y="120333"/>
                  </a:lnTo>
                  <a:lnTo>
                    <a:pt x="86850" y="86082"/>
                  </a:lnTo>
                  <a:lnTo>
                    <a:pt x="121338" y="56703"/>
                  </a:lnTo>
                  <a:lnTo>
                    <a:pt x="160083" y="32802"/>
                  </a:lnTo>
                  <a:lnTo>
                    <a:pt x="202464" y="14981"/>
                  </a:lnTo>
                  <a:lnTo>
                    <a:pt x="247859" y="3846"/>
                  </a:lnTo>
                  <a:lnTo>
                    <a:pt x="295648" y="0"/>
                  </a:lnTo>
                  <a:lnTo>
                    <a:pt x="343335" y="3846"/>
                  </a:lnTo>
                  <a:lnTo>
                    <a:pt x="388566" y="14981"/>
                  </a:lnTo>
                  <a:lnTo>
                    <a:pt x="430738" y="32802"/>
                  </a:lnTo>
                  <a:lnTo>
                    <a:pt x="469247" y="56703"/>
                  </a:lnTo>
                  <a:lnTo>
                    <a:pt x="503488" y="86082"/>
                  </a:lnTo>
                  <a:lnTo>
                    <a:pt x="532858" y="120333"/>
                  </a:lnTo>
                  <a:lnTo>
                    <a:pt x="556753" y="158853"/>
                  </a:lnTo>
                  <a:lnTo>
                    <a:pt x="574569" y="201037"/>
                  </a:lnTo>
                  <a:lnTo>
                    <a:pt x="585701" y="246281"/>
                  </a:lnTo>
                  <a:lnTo>
                    <a:pt x="589546" y="293982"/>
                  </a:lnTo>
                  <a:lnTo>
                    <a:pt x="585701" y="341777"/>
                  </a:lnTo>
                  <a:lnTo>
                    <a:pt x="574569" y="387175"/>
                  </a:lnTo>
                  <a:lnTo>
                    <a:pt x="556753" y="429557"/>
                  </a:lnTo>
                  <a:lnTo>
                    <a:pt x="532858" y="468301"/>
                  </a:lnTo>
                  <a:lnTo>
                    <a:pt x="503488" y="502788"/>
                  </a:lnTo>
                  <a:lnTo>
                    <a:pt x="469247" y="532395"/>
                  </a:lnTo>
                  <a:lnTo>
                    <a:pt x="430738" y="556504"/>
                  </a:lnTo>
                  <a:lnTo>
                    <a:pt x="388566" y="574492"/>
                  </a:lnTo>
                  <a:lnTo>
                    <a:pt x="343335" y="585741"/>
                  </a:lnTo>
                  <a:lnTo>
                    <a:pt x="295648" y="589628"/>
                  </a:lnTo>
                  <a:lnTo>
                    <a:pt x="247859" y="585741"/>
                  </a:lnTo>
                  <a:lnTo>
                    <a:pt x="202464" y="574492"/>
                  </a:lnTo>
                  <a:lnTo>
                    <a:pt x="160083" y="556504"/>
                  </a:lnTo>
                  <a:lnTo>
                    <a:pt x="121338" y="532395"/>
                  </a:lnTo>
                  <a:lnTo>
                    <a:pt x="86850" y="502788"/>
                  </a:lnTo>
                  <a:lnTo>
                    <a:pt x="57240" y="468301"/>
                  </a:lnTo>
                  <a:lnTo>
                    <a:pt x="33129" y="429557"/>
                  </a:lnTo>
                  <a:lnTo>
                    <a:pt x="15138" y="387175"/>
                  </a:lnTo>
                  <a:lnTo>
                    <a:pt x="3888" y="341777"/>
                  </a:lnTo>
                  <a:lnTo>
                    <a:pt x="0" y="293982"/>
                  </a:lnTo>
                  <a:close/>
                </a:path>
              </a:pathLst>
            </a:custGeom>
            <a:ln w="19704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35568" y="2498230"/>
              <a:ext cx="589915" cy="589915"/>
            </a:xfrm>
            <a:custGeom>
              <a:avLst/>
              <a:gdLst/>
              <a:ahLst/>
              <a:cxnLst/>
              <a:rect l="l" t="t" r="r" b="b"/>
              <a:pathLst>
                <a:path w="589914" h="589914">
                  <a:moveTo>
                    <a:pt x="293678" y="0"/>
                  </a:moveTo>
                  <a:lnTo>
                    <a:pt x="245998" y="3840"/>
                  </a:lnTo>
                  <a:lnTo>
                    <a:pt x="200783" y="14960"/>
                  </a:lnTo>
                  <a:lnTo>
                    <a:pt x="158636" y="32760"/>
                  </a:lnTo>
                  <a:lnTo>
                    <a:pt x="120157" y="56640"/>
                  </a:lnTo>
                  <a:lnTo>
                    <a:pt x="85948" y="86000"/>
                  </a:lnTo>
                  <a:lnTo>
                    <a:pt x="56610" y="120239"/>
                  </a:lnTo>
                  <a:lnTo>
                    <a:pt x="32745" y="158756"/>
                  </a:lnTo>
                  <a:lnTo>
                    <a:pt x="14954" y="200953"/>
                  </a:lnTo>
                  <a:lnTo>
                    <a:pt x="3838" y="246228"/>
                  </a:lnTo>
                  <a:lnTo>
                    <a:pt x="0" y="293982"/>
                  </a:lnTo>
                  <a:lnTo>
                    <a:pt x="3838" y="342146"/>
                  </a:lnTo>
                  <a:lnTo>
                    <a:pt x="14954" y="387752"/>
                  </a:lnTo>
                  <a:lnTo>
                    <a:pt x="32745" y="430209"/>
                  </a:lnTo>
                  <a:lnTo>
                    <a:pt x="56610" y="468925"/>
                  </a:lnTo>
                  <a:lnTo>
                    <a:pt x="85948" y="503308"/>
                  </a:lnTo>
                  <a:lnTo>
                    <a:pt x="120157" y="532766"/>
                  </a:lnTo>
                  <a:lnTo>
                    <a:pt x="158636" y="556708"/>
                  </a:lnTo>
                  <a:lnTo>
                    <a:pt x="200783" y="574541"/>
                  </a:lnTo>
                  <a:lnTo>
                    <a:pt x="245998" y="585676"/>
                  </a:lnTo>
                  <a:lnTo>
                    <a:pt x="293678" y="589519"/>
                  </a:lnTo>
                  <a:lnTo>
                    <a:pt x="341467" y="585676"/>
                  </a:lnTo>
                  <a:lnTo>
                    <a:pt x="386863" y="574541"/>
                  </a:lnTo>
                  <a:lnTo>
                    <a:pt x="429243" y="556708"/>
                  </a:lnTo>
                  <a:lnTo>
                    <a:pt x="467988" y="532766"/>
                  </a:lnTo>
                  <a:lnTo>
                    <a:pt x="502476" y="503308"/>
                  </a:lnTo>
                  <a:lnTo>
                    <a:pt x="532086" y="468925"/>
                  </a:lnTo>
                  <a:lnTo>
                    <a:pt x="556197" y="430209"/>
                  </a:lnTo>
                  <a:lnTo>
                    <a:pt x="574189" y="387752"/>
                  </a:lnTo>
                  <a:lnTo>
                    <a:pt x="585439" y="342146"/>
                  </a:lnTo>
                  <a:lnTo>
                    <a:pt x="589327" y="293982"/>
                  </a:lnTo>
                  <a:lnTo>
                    <a:pt x="585439" y="246228"/>
                  </a:lnTo>
                  <a:lnTo>
                    <a:pt x="574189" y="200953"/>
                  </a:lnTo>
                  <a:lnTo>
                    <a:pt x="556197" y="158756"/>
                  </a:lnTo>
                  <a:lnTo>
                    <a:pt x="532086" y="120239"/>
                  </a:lnTo>
                  <a:lnTo>
                    <a:pt x="502476" y="86000"/>
                  </a:lnTo>
                  <a:lnTo>
                    <a:pt x="467988" y="56640"/>
                  </a:lnTo>
                  <a:lnTo>
                    <a:pt x="429243" y="32760"/>
                  </a:lnTo>
                  <a:lnTo>
                    <a:pt x="386863" y="14960"/>
                  </a:lnTo>
                  <a:lnTo>
                    <a:pt x="341467" y="3840"/>
                  </a:lnTo>
                  <a:lnTo>
                    <a:pt x="293678" y="0"/>
                  </a:lnTo>
                  <a:close/>
                </a:path>
              </a:pathLst>
            </a:custGeom>
            <a:solidFill>
              <a:srgbClr val="CCE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35568" y="2498231"/>
              <a:ext cx="589915" cy="589915"/>
            </a:xfrm>
            <a:custGeom>
              <a:avLst/>
              <a:gdLst/>
              <a:ahLst/>
              <a:cxnLst/>
              <a:rect l="l" t="t" r="r" b="b"/>
              <a:pathLst>
                <a:path w="589914" h="589914">
                  <a:moveTo>
                    <a:pt x="0" y="293982"/>
                  </a:moveTo>
                  <a:lnTo>
                    <a:pt x="3838" y="246228"/>
                  </a:lnTo>
                  <a:lnTo>
                    <a:pt x="14954" y="200953"/>
                  </a:lnTo>
                  <a:lnTo>
                    <a:pt x="32745" y="158756"/>
                  </a:lnTo>
                  <a:lnTo>
                    <a:pt x="56610" y="120239"/>
                  </a:lnTo>
                  <a:lnTo>
                    <a:pt x="85948" y="86000"/>
                  </a:lnTo>
                  <a:lnTo>
                    <a:pt x="120157" y="56640"/>
                  </a:lnTo>
                  <a:lnTo>
                    <a:pt x="158636" y="32760"/>
                  </a:lnTo>
                  <a:lnTo>
                    <a:pt x="200783" y="14960"/>
                  </a:lnTo>
                  <a:lnTo>
                    <a:pt x="245998" y="3840"/>
                  </a:lnTo>
                  <a:lnTo>
                    <a:pt x="293678" y="0"/>
                  </a:lnTo>
                  <a:lnTo>
                    <a:pt x="341467" y="3840"/>
                  </a:lnTo>
                  <a:lnTo>
                    <a:pt x="386863" y="14960"/>
                  </a:lnTo>
                  <a:lnTo>
                    <a:pt x="429243" y="32760"/>
                  </a:lnTo>
                  <a:lnTo>
                    <a:pt x="467988" y="56640"/>
                  </a:lnTo>
                  <a:lnTo>
                    <a:pt x="502476" y="86000"/>
                  </a:lnTo>
                  <a:lnTo>
                    <a:pt x="532086" y="120239"/>
                  </a:lnTo>
                  <a:lnTo>
                    <a:pt x="556197" y="158756"/>
                  </a:lnTo>
                  <a:lnTo>
                    <a:pt x="574189" y="200953"/>
                  </a:lnTo>
                  <a:lnTo>
                    <a:pt x="585439" y="246228"/>
                  </a:lnTo>
                  <a:lnTo>
                    <a:pt x="589327" y="293982"/>
                  </a:lnTo>
                  <a:lnTo>
                    <a:pt x="585439" y="342146"/>
                  </a:lnTo>
                  <a:lnTo>
                    <a:pt x="574189" y="387752"/>
                  </a:lnTo>
                  <a:lnTo>
                    <a:pt x="556197" y="430209"/>
                  </a:lnTo>
                  <a:lnTo>
                    <a:pt x="532086" y="468925"/>
                  </a:lnTo>
                  <a:lnTo>
                    <a:pt x="502476" y="503308"/>
                  </a:lnTo>
                  <a:lnTo>
                    <a:pt x="467988" y="532766"/>
                  </a:lnTo>
                  <a:lnTo>
                    <a:pt x="429243" y="556707"/>
                  </a:lnTo>
                  <a:lnTo>
                    <a:pt x="386863" y="574541"/>
                  </a:lnTo>
                  <a:lnTo>
                    <a:pt x="341467" y="585676"/>
                  </a:lnTo>
                  <a:lnTo>
                    <a:pt x="293678" y="589518"/>
                  </a:lnTo>
                  <a:lnTo>
                    <a:pt x="245998" y="585676"/>
                  </a:lnTo>
                  <a:lnTo>
                    <a:pt x="200783" y="574541"/>
                  </a:lnTo>
                  <a:lnTo>
                    <a:pt x="158636" y="556707"/>
                  </a:lnTo>
                  <a:lnTo>
                    <a:pt x="120157" y="532766"/>
                  </a:lnTo>
                  <a:lnTo>
                    <a:pt x="85948" y="503308"/>
                  </a:lnTo>
                  <a:lnTo>
                    <a:pt x="56610" y="468925"/>
                  </a:lnTo>
                  <a:lnTo>
                    <a:pt x="32745" y="430209"/>
                  </a:lnTo>
                  <a:lnTo>
                    <a:pt x="14954" y="387752"/>
                  </a:lnTo>
                  <a:lnTo>
                    <a:pt x="3838" y="342146"/>
                  </a:lnTo>
                  <a:lnTo>
                    <a:pt x="0" y="293982"/>
                  </a:lnTo>
                  <a:close/>
                </a:path>
              </a:pathLst>
            </a:custGeom>
            <a:ln w="19704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63556" y="2739677"/>
              <a:ext cx="201942" cy="1280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95041" y="2746244"/>
              <a:ext cx="40005" cy="120014"/>
            </a:xfrm>
            <a:custGeom>
              <a:avLst/>
              <a:gdLst/>
              <a:ahLst/>
              <a:cxnLst/>
              <a:rect l="l" t="t" r="r" b="b"/>
              <a:pathLst>
                <a:path w="40005" h="120014">
                  <a:moveTo>
                    <a:pt x="39412" y="0"/>
                  </a:moveTo>
                  <a:lnTo>
                    <a:pt x="3282" y="3283"/>
                  </a:lnTo>
                  <a:lnTo>
                    <a:pt x="1641" y="4815"/>
                  </a:lnTo>
                  <a:lnTo>
                    <a:pt x="1641" y="11382"/>
                  </a:lnTo>
                  <a:lnTo>
                    <a:pt x="0" y="17949"/>
                  </a:lnTo>
                  <a:lnTo>
                    <a:pt x="1641" y="17949"/>
                  </a:lnTo>
                  <a:lnTo>
                    <a:pt x="9847" y="16417"/>
                  </a:lnTo>
                  <a:lnTo>
                    <a:pt x="11488" y="16417"/>
                  </a:lnTo>
                  <a:lnTo>
                    <a:pt x="19695" y="14666"/>
                  </a:lnTo>
                  <a:lnTo>
                    <a:pt x="19695" y="50784"/>
                  </a:lnTo>
                  <a:lnTo>
                    <a:pt x="18259" y="86952"/>
                  </a:lnTo>
                  <a:lnTo>
                    <a:pt x="18054" y="118162"/>
                  </a:lnTo>
                  <a:lnTo>
                    <a:pt x="19695" y="119803"/>
                  </a:lnTo>
                  <a:lnTo>
                    <a:pt x="37771" y="119803"/>
                  </a:lnTo>
                  <a:lnTo>
                    <a:pt x="39412" y="118162"/>
                  </a:lnTo>
                  <a:lnTo>
                    <a:pt x="38463" y="108328"/>
                  </a:lnTo>
                  <a:lnTo>
                    <a:pt x="37796" y="83753"/>
                  </a:lnTo>
                  <a:lnTo>
                    <a:pt x="37976" y="19865"/>
                  </a:lnTo>
                  <a:lnTo>
                    <a:pt x="38463" y="8167"/>
                  </a:lnTo>
                  <a:lnTo>
                    <a:pt x="394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80000" y="2739677"/>
              <a:ext cx="297180" cy="1280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29112" y="2739677"/>
              <a:ext cx="295648" cy="1280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76718" y="4389962"/>
              <a:ext cx="295429" cy="12807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43993" y="4389962"/>
              <a:ext cx="301994" cy="1280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88175" y="4389962"/>
              <a:ext cx="302104" cy="12807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630552" y="2306037"/>
              <a:ext cx="65672" cy="9522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27426" y="2279776"/>
              <a:ext cx="108585" cy="146685"/>
            </a:xfrm>
            <a:custGeom>
              <a:avLst/>
              <a:gdLst/>
              <a:ahLst/>
              <a:cxnLst/>
              <a:rect l="l" t="t" r="r" b="b"/>
              <a:pathLst>
                <a:path w="108585" h="146685">
                  <a:moveTo>
                    <a:pt x="37744" y="0"/>
                  </a:moveTo>
                  <a:lnTo>
                    <a:pt x="36106" y="0"/>
                  </a:lnTo>
                  <a:lnTo>
                    <a:pt x="26568" y="1282"/>
                  </a:lnTo>
                  <a:lnTo>
                    <a:pt x="11176" y="3759"/>
                  </a:lnTo>
                  <a:lnTo>
                    <a:pt x="1638" y="5029"/>
                  </a:lnTo>
                  <a:lnTo>
                    <a:pt x="0" y="5029"/>
                  </a:lnTo>
                  <a:lnTo>
                    <a:pt x="0" y="18161"/>
                  </a:lnTo>
                  <a:lnTo>
                    <a:pt x="8204" y="18161"/>
                  </a:lnTo>
                  <a:lnTo>
                    <a:pt x="9842" y="16421"/>
                  </a:lnTo>
                  <a:lnTo>
                    <a:pt x="18046" y="16421"/>
                  </a:lnTo>
                  <a:lnTo>
                    <a:pt x="18021" y="72097"/>
                  </a:lnTo>
                  <a:lnTo>
                    <a:pt x="17843" y="87071"/>
                  </a:lnTo>
                  <a:lnTo>
                    <a:pt x="17360" y="100812"/>
                  </a:lnTo>
                  <a:lnTo>
                    <a:pt x="16408" y="118198"/>
                  </a:lnTo>
                  <a:lnTo>
                    <a:pt x="18046" y="119951"/>
                  </a:lnTo>
                  <a:lnTo>
                    <a:pt x="36106" y="119951"/>
                  </a:lnTo>
                  <a:lnTo>
                    <a:pt x="37744" y="118198"/>
                  </a:lnTo>
                  <a:lnTo>
                    <a:pt x="36804" y="108394"/>
                  </a:lnTo>
                  <a:lnTo>
                    <a:pt x="36309" y="97523"/>
                  </a:lnTo>
                  <a:lnTo>
                    <a:pt x="36169" y="87071"/>
                  </a:lnTo>
                  <a:lnTo>
                    <a:pt x="36106" y="65671"/>
                  </a:lnTo>
                  <a:lnTo>
                    <a:pt x="36360" y="38138"/>
                  </a:lnTo>
                  <a:lnTo>
                    <a:pt x="36931" y="19951"/>
                  </a:lnTo>
                  <a:lnTo>
                    <a:pt x="37096" y="16421"/>
                  </a:lnTo>
                  <a:lnTo>
                    <a:pt x="37490" y="8191"/>
                  </a:lnTo>
                  <a:lnTo>
                    <a:pt x="37744" y="0"/>
                  </a:lnTo>
                  <a:close/>
                </a:path>
                <a:path w="108585" h="146685">
                  <a:moveTo>
                    <a:pt x="108343" y="98501"/>
                  </a:moveTo>
                  <a:lnTo>
                    <a:pt x="96850" y="98501"/>
                  </a:lnTo>
                  <a:lnTo>
                    <a:pt x="88646" y="100253"/>
                  </a:lnTo>
                  <a:lnTo>
                    <a:pt x="86423" y="110578"/>
                  </a:lnTo>
                  <a:lnTo>
                    <a:pt x="84340" y="120472"/>
                  </a:lnTo>
                  <a:lnTo>
                    <a:pt x="81953" y="131318"/>
                  </a:lnTo>
                  <a:lnTo>
                    <a:pt x="78803" y="144475"/>
                  </a:lnTo>
                  <a:lnTo>
                    <a:pt x="78803" y="146227"/>
                  </a:lnTo>
                  <a:lnTo>
                    <a:pt x="91935" y="146227"/>
                  </a:lnTo>
                  <a:lnTo>
                    <a:pt x="93573" y="144475"/>
                  </a:lnTo>
                  <a:lnTo>
                    <a:pt x="108343" y="100253"/>
                  </a:lnTo>
                  <a:lnTo>
                    <a:pt x="108343" y="985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01450" y="2279768"/>
              <a:ext cx="160976" cy="12148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10271" y="4140351"/>
              <a:ext cx="208507" cy="14615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84451" y="4141993"/>
              <a:ext cx="165812" cy="11986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51626" y="2526031"/>
              <a:ext cx="70596" cy="9368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50124" y="2498231"/>
              <a:ext cx="38100" cy="120014"/>
            </a:xfrm>
            <a:custGeom>
              <a:avLst/>
              <a:gdLst/>
              <a:ahLst/>
              <a:cxnLst/>
              <a:rect l="l" t="t" r="r" b="b"/>
              <a:pathLst>
                <a:path w="38100" h="120014">
                  <a:moveTo>
                    <a:pt x="36129" y="0"/>
                  </a:moveTo>
                  <a:lnTo>
                    <a:pt x="26577" y="1922"/>
                  </a:lnTo>
                  <a:lnTo>
                    <a:pt x="1641" y="4815"/>
                  </a:lnTo>
                  <a:lnTo>
                    <a:pt x="0" y="6566"/>
                  </a:lnTo>
                  <a:lnTo>
                    <a:pt x="0" y="17949"/>
                  </a:lnTo>
                  <a:lnTo>
                    <a:pt x="1641" y="19700"/>
                  </a:lnTo>
                  <a:lnTo>
                    <a:pt x="8206" y="17949"/>
                  </a:lnTo>
                  <a:lnTo>
                    <a:pt x="9847" y="17949"/>
                  </a:lnTo>
                  <a:lnTo>
                    <a:pt x="18054" y="16417"/>
                  </a:lnTo>
                  <a:lnTo>
                    <a:pt x="18054" y="119957"/>
                  </a:lnTo>
                  <a:lnTo>
                    <a:pt x="37771" y="119957"/>
                  </a:lnTo>
                  <a:lnTo>
                    <a:pt x="36386" y="85237"/>
                  </a:lnTo>
                  <a:lnTo>
                    <a:pt x="36129" y="67421"/>
                  </a:lnTo>
                  <a:lnTo>
                    <a:pt x="36386" y="38810"/>
                  </a:lnTo>
                  <a:lnTo>
                    <a:pt x="37771" y="15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383981" y="2494947"/>
              <a:ext cx="162595" cy="12148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625223" y="2498231"/>
              <a:ext cx="208332" cy="14447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285505" y="4107516"/>
              <a:ext cx="208551" cy="14613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59707" y="4107516"/>
              <a:ext cx="165659" cy="12151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467442" y="4156768"/>
              <a:ext cx="69152" cy="9524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564378" y="4128871"/>
              <a:ext cx="205740" cy="146685"/>
            </a:xfrm>
            <a:custGeom>
              <a:avLst/>
              <a:gdLst/>
              <a:ahLst/>
              <a:cxnLst/>
              <a:rect l="l" t="t" r="r" b="b"/>
              <a:pathLst>
                <a:path w="205739" h="146685">
                  <a:moveTo>
                    <a:pt x="39395" y="1638"/>
                  </a:moveTo>
                  <a:lnTo>
                    <a:pt x="37858" y="0"/>
                  </a:lnTo>
                  <a:lnTo>
                    <a:pt x="20574" y="3073"/>
                  </a:lnTo>
                  <a:lnTo>
                    <a:pt x="3289" y="4914"/>
                  </a:lnTo>
                  <a:lnTo>
                    <a:pt x="1752" y="6565"/>
                  </a:lnTo>
                  <a:lnTo>
                    <a:pt x="1752" y="13131"/>
                  </a:lnTo>
                  <a:lnTo>
                    <a:pt x="0" y="19697"/>
                  </a:lnTo>
                  <a:lnTo>
                    <a:pt x="1752" y="19697"/>
                  </a:lnTo>
                  <a:lnTo>
                    <a:pt x="9855" y="18059"/>
                  </a:lnTo>
                  <a:lnTo>
                    <a:pt x="11595" y="18059"/>
                  </a:lnTo>
                  <a:lnTo>
                    <a:pt x="19697" y="16408"/>
                  </a:lnTo>
                  <a:lnTo>
                    <a:pt x="19507" y="88049"/>
                  </a:lnTo>
                  <a:lnTo>
                    <a:pt x="18161" y="119862"/>
                  </a:lnTo>
                  <a:lnTo>
                    <a:pt x="19697" y="121500"/>
                  </a:lnTo>
                  <a:lnTo>
                    <a:pt x="28016" y="119862"/>
                  </a:lnTo>
                  <a:lnTo>
                    <a:pt x="39395" y="119862"/>
                  </a:lnTo>
                  <a:lnTo>
                    <a:pt x="38506" y="110032"/>
                  </a:lnTo>
                  <a:lnTo>
                    <a:pt x="37884" y="85458"/>
                  </a:lnTo>
                  <a:lnTo>
                    <a:pt x="38049" y="21539"/>
                  </a:lnTo>
                  <a:lnTo>
                    <a:pt x="38506" y="9817"/>
                  </a:lnTo>
                  <a:lnTo>
                    <a:pt x="39395" y="1638"/>
                  </a:lnTo>
                  <a:close/>
                </a:path>
                <a:path w="205739" h="146685">
                  <a:moveTo>
                    <a:pt x="165874" y="60756"/>
                  </a:moveTo>
                  <a:lnTo>
                    <a:pt x="152819" y="14770"/>
                  </a:lnTo>
                  <a:lnTo>
                    <a:pt x="146189" y="9652"/>
                  </a:lnTo>
                  <a:lnTo>
                    <a:pt x="146189" y="47599"/>
                  </a:lnTo>
                  <a:lnTo>
                    <a:pt x="146062" y="70612"/>
                  </a:lnTo>
                  <a:lnTo>
                    <a:pt x="145554" y="79235"/>
                  </a:lnTo>
                  <a:lnTo>
                    <a:pt x="144056" y="87998"/>
                  </a:lnTo>
                  <a:lnTo>
                    <a:pt x="141147" y="95237"/>
                  </a:lnTo>
                  <a:lnTo>
                    <a:pt x="137871" y="100164"/>
                  </a:lnTo>
                  <a:lnTo>
                    <a:pt x="133057" y="108369"/>
                  </a:lnTo>
                  <a:lnTo>
                    <a:pt x="121462" y="108369"/>
                  </a:lnTo>
                  <a:lnTo>
                    <a:pt x="110540" y="105727"/>
                  </a:lnTo>
                  <a:lnTo>
                    <a:pt x="103898" y="99542"/>
                  </a:lnTo>
                  <a:lnTo>
                    <a:pt x="100253" y="92367"/>
                  </a:lnTo>
                  <a:lnTo>
                    <a:pt x="98475" y="87033"/>
                  </a:lnTo>
                  <a:lnTo>
                    <a:pt x="96951" y="78816"/>
                  </a:lnTo>
                  <a:lnTo>
                    <a:pt x="95199" y="70612"/>
                  </a:lnTo>
                  <a:lnTo>
                    <a:pt x="100495" y="30010"/>
                  </a:lnTo>
                  <a:lnTo>
                    <a:pt x="121462" y="14770"/>
                  </a:lnTo>
                  <a:lnTo>
                    <a:pt x="129768" y="14770"/>
                  </a:lnTo>
                  <a:lnTo>
                    <a:pt x="134581" y="19697"/>
                  </a:lnTo>
                  <a:lnTo>
                    <a:pt x="137871" y="22974"/>
                  </a:lnTo>
                  <a:lnTo>
                    <a:pt x="141046" y="28206"/>
                  </a:lnTo>
                  <a:lnTo>
                    <a:pt x="143256" y="34061"/>
                  </a:lnTo>
                  <a:lnTo>
                    <a:pt x="144856" y="40525"/>
                  </a:lnTo>
                  <a:lnTo>
                    <a:pt x="146189" y="47599"/>
                  </a:lnTo>
                  <a:lnTo>
                    <a:pt x="146189" y="9652"/>
                  </a:lnTo>
                  <a:lnTo>
                    <a:pt x="136334" y="3276"/>
                  </a:lnTo>
                  <a:lnTo>
                    <a:pt x="131305" y="1638"/>
                  </a:lnTo>
                  <a:lnTo>
                    <a:pt x="121462" y="1638"/>
                  </a:lnTo>
                  <a:lnTo>
                    <a:pt x="83820" y="26263"/>
                  </a:lnTo>
                  <a:lnTo>
                    <a:pt x="77254" y="62407"/>
                  </a:lnTo>
                  <a:lnTo>
                    <a:pt x="78092" y="78816"/>
                  </a:lnTo>
                  <a:lnTo>
                    <a:pt x="97485" y="116916"/>
                  </a:lnTo>
                  <a:lnTo>
                    <a:pt x="119926" y="123151"/>
                  </a:lnTo>
                  <a:lnTo>
                    <a:pt x="127571" y="122707"/>
                  </a:lnTo>
                  <a:lnTo>
                    <a:pt x="135686" y="120891"/>
                  </a:lnTo>
                  <a:lnTo>
                    <a:pt x="144119" y="116916"/>
                  </a:lnTo>
                  <a:lnTo>
                    <a:pt x="152755" y="110007"/>
                  </a:lnTo>
                  <a:lnTo>
                    <a:pt x="153847" y="108369"/>
                  </a:lnTo>
                  <a:lnTo>
                    <a:pt x="156832" y="103936"/>
                  </a:lnTo>
                  <a:lnTo>
                    <a:pt x="161124" y="94627"/>
                  </a:lnTo>
                  <a:lnTo>
                    <a:pt x="164503" y="80695"/>
                  </a:lnTo>
                  <a:lnTo>
                    <a:pt x="165874" y="60756"/>
                  </a:lnTo>
                  <a:close/>
                </a:path>
                <a:path w="205739" h="146685">
                  <a:moveTo>
                    <a:pt x="205270" y="100164"/>
                  </a:moveTo>
                  <a:lnTo>
                    <a:pt x="185572" y="100164"/>
                  </a:lnTo>
                  <a:lnTo>
                    <a:pt x="183819" y="101803"/>
                  </a:lnTo>
                  <a:lnTo>
                    <a:pt x="182587" y="112191"/>
                  </a:lnTo>
                  <a:lnTo>
                    <a:pt x="181013" y="122123"/>
                  </a:lnTo>
                  <a:lnTo>
                    <a:pt x="178803" y="132969"/>
                  </a:lnTo>
                  <a:lnTo>
                    <a:pt x="175729" y="146126"/>
                  </a:lnTo>
                  <a:lnTo>
                    <a:pt x="188861" y="146126"/>
                  </a:lnTo>
                  <a:lnTo>
                    <a:pt x="188861" y="144487"/>
                  </a:lnTo>
                  <a:lnTo>
                    <a:pt x="192100" y="135509"/>
                  </a:lnTo>
                  <a:lnTo>
                    <a:pt x="196405" y="124383"/>
                  </a:lnTo>
                  <a:lnTo>
                    <a:pt x="201041" y="112623"/>
                  </a:lnTo>
                  <a:lnTo>
                    <a:pt x="205270" y="101803"/>
                  </a:lnTo>
                  <a:lnTo>
                    <a:pt x="205270" y="1001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35306" y="4156768"/>
              <a:ext cx="70684" cy="9524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933783" y="4128859"/>
              <a:ext cx="38100" cy="121920"/>
            </a:xfrm>
            <a:custGeom>
              <a:avLst/>
              <a:gdLst/>
              <a:ahLst/>
              <a:cxnLst/>
              <a:rect l="l" t="t" r="r" b="b"/>
              <a:pathLst>
                <a:path w="38100" h="121920">
                  <a:moveTo>
                    <a:pt x="37246" y="16417"/>
                  </a:moveTo>
                  <a:lnTo>
                    <a:pt x="18163" y="16417"/>
                  </a:lnTo>
                  <a:lnTo>
                    <a:pt x="18163" y="121511"/>
                  </a:lnTo>
                  <a:lnTo>
                    <a:pt x="28011" y="119869"/>
                  </a:lnTo>
                  <a:lnTo>
                    <a:pt x="37858" y="119869"/>
                  </a:lnTo>
                  <a:lnTo>
                    <a:pt x="37585" y="110044"/>
                  </a:lnTo>
                  <a:lnTo>
                    <a:pt x="36983" y="99142"/>
                  </a:lnTo>
                  <a:lnTo>
                    <a:pt x="36381" y="85469"/>
                  </a:lnTo>
                  <a:lnTo>
                    <a:pt x="36108" y="67333"/>
                  </a:lnTo>
                  <a:lnTo>
                    <a:pt x="36381" y="39744"/>
                  </a:lnTo>
                  <a:lnTo>
                    <a:pt x="36983" y="21550"/>
                  </a:lnTo>
                  <a:lnTo>
                    <a:pt x="37246" y="16417"/>
                  </a:lnTo>
                  <a:close/>
                </a:path>
                <a:path w="38100" h="121920">
                  <a:moveTo>
                    <a:pt x="36108" y="0"/>
                  </a:moveTo>
                  <a:lnTo>
                    <a:pt x="26616" y="1923"/>
                  </a:lnTo>
                  <a:lnTo>
                    <a:pt x="18929" y="3078"/>
                  </a:lnTo>
                  <a:lnTo>
                    <a:pt x="1750" y="4925"/>
                  </a:lnTo>
                  <a:lnTo>
                    <a:pt x="0" y="6566"/>
                  </a:lnTo>
                  <a:lnTo>
                    <a:pt x="0" y="19700"/>
                  </a:lnTo>
                  <a:lnTo>
                    <a:pt x="1750" y="19700"/>
                  </a:lnTo>
                  <a:lnTo>
                    <a:pt x="8315" y="18059"/>
                  </a:lnTo>
                  <a:lnTo>
                    <a:pt x="9847" y="18059"/>
                  </a:lnTo>
                  <a:lnTo>
                    <a:pt x="18163" y="16417"/>
                  </a:lnTo>
                  <a:lnTo>
                    <a:pt x="37246" y="16417"/>
                  </a:lnTo>
                  <a:lnTo>
                    <a:pt x="37585" y="9825"/>
                  </a:lnTo>
                  <a:lnTo>
                    <a:pt x="37858" y="1641"/>
                  </a:lnTo>
                  <a:lnTo>
                    <a:pt x="361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7408082" y="3698610"/>
            <a:ext cx="609600" cy="609600"/>
            <a:chOff x="7408082" y="3698610"/>
            <a:chExt cx="609600" cy="609600"/>
          </a:xfrm>
        </p:grpSpPr>
        <p:sp>
          <p:nvSpPr>
            <p:cNvPr id="50" name="object 50"/>
            <p:cNvSpPr/>
            <p:nvPr/>
          </p:nvSpPr>
          <p:spPr>
            <a:xfrm>
              <a:off x="7417934" y="3708462"/>
              <a:ext cx="589915" cy="589915"/>
            </a:xfrm>
            <a:custGeom>
              <a:avLst/>
              <a:gdLst/>
              <a:ahLst/>
              <a:cxnLst/>
              <a:rect l="l" t="t" r="r" b="b"/>
              <a:pathLst>
                <a:path w="589915" h="589914">
                  <a:moveTo>
                    <a:pt x="293897" y="0"/>
                  </a:moveTo>
                  <a:lnTo>
                    <a:pt x="246157" y="3887"/>
                  </a:lnTo>
                  <a:lnTo>
                    <a:pt x="200895" y="15135"/>
                  </a:lnTo>
                  <a:lnTo>
                    <a:pt x="158711" y="33123"/>
                  </a:lnTo>
                  <a:lnTo>
                    <a:pt x="120204" y="57229"/>
                  </a:lnTo>
                  <a:lnTo>
                    <a:pt x="85975" y="86834"/>
                  </a:lnTo>
                  <a:lnTo>
                    <a:pt x="56624" y="121317"/>
                  </a:lnTo>
                  <a:lnTo>
                    <a:pt x="32751" y="160055"/>
                  </a:lnTo>
                  <a:lnTo>
                    <a:pt x="14956" y="202430"/>
                  </a:lnTo>
                  <a:lnTo>
                    <a:pt x="3839" y="247819"/>
                  </a:lnTo>
                  <a:lnTo>
                    <a:pt x="0" y="295602"/>
                  </a:lnTo>
                  <a:lnTo>
                    <a:pt x="3839" y="343333"/>
                  </a:lnTo>
                  <a:lnTo>
                    <a:pt x="14956" y="388593"/>
                  </a:lnTo>
                  <a:lnTo>
                    <a:pt x="32751" y="430779"/>
                  </a:lnTo>
                  <a:lnTo>
                    <a:pt x="56624" y="469292"/>
                  </a:lnTo>
                  <a:lnTo>
                    <a:pt x="85975" y="503529"/>
                  </a:lnTo>
                  <a:lnTo>
                    <a:pt x="120204" y="532890"/>
                  </a:lnTo>
                  <a:lnTo>
                    <a:pt x="158711" y="556773"/>
                  </a:lnTo>
                  <a:lnTo>
                    <a:pt x="200895" y="574576"/>
                  </a:lnTo>
                  <a:lnTo>
                    <a:pt x="246157" y="585699"/>
                  </a:lnTo>
                  <a:lnTo>
                    <a:pt x="293897" y="589540"/>
                  </a:lnTo>
                  <a:lnTo>
                    <a:pt x="341686" y="585699"/>
                  </a:lnTo>
                  <a:lnTo>
                    <a:pt x="387081" y="574576"/>
                  </a:lnTo>
                  <a:lnTo>
                    <a:pt x="429462" y="556773"/>
                  </a:lnTo>
                  <a:lnTo>
                    <a:pt x="468207" y="532890"/>
                  </a:lnTo>
                  <a:lnTo>
                    <a:pt x="502695" y="503529"/>
                  </a:lnTo>
                  <a:lnTo>
                    <a:pt x="532305" y="469292"/>
                  </a:lnTo>
                  <a:lnTo>
                    <a:pt x="556416" y="430779"/>
                  </a:lnTo>
                  <a:lnTo>
                    <a:pt x="574407" y="388593"/>
                  </a:lnTo>
                  <a:lnTo>
                    <a:pt x="585658" y="343333"/>
                  </a:lnTo>
                  <a:lnTo>
                    <a:pt x="589546" y="295602"/>
                  </a:lnTo>
                  <a:lnTo>
                    <a:pt x="585658" y="247819"/>
                  </a:lnTo>
                  <a:lnTo>
                    <a:pt x="574407" y="202430"/>
                  </a:lnTo>
                  <a:lnTo>
                    <a:pt x="556416" y="160055"/>
                  </a:lnTo>
                  <a:lnTo>
                    <a:pt x="532305" y="121317"/>
                  </a:lnTo>
                  <a:lnTo>
                    <a:pt x="502695" y="86834"/>
                  </a:lnTo>
                  <a:lnTo>
                    <a:pt x="468207" y="57229"/>
                  </a:lnTo>
                  <a:lnTo>
                    <a:pt x="429462" y="33123"/>
                  </a:lnTo>
                  <a:lnTo>
                    <a:pt x="387081" y="15135"/>
                  </a:lnTo>
                  <a:lnTo>
                    <a:pt x="341686" y="3887"/>
                  </a:lnTo>
                  <a:lnTo>
                    <a:pt x="293897" y="0"/>
                  </a:lnTo>
                  <a:close/>
                </a:path>
              </a:pathLst>
            </a:custGeom>
            <a:solidFill>
              <a:srgbClr val="CCE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417934" y="3708462"/>
              <a:ext cx="589915" cy="589915"/>
            </a:xfrm>
            <a:custGeom>
              <a:avLst/>
              <a:gdLst/>
              <a:ahLst/>
              <a:cxnLst/>
              <a:rect l="l" t="t" r="r" b="b"/>
              <a:pathLst>
                <a:path w="589915" h="589914">
                  <a:moveTo>
                    <a:pt x="0" y="295602"/>
                  </a:moveTo>
                  <a:lnTo>
                    <a:pt x="3839" y="247819"/>
                  </a:lnTo>
                  <a:lnTo>
                    <a:pt x="14956" y="202430"/>
                  </a:lnTo>
                  <a:lnTo>
                    <a:pt x="32751" y="160055"/>
                  </a:lnTo>
                  <a:lnTo>
                    <a:pt x="56624" y="121317"/>
                  </a:lnTo>
                  <a:lnTo>
                    <a:pt x="85975" y="86834"/>
                  </a:lnTo>
                  <a:lnTo>
                    <a:pt x="120204" y="57229"/>
                  </a:lnTo>
                  <a:lnTo>
                    <a:pt x="158711" y="33123"/>
                  </a:lnTo>
                  <a:lnTo>
                    <a:pt x="200895" y="15135"/>
                  </a:lnTo>
                  <a:lnTo>
                    <a:pt x="246157" y="3887"/>
                  </a:lnTo>
                  <a:lnTo>
                    <a:pt x="293897" y="0"/>
                  </a:lnTo>
                  <a:lnTo>
                    <a:pt x="341686" y="3887"/>
                  </a:lnTo>
                  <a:lnTo>
                    <a:pt x="387081" y="15135"/>
                  </a:lnTo>
                  <a:lnTo>
                    <a:pt x="429462" y="33123"/>
                  </a:lnTo>
                  <a:lnTo>
                    <a:pt x="468207" y="57229"/>
                  </a:lnTo>
                  <a:lnTo>
                    <a:pt x="502695" y="86834"/>
                  </a:lnTo>
                  <a:lnTo>
                    <a:pt x="532305" y="121317"/>
                  </a:lnTo>
                  <a:lnTo>
                    <a:pt x="556416" y="160055"/>
                  </a:lnTo>
                  <a:lnTo>
                    <a:pt x="574407" y="202430"/>
                  </a:lnTo>
                  <a:lnTo>
                    <a:pt x="585658" y="247819"/>
                  </a:lnTo>
                  <a:lnTo>
                    <a:pt x="589546" y="295602"/>
                  </a:lnTo>
                  <a:lnTo>
                    <a:pt x="585658" y="343333"/>
                  </a:lnTo>
                  <a:lnTo>
                    <a:pt x="574407" y="388592"/>
                  </a:lnTo>
                  <a:lnTo>
                    <a:pt x="556416" y="430779"/>
                  </a:lnTo>
                  <a:lnTo>
                    <a:pt x="532305" y="469292"/>
                  </a:lnTo>
                  <a:lnTo>
                    <a:pt x="502695" y="503529"/>
                  </a:lnTo>
                  <a:lnTo>
                    <a:pt x="468207" y="532890"/>
                  </a:lnTo>
                  <a:lnTo>
                    <a:pt x="429462" y="556773"/>
                  </a:lnTo>
                  <a:lnTo>
                    <a:pt x="387081" y="574576"/>
                  </a:lnTo>
                  <a:lnTo>
                    <a:pt x="341686" y="585699"/>
                  </a:lnTo>
                  <a:lnTo>
                    <a:pt x="293897" y="589540"/>
                  </a:lnTo>
                  <a:lnTo>
                    <a:pt x="246157" y="585699"/>
                  </a:lnTo>
                  <a:lnTo>
                    <a:pt x="200895" y="574576"/>
                  </a:lnTo>
                  <a:lnTo>
                    <a:pt x="158711" y="556773"/>
                  </a:lnTo>
                  <a:lnTo>
                    <a:pt x="120204" y="532890"/>
                  </a:lnTo>
                  <a:lnTo>
                    <a:pt x="85975" y="503529"/>
                  </a:lnTo>
                  <a:lnTo>
                    <a:pt x="56624" y="469292"/>
                  </a:lnTo>
                  <a:lnTo>
                    <a:pt x="32751" y="430779"/>
                  </a:lnTo>
                  <a:lnTo>
                    <a:pt x="14956" y="388592"/>
                  </a:lnTo>
                  <a:lnTo>
                    <a:pt x="3839" y="343333"/>
                  </a:lnTo>
                  <a:lnTo>
                    <a:pt x="0" y="295602"/>
                  </a:lnTo>
                  <a:close/>
                </a:path>
              </a:pathLst>
            </a:custGeom>
            <a:ln w="19704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7365408" y="2430808"/>
            <a:ext cx="671830" cy="547370"/>
            <a:chOff x="7365408" y="2430808"/>
            <a:chExt cx="671830" cy="547370"/>
          </a:xfrm>
        </p:grpSpPr>
        <p:sp>
          <p:nvSpPr>
            <p:cNvPr id="53" name="object 53"/>
            <p:cNvSpPr/>
            <p:nvPr/>
          </p:nvSpPr>
          <p:spPr>
            <a:xfrm>
              <a:off x="7375260" y="2440660"/>
              <a:ext cx="652145" cy="527685"/>
            </a:xfrm>
            <a:custGeom>
              <a:avLst/>
              <a:gdLst/>
              <a:ahLst/>
              <a:cxnLst/>
              <a:rect l="l" t="t" r="r" b="b"/>
              <a:pathLst>
                <a:path w="652145" h="527685">
                  <a:moveTo>
                    <a:pt x="651914" y="0"/>
                  </a:moveTo>
                  <a:lnTo>
                    <a:pt x="0" y="0"/>
                  </a:lnTo>
                  <a:lnTo>
                    <a:pt x="0" y="527220"/>
                  </a:lnTo>
                  <a:lnTo>
                    <a:pt x="651914" y="527220"/>
                  </a:lnTo>
                  <a:lnTo>
                    <a:pt x="651914" y="0"/>
                  </a:lnTo>
                  <a:close/>
                </a:path>
              </a:pathLst>
            </a:custGeom>
            <a:solidFill>
              <a:srgbClr val="CCE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375260" y="2440660"/>
              <a:ext cx="652145" cy="527685"/>
            </a:xfrm>
            <a:custGeom>
              <a:avLst/>
              <a:gdLst/>
              <a:ahLst/>
              <a:cxnLst/>
              <a:rect l="l" t="t" r="r" b="b"/>
              <a:pathLst>
                <a:path w="652145" h="527685">
                  <a:moveTo>
                    <a:pt x="0" y="0"/>
                  </a:moveTo>
                  <a:lnTo>
                    <a:pt x="651914" y="0"/>
                  </a:lnTo>
                  <a:lnTo>
                    <a:pt x="651914" y="527220"/>
                  </a:lnTo>
                  <a:lnTo>
                    <a:pt x="0" y="527220"/>
                  </a:lnTo>
                  <a:lnTo>
                    <a:pt x="0" y="0"/>
                  </a:lnTo>
                  <a:close/>
                </a:path>
              </a:pathLst>
            </a:custGeom>
            <a:ln w="19704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/>
          <p:nvPr/>
        </p:nvSpPr>
        <p:spPr>
          <a:xfrm>
            <a:off x="7378543" y="3072974"/>
            <a:ext cx="743826" cy="34319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362131" y="4394887"/>
            <a:ext cx="743826" cy="35798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686377" y="4853036"/>
            <a:ext cx="205225" cy="14450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955634" y="4853036"/>
            <a:ext cx="165878" cy="11987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7743" y="4141993"/>
            <a:ext cx="206855" cy="14451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899425" y="2498230"/>
            <a:ext cx="167410" cy="11995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028969" y="4128871"/>
            <a:ext cx="110489" cy="146685"/>
          </a:xfrm>
          <a:custGeom>
            <a:avLst/>
            <a:gdLst/>
            <a:ahLst/>
            <a:cxnLst/>
            <a:rect l="l" t="t" r="r" b="b"/>
            <a:pathLst>
              <a:path w="110489" h="146685">
                <a:moveTo>
                  <a:pt x="37858" y="1638"/>
                </a:moveTo>
                <a:lnTo>
                  <a:pt x="36106" y="0"/>
                </a:lnTo>
                <a:lnTo>
                  <a:pt x="26619" y="1917"/>
                </a:lnTo>
                <a:lnTo>
                  <a:pt x="1752" y="4914"/>
                </a:lnTo>
                <a:lnTo>
                  <a:pt x="0" y="6565"/>
                </a:lnTo>
                <a:lnTo>
                  <a:pt x="0" y="19697"/>
                </a:lnTo>
                <a:lnTo>
                  <a:pt x="1752" y="19697"/>
                </a:lnTo>
                <a:lnTo>
                  <a:pt x="8318" y="18059"/>
                </a:lnTo>
                <a:lnTo>
                  <a:pt x="9855" y="18059"/>
                </a:lnTo>
                <a:lnTo>
                  <a:pt x="18161" y="16408"/>
                </a:lnTo>
                <a:lnTo>
                  <a:pt x="17945" y="88049"/>
                </a:lnTo>
                <a:lnTo>
                  <a:pt x="16408" y="119862"/>
                </a:lnTo>
                <a:lnTo>
                  <a:pt x="18161" y="121500"/>
                </a:lnTo>
                <a:lnTo>
                  <a:pt x="26263" y="119862"/>
                </a:lnTo>
                <a:lnTo>
                  <a:pt x="37858" y="119862"/>
                </a:lnTo>
                <a:lnTo>
                  <a:pt x="36842" y="110032"/>
                </a:lnTo>
                <a:lnTo>
                  <a:pt x="36131" y="85458"/>
                </a:lnTo>
                <a:lnTo>
                  <a:pt x="36385" y="39738"/>
                </a:lnTo>
                <a:lnTo>
                  <a:pt x="37858" y="1638"/>
                </a:lnTo>
                <a:close/>
              </a:path>
              <a:path w="110489" h="146685">
                <a:moveTo>
                  <a:pt x="110070" y="101803"/>
                </a:moveTo>
                <a:lnTo>
                  <a:pt x="108331" y="100164"/>
                </a:lnTo>
                <a:lnTo>
                  <a:pt x="88633" y="100164"/>
                </a:lnTo>
                <a:lnTo>
                  <a:pt x="88633" y="101803"/>
                </a:lnTo>
                <a:lnTo>
                  <a:pt x="86321" y="112623"/>
                </a:lnTo>
                <a:lnTo>
                  <a:pt x="84366" y="122123"/>
                </a:lnTo>
                <a:lnTo>
                  <a:pt x="81978" y="132969"/>
                </a:lnTo>
                <a:lnTo>
                  <a:pt x="78778" y="146126"/>
                </a:lnTo>
                <a:lnTo>
                  <a:pt x="91909" y="146126"/>
                </a:lnTo>
                <a:lnTo>
                  <a:pt x="93662" y="144487"/>
                </a:lnTo>
                <a:lnTo>
                  <a:pt x="96685" y="135509"/>
                </a:lnTo>
                <a:lnTo>
                  <a:pt x="100634" y="124383"/>
                </a:lnTo>
                <a:lnTo>
                  <a:pt x="105206" y="112623"/>
                </a:lnTo>
                <a:lnTo>
                  <a:pt x="110070" y="1018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2" name="object 62"/>
          <p:cNvGrpSpPr/>
          <p:nvPr/>
        </p:nvGrpSpPr>
        <p:grpSpPr>
          <a:xfrm>
            <a:off x="6204703" y="4128859"/>
            <a:ext cx="257810" cy="123189"/>
            <a:chOff x="6204703" y="4128859"/>
            <a:chExt cx="257810" cy="123189"/>
          </a:xfrm>
        </p:grpSpPr>
        <p:sp>
          <p:nvSpPr>
            <p:cNvPr id="63" name="object 63"/>
            <p:cNvSpPr/>
            <p:nvPr/>
          </p:nvSpPr>
          <p:spPr>
            <a:xfrm>
              <a:off x="6204703" y="4156768"/>
              <a:ext cx="68933" cy="9524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301648" y="4128859"/>
              <a:ext cx="40005" cy="121920"/>
            </a:xfrm>
            <a:custGeom>
              <a:avLst/>
              <a:gdLst/>
              <a:ahLst/>
              <a:cxnLst/>
              <a:rect l="l" t="t" r="r" b="b"/>
              <a:pathLst>
                <a:path w="40004" h="121920">
                  <a:moveTo>
                    <a:pt x="37639" y="0"/>
                  </a:moveTo>
                  <a:lnTo>
                    <a:pt x="28147" y="1923"/>
                  </a:lnTo>
                  <a:lnTo>
                    <a:pt x="3282" y="4925"/>
                  </a:lnTo>
                  <a:lnTo>
                    <a:pt x="1531" y="6566"/>
                  </a:lnTo>
                  <a:lnTo>
                    <a:pt x="1531" y="13133"/>
                  </a:lnTo>
                  <a:lnTo>
                    <a:pt x="0" y="19700"/>
                  </a:lnTo>
                  <a:lnTo>
                    <a:pt x="1531" y="19700"/>
                  </a:lnTo>
                  <a:lnTo>
                    <a:pt x="9847" y="18059"/>
                  </a:lnTo>
                  <a:lnTo>
                    <a:pt x="11379" y="18059"/>
                  </a:lnTo>
                  <a:lnTo>
                    <a:pt x="19695" y="16417"/>
                  </a:lnTo>
                  <a:lnTo>
                    <a:pt x="19695" y="52535"/>
                  </a:lnTo>
                  <a:lnTo>
                    <a:pt x="18163" y="88057"/>
                  </a:lnTo>
                  <a:lnTo>
                    <a:pt x="17944" y="119869"/>
                  </a:lnTo>
                  <a:lnTo>
                    <a:pt x="19695" y="121511"/>
                  </a:lnTo>
                  <a:lnTo>
                    <a:pt x="27792" y="119869"/>
                  </a:lnTo>
                  <a:lnTo>
                    <a:pt x="39390" y="119869"/>
                  </a:lnTo>
                  <a:lnTo>
                    <a:pt x="38378" y="110044"/>
                  </a:lnTo>
                  <a:lnTo>
                    <a:pt x="37667" y="85469"/>
                  </a:lnTo>
                  <a:lnTo>
                    <a:pt x="37858" y="21550"/>
                  </a:lnTo>
                  <a:lnTo>
                    <a:pt x="38378" y="9825"/>
                  </a:lnTo>
                  <a:lnTo>
                    <a:pt x="39390" y="1641"/>
                  </a:lnTo>
                  <a:lnTo>
                    <a:pt x="376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377146" y="4130500"/>
              <a:ext cx="85346" cy="11986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0375"/>
            <a:ext cx="65487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Layered </a:t>
            </a:r>
            <a:r>
              <a:rPr spc="-5" dirty="0"/>
              <a:t>architectural model for </a:t>
            </a:r>
            <a:r>
              <a:rPr dirty="0"/>
              <a:t>client–server  </a:t>
            </a:r>
            <a:r>
              <a:rPr spc="-5" dirty="0"/>
              <a:t>applications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7239B1BA-BB2B-477A-8D87-701A66C9E53C}" type="datetime1">
              <a:rPr lang="en-US" smtClean="0"/>
              <a:t>11/7/2020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174683" y="1880562"/>
            <a:ext cx="5018405" cy="846455"/>
            <a:chOff x="2174683" y="1880562"/>
            <a:chExt cx="5018405" cy="846455"/>
          </a:xfrm>
        </p:grpSpPr>
        <p:sp>
          <p:nvSpPr>
            <p:cNvPr id="4" name="object 4"/>
            <p:cNvSpPr/>
            <p:nvPr/>
          </p:nvSpPr>
          <p:spPr>
            <a:xfrm>
              <a:off x="2300478" y="2012492"/>
              <a:ext cx="4875530" cy="697230"/>
            </a:xfrm>
            <a:custGeom>
              <a:avLst/>
              <a:gdLst/>
              <a:ahLst/>
              <a:cxnLst/>
              <a:rect l="l" t="t" r="r" b="b"/>
              <a:pathLst>
                <a:path w="4875530" h="697230">
                  <a:moveTo>
                    <a:pt x="4875123" y="0"/>
                  </a:moveTo>
                  <a:lnTo>
                    <a:pt x="0" y="0"/>
                  </a:lnTo>
                  <a:lnTo>
                    <a:pt x="0" y="550646"/>
                  </a:lnTo>
                  <a:lnTo>
                    <a:pt x="0" y="696937"/>
                  </a:lnTo>
                  <a:lnTo>
                    <a:pt x="4875123" y="696937"/>
                  </a:lnTo>
                  <a:lnTo>
                    <a:pt x="4875123" y="550646"/>
                  </a:lnTo>
                  <a:lnTo>
                    <a:pt x="4875123" y="0"/>
                  </a:lnTo>
                  <a:close/>
                </a:path>
              </a:pathLst>
            </a:custGeom>
            <a:solidFill>
              <a:srgbClr val="7D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00487" y="2012484"/>
              <a:ext cx="4875530" cy="697230"/>
            </a:xfrm>
            <a:custGeom>
              <a:avLst/>
              <a:gdLst/>
              <a:ahLst/>
              <a:cxnLst/>
              <a:rect l="l" t="t" r="r" b="b"/>
              <a:pathLst>
                <a:path w="4875530" h="697230">
                  <a:moveTo>
                    <a:pt x="0" y="0"/>
                  </a:moveTo>
                  <a:lnTo>
                    <a:pt x="4875123" y="0"/>
                  </a:lnTo>
                  <a:lnTo>
                    <a:pt x="4875123" y="696945"/>
                  </a:lnTo>
                  <a:lnTo>
                    <a:pt x="0" y="696945"/>
                  </a:lnTo>
                  <a:lnTo>
                    <a:pt x="0" y="0"/>
                  </a:lnTo>
                  <a:close/>
                </a:path>
              </a:pathLst>
            </a:custGeom>
            <a:ln w="34422">
              <a:solidFill>
                <a:srgbClr val="7D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1894" y="1897773"/>
              <a:ext cx="4878705" cy="665480"/>
            </a:xfrm>
            <a:custGeom>
              <a:avLst/>
              <a:gdLst/>
              <a:ahLst/>
              <a:cxnLst/>
              <a:rect l="l" t="t" r="r" b="b"/>
              <a:pathLst>
                <a:path w="4878705" h="665480">
                  <a:moveTo>
                    <a:pt x="4878206" y="0"/>
                  </a:moveTo>
                  <a:lnTo>
                    <a:pt x="0" y="0"/>
                  </a:lnTo>
                  <a:lnTo>
                    <a:pt x="0" y="665361"/>
                  </a:lnTo>
                  <a:lnTo>
                    <a:pt x="4878206" y="665361"/>
                  </a:lnTo>
                  <a:lnTo>
                    <a:pt x="4878206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91894" y="1897773"/>
              <a:ext cx="4878705" cy="665480"/>
            </a:xfrm>
            <a:custGeom>
              <a:avLst/>
              <a:gdLst/>
              <a:ahLst/>
              <a:cxnLst/>
              <a:rect l="l" t="t" r="r" b="b"/>
              <a:pathLst>
                <a:path w="4878705" h="665480">
                  <a:moveTo>
                    <a:pt x="0" y="0"/>
                  </a:moveTo>
                  <a:lnTo>
                    <a:pt x="4878206" y="0"/>
                  </a:lnTo>
                  <a:lnTo>
                    <a:pt x="4878206" y="665361"/>
                  </a:lnTo>
                  <a:lnTo>
                    <a:pt x="0" y="665361"/>
                  </a:lnTo>
                  <a:lnTo>
                    <a:pt x="0" y="0"/>
                  </a:lnTo>
                  <a:close/>
                </a:path>
              </a:pathLst>
            </a:custGeom>
            <a:ln w="34422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77926" y="2124136"/>
              <a:ext cx="1657495" cy="24089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174683" y="3019221"/>
            <a:ext cx="5073015" cy="843915"/>
            <a:chOff x="2174683" y="3019221"/>
            <a:chExt cx="5073015" cy="843915"/>
          </a:xfrm>
        </p:grpSpPr>
        <p:sp>
          <p:nvSpPr>
            <p:cNvPr id="10" name="object 10"/>
            <p:cNvSpPr/>
            <p:nvPr/>
          </p:nvSpPr>
          <p:spPr>
            <a:xfrm>
              <a:off x="2291905" y="3142589"/>
              <a:ext cx="4938395" cy="702945"/>
            </a:xfrm>
            <a:custGeom>
              <a:avLst/>
              <a:gdLst/>
              <a:ahLst/>
              <a:cxnLst/>
              <a:rect l="l" t="t" r="r" b="b"/>
              <a:pathLst>
                <a:path w="4938395" h="702945">
                  <a:moveTo>
                    <a:pt x="4938166" y="0"/>
                  </a:moveTo>
                  <a:lnTo>
                    <a:pt x="0" y="0"/>
                  </a:lnTo>
                  <a:lnTo>
                    <a:pt x="0" y="593775"/>
                  </a:lnTo>
                  <a:lnTo>
                    <a:pt x="0" y="702792"/>
                  </a:lnTo>
                  <a:lnTo>
                    <a:pt x="4938166" y="702792"/>
                  </a:lnTo>
                  <a:lnTo>
                    <a:pt x="4938166" y="593775"/>
                  </a:lnTo>
                  <a:lnTo>
                    <a:pt x="4938166" y="0"/>
                  </a:lnTo>
                  <a:close/>
                </a:path>
              </a:pathLst>
            </a:custGeom>
            <a:solidFill>
              <a:srgbClr val="7D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91913" y="3142578"/>
              <a:ext cx="4938395" cy="702945"/>
            </a:xfrm>
            <a:custGeom>
              <a:avLst/>
              <a:gdLst/>
              <a:ahLst/>
              <a:cxnLst/>
              <a:rect l="l" t="t" r="r" b="b"/>
              <a:pathLst>
                <a:path w="4938395" h="702945">
                  <a:moveTo>
                    <a:pt x="0" y="0"/>
                  </a:moveTo>
                  <a:lnTo>
                    <a:pt x="4938166" y="0"/>
                  </a:lnTo>
                  <a:lnTo>
                    <a:pt x="4938166" y="702795"/>
                  </a:lnTo>
                  <a:lnTo>
                    <a:pt x="0" y="702795"/>
                  </a:lnTo>
                  <a:lnTo>
                    <a:pt x="0" y="0"/>
                  </a:lnTo>
                  <a:close/>
                </a:path>
              </a:pathLst>
            </a:custGeom>
            <a:ln w="34422">
              <a:solidFill>
                <a:srgbClr val="7D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91894" y="3036432"/>
              <a:ext cx="4938395" cy="700405"/>
            </a:xfrm>
            <a:custGeom>
              <a:avLst/>
              <a:gdLst/>
              <a:ahLst/>
              <a:cxnLst/>
              <a:rect l="l" t="t" r="r" b="b"/>
              <a:pathLst>
                <a:path w="4938395" h="700404">
                  <a:moveTo>
                    <a:pt x="4938008" y="0"/>
                  </a:moveTo>
                  <a:lnTo>
                    <a:pt x="0" y="0"/>
                  </a:lnTo>
                  <a:lnTo>
                    <a:pt x="0" y="699928"/>
                  </a:lnTo>
                  <a:lnTo>
                    <a:pt x="4938008" y="699928"/>
                  </a:lnTo>
                  <a:lnTo>
                    <a:pt x="4938008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91894" y="3036432"/>
              <a:ext cx="4938395" cy="700405"/>
            </a:xfrm>
            <a:custGeom>
              <a:avLst/>
              <a:gdLst/>
              <a:ahLst/>
              <a:cxnLst/>
              <a:rect l="l" t="t" r="r" b="b"/>
              <a:pathLst>
                <a:path w="4938395" h="700404">
                  <a:moveTo>
                    <a:pt x="0" y="0"/>
                  </a:moveTo>
                  <a:lnTo>
                    <a:pt x="4938008" y="0"/>
                  </a:lnTo>
                  <a:lnTo>
                    <a:pt x="4938008" y="699928"/>
                  </a:lnTo>
                  <a:lnTo>
                    <a:pt x="0" y="699928"/>
                  </a:lnTo>
                  <a:lnTo>
                    <a:pt x="0" y="0"/>
                  </a:lnTo>
                  <a:close/>
                </a:path>
              </a:pathLst>
            </a:custGeom>
            <a:ln w="34422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00755" y="3248545"/>
              <a:ext cx="177093" cy="215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06519" y="3300344"/>
              <a:ext cx="128592" cy="1663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55147" y="3257327"/>
              <a:ext cx="231474" cy="2093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15213" y="3220046"/>
              <a:ext cx="140019" cy="2437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86657" y="3300344"/>
              <a:ext cx="125735" cy="16636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52426" y="3303212"/>
              <a:ext cx="137162" cy="16063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23870" y="3220046"/>
              <a:ext cx="142914" cy="24666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06771" y="3220059"/>
              <a:ext cx="114935" cy="243840"/>
            </a:xfrm>
            <a:custGeom>
              <a:avLst/>
              <a:gdLst/>
              <a:ahLst/>
              <a:cxnLst/>
              <a:rect l="l" t="t" r="r" b="b"/>
              <a:pathLst>
                <a:path w="114935" h="243839">
                  <a:moveTo>
                    <a:pt x="37134" y="0"/>
                  </a:moveTo>
                  <a:lnTo>
                    <a:pt x="18923" y="5372"/>
                  </a:lnTo>
                  <a:lnTo>
                    <a:pt x="2857" y="8597"/>
                  </a:lnTo>
                  <a:lnTo>
                    <a:pt x="0" y="8597"/>
                  </a:lnTo>
                  <a:lnTo>
                    <a:pt x="3302" y="39204"/>
                  </a:lnTo>
                  <a:lnTo>
                    <a:pt x="5003" y="70612"/>
                  </a:lnTo>
                  <a:lnTo>
                    <a:pt x="5715" y="134823"/>
                  </a:lnTo>
                  <a:lnTo>
                    <a:pt x="2857" y="243789"/>
                  </a:lnTo>
                  <a:lnTo>
                    <a:pt x="37134" y="243789"/>
                  </a:lnTo>
                  <a:lnTo>
                    <a:pt x="34734" y="165506"/>
                  </a:lnTo>
                  <a:lnTo>
                    <a:pt x="34645" y="63093"/>
                  </a:lnTo>
                  <a:lnTo>
                    <a:pt x="35483" y="32969"/>
                  </a:lnTo>
                  <a:lnTo>
                    <a:pt x="37134" y="0"/>
                  </a:lnTo>
                  <a:close/>
                </a:path>
                <a:path w="114935" h="243839">
                  <a:moveTo>
                    <a:pt x="114312" y="86029"/>
                  </a:moveTo>
                  <a:lnTo>
                    <a:pt x="111455" y="83159"/>
                  </a:lnTo>
                  <a:lnTo>
                    <a:pt x="102120" y="84861"/>
                  </a:lnTo>
                  <a:lnTo>
                    <a:pt x="94665" y="86029"/>
                  </a:lnTo>
                  <a:lnTo>
                    <a:pt x="87757" y="87185"/>
                  </a:lnTo>
                  <a:lnTo>
                    <a:pt x="80035" y="88900"/>
                  </a:lnTo>
                  <a:lnTo>
                    <a:pt x="77177" y="91757"/>
                  </a:lnTo>
                  <a:lnTo>
                    <a:pt x="78828" y="104406"/>
                  </a:lnTo>
                  <a:lnTo>
                    <a:pt x="79667" y="119748"/>
                  </a:lnTo>
                  <a:lnTo>
                    <a:pt x="79984" y="142608"/>
                  </a:lnTo>
                  <a:lnTo>
                    <a:pt x="79984" y="200240"/>
                  </a:lnTo>
                  <a:lnTo>
                    <a:pt x="79667" y="217271"/>
                  </a:lnTo>
                  <a:lnTo>
                    <a:pt x="78828" y="231063"/>
                  </a:lnTo>
                  <a:lnTo>
                    <a:pt x="77177" y="243789"/>
                  </a:lnTo>
                  <a:lnTo>
                    <a:pt x="114312" y="243789"/>
                  </a:lnTo>
                  <a:lnTo>
                    <a:pt x="114312" y="240919"/>
                  </a:lnTo>
                  <a:lnTo>
                    <a:pt x="113868" y="227126"/>
                  </a:lnTo>
                  <a:lnTo>
                    <a:pt x="112877" y="212242"/>
                  </a:lnTo>
                  <a:lnTo>
                    <a:pt x="111899" y="190919"/>
                  </a:lnTo>
                  <a:lnTo>
                    <a:pt x="111455" y="157759"/>
                  </a:lnTo>
                  <a:lnTo>
                    <a:pt x="111899" y="131635"/>
                  </a:lnTo>
                  <a:lnTo>
                    <a:pt x="112877" y="112217"/>
                  </a:lnTo>
                  <a:lnTo>
                    <a:pt x="113868" y="97637"/>
                  </a:lnTo>
                  <a:lnTo>
                    <a:pt x="114312" y="86029"/>
                  </a:lnTo>
                  <a:close/>
                </a:path>
                <a:path w="114935" h="243839">
                  <a:moveTo>
                    <a:pt x="114312" y="8597"/>
                  </a:moveTo>
                  <a:lnTo>
                    <a:pt x="103733" y="9042"/>
                  </a:lnTo>
                  <a:lnTo>
                    <a:pt x="89001" y="11010"/>
                  </a:lnTo>
                  <a:lnTo>
                    <a:pt x="80035" y="11468"/>
                  </a:lnTo>
                  <a:lnTo>
                    <a:pt x="77177" y="14338"/>
                  </a:lnTo>
                  <a:lnTo>
                    <a:pt x="77177" y="43014"/>
                  </a:lnTo>
                  <a:lnTo>
                    <a:pt x="89001" y="42964"/>
                  </a:lnTo>
                  <a:lnTo>
                    <a:pt x="96100" y="42646"/>
                  </a:lnTo>
                  <a:lnTo>
                    <a:pt x="103733" y="41795"/>
                  </a:lnTo>
                  <a:lnTo>
                    <a:pt x="114312" y="40144"/>
                  </a:lnTo>
                  <a:lnTo>
                    <a:pt x="114312" y="85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61082" y="3303212"/>
              <a:ext cx="137162" cy="16063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29708" y="3306080"/>
              <a:ext cx="142876" cy="23236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2174683" y="4195353"/>
            <a:ext cx="5010150" cy="863600"/>
            <a:chOff x="2174683" y="4195353"/>
            <a:chExt cx="5010150" cy="863600"/>
          </a:xfrm>
        </p:grpSpPr>
        <p:sp>
          <p:nvSpPr>
            <p:cNvPr id="25" name="object 25"/>
            <p:cNvSpPr/>
            <p:nvPr/>
          </p:nvSpPr>
          <p:spPr>
            <a:xfrm>
              <a:off x="2306193" y="4335881"/>
              <a:ext cx="4861560" cy="706120"/>
            </a:xfrm>
            <a:custGeom>
              <a:avLst/>
              <a:gdLst/>
              <a:ahLst/>
              <a:cxnLst/>
              <a:rect l="l" t="t" r="r" b="b"/>
              <a:pathLst>
                <a:path w="4861559" h="706120">
                  <a:moveTo>
                    <a:pt x="4861026" y="0"/>
                  </a:moveTo>
                  <a:lnTo>
                    <a:pt x="0" y="0"/>
                  </a:lnTo>
                  <a:lnTo>
                    <a:pt x="0" y="582320"/>
                  </a:lnTo>
                  <a:lnTo>
                    <a:pt x="0" y="705662"/>
                  </a:lnTo>
                  <a:lnTo>
                    <a:pt x="4861026" y="705662"/>
                  </a:lnTo>
                  <a:lnTo>
                    <a:pt x="4861026" y="582320"/>
                  </a:lnTo>
                  <a:lnTo>
                    <a:pt x="4861026" y="0"/>
                  </a:lnTo>
                  <a:close/>
                </a:path>
              </a:pathLst>
            </a:custGeom>
            <a:solidFill>
              <a:srgbClr val="7D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06204" y="4335878"/>
              <a:ext cx="4861560" cy="706120"/>
            </a:xfrm>
            <a:custGeom>
              <a:avLst/>
              <a:gdLst/>
              <a:ahLst/>
              <a:cxnLst/>
              <a:rect l="l" t="t" r="r" b="b"/>
              <a:pathLst>
                <a:path w="4861559" h="706120">
                  <a:moveTo>
                    <a:pt x="0" y="0"/>
                  </a:moveTo>
                  <a:lnTo>
                    <a:pt x="4861026" y="0"/>
                  </a:lnTo>
                  <a:lnTo>
                    <a:pt x="4861026" y="705663"/>
                  </a:lnTo>
                  <a:lnTo>
                    <a:pt x="0" y="705663"/>
                  </a:lnTo>
                  <a:lnTo>
                    <a:pt x="0" y="0"/>
                  </a:lnTo>
                  <a:close/>
                </a:path>
              </a:pathLst>
            </a:custGeom>
            <a:ln w="34422">
              <a:solidFill>
                <a:srgbClr val="7D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91894" y="4212564"/>
              <a:ext cx="4858385" cy="706120"/>
            </a:xfrm>
            <a:custGeom>
              <a:avLst/>
              <a:gdLst/>
              <a:ahLst/>
              <a:cxnLst/>
              <a:rect l="l" t="t" r="r" b="b"/>
              <a:pathLst>
                <a:path w="4858384" h="706120">
                  <a:moveTo>
                    <a:pt x="4858018" y="0"/>
                  </a:moveTo>
                  <a:lnTo>
                    <a:pt x="0" y="0"/>
                  </a:lnTo>
                  <a:lnTo>
                    <a:pt x="0" y="705625"/>
                  </a:lnTo>
                  <a:lnTo>
                    <a:pt x="4858018" y="705625"/>
                  </a:lnTo>
                  <a:lnTo>
                    <a:pt x="4858018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91894" y="4212564"/>
              <a:ext cx="4858385" cy="706120"/>
            </a:xfrm>
            <a:custGeom>
              <a:avLst/>
              <a:gdLst/>
              <a:ahLst/>
              <a:cxnLst/>
              <a:rect l="l" t="t" r="r" b="b"/>
              <a:pathLst>
                <a:path w="4858384" h="706120">
                  <a:moveTo>
                    <a:pt x="0" y="0"/>
                  </a:moveTo>
                  <a:lnTo>
                    <a:pt x="4858018" y="0"/>
                  </a:lnTo>
                  <a:lnTo>
                    <a:pt x="4858018" y="705625"/>
                  </a:lnTo>
                  <a:lnTo>
                    <a:pt x="0" y="705625"/>
                  </a:lnTo>
                  <a:lnTo>
                    <a:pt x="0" y="0"/>
                  </a:lnTo>
                  <a:close/>
                </a:path>
              </a:pathLst>
            </a:custGeom>
            <a:ln w="34422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09215" y="4442024"/>
              <a:ext cx="182909" cy="21515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312121" y="4493644"/>
              <a:ext cx="142876" cy="23810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89317" y="4493644"/>
              <a:ext cx="145733" cy="23810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66464" y="4413351"/>
              <a:ext cx="114935" cy="243840"/>
            </a:xfrm>
            <a:custGeom>
              <a:avLst/>
              <a:gdLst/>
              <a:ahLst/>
              <a:cxnLst/>
              <a:rect l="l" t="t" r="r" b="b"/>
              <a:pathLst>
                <a:path w="114935" h="243839">
                  <a:moveTo>
                    <a:pt x="37147" y="2870"/>
                  </a:moveTo>
                  <a:lnTo>
                    <a:pt x="34290" y="0"/>
                  </a:lnTo>
                  <a:lnTo>
                    <a:pt x="11785" y="5245"/>
                  </a:lnTo>
                  <a:lnTo>
                    <a:pt x="2857" y="5740"/>
                  </a:lnTo>
                  <a:lnTo>
                    <a:pt x="0" y="8610"/>
                  </a:lnTo>
                  <a:lnTo>
                    <a:pt x="1651" y="39217"/>
                  </a:lnTo>
                  <a:lnTo>
                    <a:pt x="2857" y="243840"/>
                  </a:lnTo>
                  <a:lnTo>
                    <a:pt x="34290" y="243840"/>
                  </a:lnTo>
                  <a:lnTo>
                    <a:pt x="37147" y="240969"/>
                  </a:lnTo>
                  <a:lnTo>
                    <a:pt x="34734" y="165519"/>
                  </a:lnTo>
                  <a:lnTo>
                    <a:pt x="34645" y="63093"/>
                  </a:lnTo>
                  <a:lnTo>
                    <a:pt x="35483" y="32981"/>
                  </a:lnTo>
                  <a:lnTo>
                    <a:pt x="37147" y="2870"/>
                  </a:lnTo>
                  <a:close/>
                </a:path>
                <a:path w="114935" h="243839">
                  <a:moveTo>
                    <a:pt x="114312" y="86029"/>
                  </a:moveTo>
                  <a:lnTo>
                    <a:pt x="111455" y="83172"/>
                  </a:lnTo>
                  <a:lnTo>
                    <a:pt x="93243" y="86042"/>
                  </a:lnTo>
                  <a:lnTo>
                    <a:pt x="86144" y="87210"/>
                  </a:lnTo>
                  <a:lnTo>
                    <a:pt x="77177" y="88938"/>
                  </a:lnTo>
                  <a:lnTo>
                    <a:pt x="77177" y="91808"/>
                  </a:lnTo>
                  <a:lnTo>
                    <a:pt x="78828" y="104444"/>
                  </a:lnTo>
                  <a:lnTo>
                    <a:pt x="79679" y="119773"/>
                  </a:lnTo>
                  <a:lnTo>
                    <a:pt x="79984" y="142621"/>
                  </a:lnTo>
                  <a:lnTo>
                    <a:pt x="79984" y="200202"/>
                  </a:lnTo>
                  <a:lnTo>
                    <a:pt x="79679" y="216916"/>
                  </a:lnTo>
                  <a:lnTo>
                    <a:pt x="78828" y="229882"/>
                  </a:lnTo>
                  <a:lnTo>
                    <a:pt x="77177" y="240969"/>
                  </a:lnTo>
                  <a:lnTo>
                    <a:pt x="80035" y="243840"/>
                  </a:lnTo>
                  <a:lnTo>
                    <a:pt x="111455" y="243840"/>
                  </a:lnTo>
                  <a:lnTo>
                    <a:pt x="114312" y="240969"/>
                  </a:lnTo>
                  <a:lnTo>
                    <a:pt x="112661" y="227101"/>
                  </a:lnTo>
                  <a:lnTo>
                    <a:pt x="111810" y="211899"/>
                  </a:lnTo>
                  <a:lnTo>
                    <a:pt x="111506" y="189712"/>
                  </a:lnTo>
                  <a:lnTo>
                    <a:pt x="111455" y="154901"/>
                  </a:lnTo>
                  <a:lnTo>
                    <a:pt x="111899" y="130429"/>
                  </a:lnTo>
                  <a:lnTo>
                    <a:pt x="112890" y="111874"/>
                  </a:lnTo>
                  <a:lnTo>
                    <a:pt x="113868" y="97612"/>
                  </a:lnTo>
                  <a:lnTo>
                    <a:pt x="114312" y="86029"/>
                  </a:lnTo>
                  <a:close/>
                </a:path>
                <a:path w="114935" h="243839">
                  <a:moveTo>
                    <a:pt x="114312" y="8610"/>
                  </a:moveTo>
                  <a:lnTo>
                    <a:pt x="102527" y="8648"/>
                  </a:lnTo>
                  <a:lnTo>
                    <a:pt x="95745" y="8966"/>
                  </a:lnTo>
                  <a:lnTo>
                    <a:pt x="88963" y="9817"/>
                  </a:lnTo>
                  <a:lnTo>
                    <a:pt x="80035" y="11468"/>
                  </a:lnTo>
                  <a:lnTo>
                    <a:pt x="77177" y="11468"/>
                  </a:lnTo>
                  <a:lnTo>
                    <a:pt x="77177" y="40144"/>
                  </a:lnTo>
                  <a:lnTo>
                    <a:pt x="80035" y="43014"/>
                  </a:lnTo>
                  <a:lnTo>
                    <a:pt x="88963" y="42570"/>
                  </a:lnTo>
                  <a:lnTo>
                    <a:pt x="102527" y="40601"/>
                  </a:lnTo>
                  <a:lnTo>
                    <a:pt x="111455" y="40144"/>
                  </a:lnTo>
                  <a:lnTo>
                    <a:pt x="114312" y="37287"/>
                  </a:lnTo>
                  <a:lnTo>
                    <a:pt x="114312" y="86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15064" y="4493644"/>
              <a:ext cx="262936" cy="16640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00855" y="4450628"/>
              <a:ext cx="88597" cy="20655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12307" y="4421950"/>
              <a:ext cx="40005" cy="235585"/>
            </a:xfrm>
            <a:custGeom>
              <a:avLst/>
              <a:gdLst/>
              <a:ahLst/>
              <a:cxnLst/>
              <a:rect l="l" t="t" r="r" b="b"/>
              <a:pathLst>
                <a:path w="40004" h="235585">
                  <a:moveTo>
                    <a:pt x="34281" y="74562"/>
                  </a:moveTo>
                  <a:lnTo>
                    <a:pt x="24952" y="76265"/>
                  </a:lnTo>
                  <a:lnTo>
                    <a:pt x="17497" y="77434"/>
                  </a:lnTo>
                  <a:lnTo>
                    <a:pt x="10578" y="78611"/>
                  </a:lnTo>
                  <a:lnTo>
                    <a:pt x="2856" y="80335"/>
                  </a:lnTo>
                  <a:lnTo>
                    <a:pt x="0" y="83203"/>
                  </a:lnTo>
                  <a:lnTo>
                    <a:pt x="1651" y="95839"/>
                  </a:lnTo>
                  <a:lnTo>
                    <a:pt x="2499" y="111164"/>
                  </a:lnTo>
                  <a:lnTo>
                    <a:pt x="2812" y="134017"/>
                  </a:lnTo>
                  <a:lnTo>
                    <a:pt x="2856" y="235233"/>
                  </a:lnTo>
                  <a:lnTo>
                    <a:pt x="37137" y="235233"/>
                  </a:lnTo>
                  <a:lnTo>
                    <a:pt x="37137" y="77429"/>
                  </a:lnTo>
                  <a:lnTo>
                    <a:pt x="34281" y="74562"/>
                  </a:lnTo>
                  <a:close/>
                </a:path>
                <a:path w="40004" h="235585">
                  <a:moveTo>
                    <a:pt x="39994" y="0"/>
                  </a:moveTo>
                  <a:lnTo>
                    <a:pt x="28165" y="44"/>
                  </a:lnTo>
                  <a:lnTo>
                    <a:pt x="21068" y="358"/>
                  </a:lnTo>
                  <a:lnTo>
                    <a:pt x="13435" y="1209"/>
                  </a:lnTo>
                  <a:lnTo>
                    <a:pt x="2856" y="2867"/>
                  </a:lnTo>
                  <a:lnTo>
                    <a:pt x="0" y="2867"/>
                  </a:lnTo>
                  <a:lnTo>
                    <a:pt x="2856" y="11471"/>
                  </a:lnTo>
                  <a:lnTo>
                    <a:pt x="2856" y="34413"/>
                  </a:lnTo>
                  <a:lnTo>
                    <a:pt x="12230" y="33965"/>
                  </a:lnTo>
                  <a:lnTo>
                    <a:pt x="27764" y="31993"/>
                  </a:lnTo>
                  <a:lnTo>
                    <a:pt x="37137" y="31545"/>
                  </a:lnTo>
                  <a:lnTo>
                    <a:pt x="39994" y="28677"/>
                  </a:lnTo>
                  <a:lnTo>
                    <a:pt x="38387" y="21373"/>
                  </a:lnTo>
                  <a:lnTo>
                    <a:pt x="37852" y="15414"/>
                  </a:lnTo>
                  <a:lnTo>
                    <a:pt x="38387" y="8916"/>
                  </a:lnTo>
                  <a:lnTo>
                    <a:pt x="399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83764" y="4493644"/>
              <a:ext cx="151446" cy="16640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466635" y="4496512"/>
              <a:ext cx="140019" cy="16067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732429" y="4421950"/>
              <a:ext cx="1417412" cy="3097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2174683" y="5388653"/>
            <a:ext cx="5004435" cy="863600"/>
            <a:chOff x="2174683" y="5388653"/>
            <a:chExt cx="5004435" cy="863600"/>
          </a:xfrm>
        </p:grpSpPr>
        <p:sp>
          <p:nvSpPr>
            <p:cNvPr id="40" name="object 40"/>
            <p:cNvSpPr/>
            <p:nvPr/>
          </p:nvSpPr>
          <p:spPr>
            <a:xfrm>
              <a:off x="2300478" y="5532094"/>
              <a:ext cx="4861560" cy="702945"/>
            </a:xfrm>
            <a:custGeom>
              <a:avLst/>
              <a:gdLst/>
              <a:ahLst/>
              <a:cxnLst/>
              <a:rect l="l" t="t" r="r" b="b"/>
              <a:pathLst>
                <a:path w="4861559" h="702945">
                  <a:moveTo>
                    <a:pt x="4861039" y="0"/>
                  </a:moveTo>
                  <a:lnTo>
                    <a:pt x="0" y="0"/>
                  </a:lnTo>
                  <a:lnTo>
                    <a:pt x="0" y="579424"/>
                  </a:lnTo>
                  <a:lnTo>
                    <a:pt x="0" y="702767"/>
                  </a:lnTo>
                  <a:lnTo>
                    <a:pt x="4861039" y="702767"/>
                  </a:lnTo>
                  <a:lnTo>
                    <a:pt x="4861039" y="579424"/>
                  </a:lnTo>
                  <a:lnTo>
                    <a:pt x="4861039" y="0"/>
                  </a:lnTo>
                  <a:close/>
                </a:path>
              </a:pathLst>
            </a:custGeom>
            <a:solidFill>
              <a:srgbClr val="7D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300487" y="5532084"/>
              <a:ext cx="4861560" cy="702945"/>
            </a:xfrm>
            <a:custGeom>
              <a:avLst/>
              <a:gdLst/>
              <a:ahLst/>
              <a:cxnLst/>
              <a:rect l="l" t="t" r="r" b="b"/>
              <a:pathLst>
                <a:path w="4861559" h="702945">
                  <a:moveTo>
                    <a:pt x="0" y="0"/>
                  </a:moveTo>
                  <a:lnTo>
                    <a:pt x="4861030" y="0"/>
                  </a:lnTo>
                  <a:lnTo>
                    <a:pt x="4861030" y="702772"/>
                  </a:lnTo>
                  <a:lnTo>
                    <a:pt x="0" y="702772"/>
                  </a:lnTo>
                  <a:lnTo>
                    <a:pt x="0" y="0"/>
                  </a:lnTo>
                  <a:close/>
                </a:path>
              </a:pathLst>
            </a:custGeom>
            <a:ln w="34422">
              <a:solidFill>
                <a:srgbClr val="7D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191894" y="5405864"/>
              <a:ext cx="4858385" cy="706120"/>
            </a:xfrm>
            <a:custGeom>
              <a:avLst/>
              <a:gdLst/>
              <a:ahLst/>
              <a:cxnLst/>
              <a:rect l="l" t="t" r="r" b="b"/>
              <a:pathLst>
                <a:path w="4858384" h="706120">
                  <a:moveTo>
                    <a:pt x="4858018" y="0"/>
                  </a:moveTo>
                  <a:lnTo>
                    <a:pt x="0" y="0"/>
                  </a:lnTo>
                  <a:lnTo>
                    <a:pt x="0" y="705644"/>
                  </a:lnTo>
                  <a:lnTo>
                    <a:pt x="4858018" y="705644"/>
                  </a:lnTo>
                  <a:lnTo>
                    <a:pt x="4858018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191894" y="5405864"/>
              <a:ext cx="4858385" cy="706120"/>
            </a:xfrm>
            <a:custGeom>
              <a:avLst/>
              <a:gdLst/>
              <a:ahLst/>
              <a:cxnLst/>
              <a:rect l="l" t="t" r="r" b="b"/>
              <a:pathLst>
                <a:path w="4858384" h="706120">
                  <a:moveTo>
                    <a:pt x="0" y="0"/>
                  </a:moveTo>
                  <a:lnTo>
                    <a:pt x="4858018" y="0"/>
                  </a:lnTo>
                  <a:lnTo>
                    <a:pt x="4858018" y="705644"/>
                  </a:lnTo>
                  <a:lnTo>
                    <a:pt x="0" y="705644"/>
                  </a:lnTo>
                  <a:lnTo>
                    <a:pt x="0" y="0"/>
                  </a:lnTo>
                  <a:close/>
                </a:path>
              </a:pathLst>
            </a:custGeom>
            <a:ln w="34422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32255" y="5666869"/>
              <a:ext cx="177195" cy="21802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238018" y="5721395"/>
              <a:ext cx="125735" cy="16636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386646" y="5678379"/>
              <a:ext cx="231474" cy="20938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658115" y="5641059"/>
              <a:ext cx="142876" cy="24383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826702" y="5721395"/>
              <a:ext cx="128630" cy="16636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986757" y="5721395"/>
              <a:ext cx="111451" cy="16636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121063" y="5721395"/>
              <a:ext cx="140019" cy="16636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73888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Layers </a:t>
            </a:r>
            <a:r>
              <a:rPr dirty="0"/>
              <a:t>in </a:t>
            </a:r>
            <a:r>
              <a:rPr spc="-5" dirty="0"/>
              <a:t>a </a:t>
            </a:r>
            <a:r>
              <a:rPr dirty="0"/>
              <a:t>client/server</a:t>
            </a:r>
            <a:r>
              <a:rPr spc="-20" dirty="0"/>
              <a:t> </a:t>
            </a:r>
            <a:r>
              <a:rPr spc="-10" dirty="0"/>
              <a:t>system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3659E850-C21F-4DFA-94FC-7065B427DF1A}" type="datetime1">
              <a:rPr lang="en-US" smtClean="0"/>
              <a:t>11/7/2020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88141"/>
            <a:ext cx="8007984" cy="456184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185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Presentation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concerned with presenting information to the user and</a:t>
            </a:r>
            <a:r>
              <a:rPr sz="2000" spc="-17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managing  all user</a:t>
            </a:r>
            <a:r>
              <a:rPr sz="2000" spc="-4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interaction.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Data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handling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manages the data that is passed to and from the</a:t>
            </a:r>
            <a:r>
              <a:rPr sz="2000" spc="-2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client.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Implement checks on the data, generate web pages,</a:t>
            </a:r>
            <a:r>
              <a:rPr sz="2000" spc="-2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9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Application processing</a:t>
            </a:r>
            <a:r>
              <a:rPr sz="2400" spc="6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concerned with implementing the logic of the application and</a:t>
            </a:r>
            <a:r>
              <a:rPr sz="2000" spc="-15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so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providing the required functionality to end</a:t>
            </a:r>
            <a:r>
              <a:rPr sz="2000" spc="-14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users.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Database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Stores data and provides transaction management services,</a:t>
            </a:r>
            <a:r>
              <a:rPr sz="2000" spc="-204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60172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Architectural</a:t>
            </a:r>
            <a:r>
              <a:rPr dirty="0"/>
              <a:t> </a:t>
            </a:r>
            <a:r>
              <a:rPr spc="-5" dirty="0"/>
              <a:t>patterns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2A3A16-D30D-480B-83EF-D34C820A4F51}" type="datetime1">
              <a:rPr lang="en-US" smtClean="0"/>
              <a:t>11/7/2020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8008620" cy="4349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Wingdings"/>
              <a:buChar char=""/>
              <a:tabLst>
                <a:tab pos="356235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Widely used ways of organizing the architecture of a</a:t>
            </a:r>
            <a:r>
              <a:rPr sz="2000" spc="-17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distributed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system:</a:t>
            </a:r>
            <a:endParaRPr sz="2000">
              <a:latin typeface="Arial"/>
              <a:cs typeface="Arial"/>
            </a:endParaRPr>
          </a:p>
          <a:p>
            <a:pPr marL="756285" marR="204470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i="1" spc="-5" dirty="0">
                <a:solidFill>
                  <a:srgbClr val="46424D"/>
                </a:solidFill>
                <a:latin typeface="Arial"/>
                <a:cs typeface="Arial"/>
              </a:rPr>
              <a:t>Master-slave architecture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, </a:t>
            </a:r>
            <a:r>
              <a:rPr sz="1800" spc="-15" dirty="0">
                <a:solidFill>
                  <a:srgbClr val="46424D"/>
                </a:solidFill>
                <a:latin typeface="Arial"/>
                <a:cs typeface="Arial"/>
              </a:rPr>
              <a:t>which 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is used in real-time systems in </a:t>
            </a:r>
            <a:r>
              <a:rPr sz="1800" spc="-15" dirty="0">
                <a:solidFill>
                  <a:srgbClr val="46424D"/>
                </a:solidFill>
                <a:latin typeface="Arial"/>
                <a:cs typeface="Arial"/>
              </a:rPr>
              <a:t>which  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guaranteed interaction response </a:t>
            </a:r>
            <a:r>
              <a:rPr sz="1800" dirty="0">
                <a:solidFill>
                  <a:srgbClr val="46424D"/>
                </a:solidFill>
                <a:latin typeface="Arial"/>
                <a:cs typeface="Arial"/>
              </a:rPr>
              <a:t>times 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are</a:t>
            </a:r>
            <a:r>
              <a:rPr sz="1800" spc="5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required.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i="1" spc="-20" dirty="0">
                <a:solidFill>
                  <a:srgbClr val="46424D"/>
                </a:solidFill>
                <a:latin typeface="Arial"/>
                <a:cs typeface="Arial"/>
              </a:rPr>
              <a:t>Two-tier </a:t>
            </a:r>
            <a:r>
              <a:rPr sz="1800" i="1" spc="-5" dirty="0">
                <a:solidFill>
                  <a:srgbClr val="46424D"/>
                </a:solidFill>
                <a:latin typeface="Arial"/>
                <a:cs typeface="Arial"/>
              </a:rPr>
              <a:t>client-server architecture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, </a:t>
            </a:r>
            <a:r>
              <a:rPr sz="1800" spc="-15" dirty="0">
                <a:solidFill>
                  <a:srgbClr val="46424D"/>
                </a:solidFill>
                <a:latin typeface="Arial"/>
                <a:cs typeface="Arial"/>
              </a:rPr>
              <a:t>which 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is used </a:t>
            </a:r>
            <a:r>
              <a:rPr sz="1800" dirty="0">
                <a:solidFill>
                  <a:srgbClr val="46424D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simple</a:t>
            </a:r>
            <a:r>
              <a:rPr sz="1800" spc="23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client-server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systems, </a:t>
            </a:r>
            <a:r>
              <a:rPr sz="1800" spc="-10" dirty="0">
                <a:solidFill>
                  <a:srgbClr val="46424D"/>
                </a:solidFill>
                <a:latin typeface="Arial"/>
                <a:cs typeface="Arial"/>
              </a:rPr>
              <a:t>and </a:t>
            </a:r>
            <a:r>
              <a:rPr sz="1800" spc="-15" dirty="0">
                <a:solidFill>
                  <a:srgbClr val="46424D"/>
                </a:solidFill>
                <a:latin typeface="Arial"/>
                <a:cs typeface="Arial"/>
              </a:rPr>
              <a:t>where </a:t>
            </a:r>
            <a:r>
              <a:rPr sz="18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system </a:t>
            </a:r>
            <a:r>
              <a:rPr sz="1800" dirty="0">
                <a:solidFill>
                  <a:srgbClr val="46424D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centralized </a:t>
            </a:r>
            <a:r>
              <a:rPr sz="1800" dirty="0">
                <a:solidFill>
                  <a:srgbClr val="46424D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security</a:t>
            </a:r>
            <a:r>
              <a:rPr sz="1800" spc="114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reasons.</a:t>
            </a:r>
            <a:endParaRPr sz="1800">
              <a:latin typeface="Arial"/>
              <a:cs typeface="Arial"/>
            </a:endParaRPr>
          </a:p>
          <a:p>
            <a:pPr marL="756285" marR="196215" lvl="1" indent="-287020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i="1" spc="-5" dirty="0">
                <a:solidFill>
                  <a:srgbClr val="46424D"/>
                </a:solidFill>
                <a:latin typeface="Arial"/>
                <a:cs typeface="Arial"/>
              </a:rPr>
              <a:t>Multi-tier client-server architecture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, </a:t>
            </a:r>
            <a:r>
              <a:rPr sz="1800" spc="-15" dirty="0">
                <a:solidFill>
                  <a:srgbClr val="46424D"/>
                </a:solidFill>
                <a:latin typeface="Arial"/>
                <a:cs typeface="Arial"/>
              </a:rPr>
              <a:t>which 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is used </a:t>
            </a:r>
            <a:r>
              <a:rPr sz="1800" spc="-15" dirty="0">
                <a:solidFill>
                  <a:srgbClr val="46424D"/>
                </a:solidFill>
                <a:latin typeface="Arial"/>
                <a:cs typeface="Arial"/>
              </a:rPr>
              <a:t>when 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there is a </a:t>
            </a:r>
            <a:r>
              <a:rPr sz="1800" spc="-10" dirty="0">
                <a:solidFill>
                  <a:srgbClr val="46424D"/>
                </a:solidFill>
                <a:latin typeface="Arial"/>
                <a:cs typeface="Arial"/>
              </a:rPr>
              <a:t>high  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volume </a:t>
            </a:r>
            <a:r>
              <a:rPr sz="18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transactions </a:t>
            </a:r>
            <a:r>
              <a:rPr sz="18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be processed by </a:t>
            </a:r>
            <a:r>
              <a:rPr sz="1800" dirty="0">
                <a:solidFill>
                  <a:srgbClr val="46424D"/>
                </a:solidFill>
                <a:latin typeface="Arial"/>
                <a:cs typeface="Arial"/>
              </a:rPr>
              <a:t>the</a:t>
            </a:r>
            <a:r>
              <a:rPr sz="1800" spc="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6424D"/>
                </a:solidFill>
                <a:latin typeface="Arial"/>
                <a:cs typeface="Arial"/>
              </a:rPr>
              <a:t>server.</a:t>
            </a:r>
            <a:endParaRPr sz="1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i="1" spc="-5" dirty="0">
                <a:solidFill>
                  <a:srgbClr val="46424D"/>
                </a:solidFill>
                <a:latin typeface="Arial"/>
                <a:cs typeface="Arial"/>
              </a:rPr>
              <a:t>Distributed component architecture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, </a:t>
            </a:r>
            <a:r>
              <a:rPr sz="1800" spc="-15" dirty="0">
                <a:solidFill>
                  <a:srgbClr val="46424D"/>
                </a:solidFill>
                <a:latin typeface="Arial"/>
                <a:cs typeface="Arial"/>
              </a:rPr>
              <a:t>which 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is used </a:t>
            </a:r>
            <a:r>
              <a:rPr sz="1800" spc="-15" dirty="0">
                <a:solidFill>
                  <a:srgbClr val="46424D"/>
                </a:solidFill>
                <a:latin typeface="Arial"/>
                <a:cs typeface="Arial"/>
              </a:rPr>
              <a:t>when 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resources </a:t>
            </a:r>
            <a:r>
              <a:rPr sz="1800" dirty="0">
                <a:solidFill>
                  <a:srgbClr val="46424D"/>
                </a:solidFill>
                <a:latin typeface="Arial"/>
                <a:cs typeface="Arial"/>
              </a:rPr>
              <a:t>from  </a:t>
            </a:r>
            <a:r>
              <a:rPr sz="1800" spc="-10" dirty="0">
                <a:solidFill>
                  <a:srgbClr val="46424D"/>
                </a:solidFill>
                <a:latin typeface="Arial"/>
                <a:cs typeface="Arial"/>
              </a:rPr>
              <a:t>different 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systems and databases need </a:t>
            </a:r>
            <a:r>
              <a:rPr sz="18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be combined, or </a:t>
            </a:r>
            <a:r>
              <a:rPr sz="1800" spc="-10" dirty="0">
                <a:solidFill>
                  <a:srgbClr val="46424D"/>
                </a:solidFill>
                <a:latin typeface="Arial"/>
                <a:cs typeface="Arial"/>
              </a:rPr>
              <a:t>as 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an  implementation model </a:t>
            </a:r>
            <a:r>
              <a:rPr sz="1800" dirty="0">
                <a:solidFill>
                  <a:srgbClr val="46424D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multi-tier client-server</a:t>
            </a:r>
            <a:r>
              <a:rPr sz="1800" spc="6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systems.</a:t>
            </a:r>
            <a:endParaRPr sz="1800">
              <a:latin typeface="Arial"/>
              <a:cs typeface="Arial"/>
            </a:endParaRPr>
          </a:p>
          <a:p>
            <a:pPr marL="756285" marR="138430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i="1" spc="-10" dirty="0">
                <a:solidFill>
                  <a:srgbClr val="46424D"/>
                </a:solidFill>
                <a:latin typeface="Arial"/>
                <a:cs typeface="Arial"/>
              </a:rPr>
              <a:t>Peer-to-peer </a:t>
            </a:r>
            <a:r>
              <a:rPr sz="1800" i="1" spc="-5" dirty="0">
                <a:solidFill>
                  <a:srgbClr val="46424D"/>
                </a:solidFill>
                <a:latin typeface="Arial"/>
                <a:cs typeface="Arial"/>
              </a:rPr>
              <a:t>architecture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, </a:t>
            </a:r>
            <a:r>
              <a:rPr sz="1800" spc="-15" dirty="0">
                <a:solidFill>
                  <a:srgbClr val="46424D"/>
                </a:solidFill>
                <a:latin typeface="Arial"/>
                <a:cs typeface="Arial"/>
              </a:rPr>
              <a:t>which 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is used </a:t>
            </a:r>
            <a:r>
              <a:rPr sz="1800" spc="-15" dirty="0">
                <a:solidFill>
                  <a:srgbClr val="46424D"/>
                </a:solidFill>
                <a:latin typeface="Arial"/>
                <a:cs typeface="Arial"/>
              </a:rPr>
              <a:t>when 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clients </a:t>
            </a:r>
            <a:r>
              <a:rPr sz="1800" spc="-10" dirty="0">
                <a:solidFill>
                  <a:srgbClr val="46424D"/>
                </a:solidFill>
                <a:latin typeface="Arial"/>
                <a:cs typeface="Arial"/>
              </a:rPr>
              <a:t>exchange 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locally  stored information and </a:t>
            </a:r>
            <a:r>
              <a:rPr sz="18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role </a:t>
            </a:r>
            <a:r>
              <a:rPr sz="18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the server is </a:t>
            </a:r>
            <a:r>
              <a:rPr sz="18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introduce clients </a:t>
            </a:r>
            <a:r>
              <a:rPr sz="1800" dirty="0">
                <a:solidFill>
                  <a:srgbClr val="46424D"/>
                </a:solidFill>
                <a:latin typeface="Arial"/>
                <a:cs typeface="Arial"/>
              </a:rPr>
              <a:t>to  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each</a:t>
            </a:r>
            <a:r>
              <a:rPr sz="180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other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65506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Distributed</a:t>
            </a:r>
            <a:r>
              <a:rPr lang="en-US" spc="-110" dirty="0" smtClean="0"/>
              <a:t> </a:t>
            </a:r>
            <a:r>
              <a:rPr lang="en-US" spc="-5" dirty="0" smtClean="0"/>
              <a:t>systems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79D48F5D-B2F0-4E35-8C4F-322A3EF7A2BA}" type="datetime1">
              <a:rPr lang="en-US" smtClean="0"/>
              <a:t>11/7/2020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7913370" cy="3211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Virtually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all large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computer-based systems are</a:t>
            </a:r>
            <a:r>
              <a:rPr sz="2400" spc="3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now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distributed</a:t>
            </a:r>
            <a:r>
              <a:rPr sz="2400" spc="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systems.</a:t>
            </a:r>
            <a:endParaRPr sz="2400">
              <a:latin typeface="Arial"/>
              <a:cs typeface="Arial"/>
            </a:endParaRPr>
          </a:p>
          <a:p>
            <a:pPr marL="756285" marR="5080" indent="-287020">
              <a:lnSpc>
                <a:spcPct val="100000"/>
              </a:lnSpc>
              <a:spcBef>
                <a:spcPts val="905"/>
              </a:spcBef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“… a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collection of independent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computers that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appears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to the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user  as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 single coherent</a:t>
            </a:r>
            <a:r>
              <a:rPr sz="2000" spc="-9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system.”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Information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processing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distributed over</a:t>
            </a:r>
            <a:r>
              <a:rPr sz="2400" spc="3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several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computers rather than confined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 single</a:t>
            </a:r>
            <a:r>
              <a:rPr sz="2400" spc="8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machine.</a:t>
            </a:r>
            <a:endParaRPr sz="2400">
              <a:latin typeface="Arial"/>
              <a:cs typeface="Arial"/>
            </a:endParaRPr>
          </a:p>
          <a:p>
            <a:pPr marL="355600" marR="894080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Distributed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software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engineering is </a:t>
            </a:r>
            <a:r>
              <a:rPr sz="2400" spc="-5">
                <a:solidFill>
                  <a:srgbClr val="46424D"/>
                </a:solidFill>
                <a:latin typeface="Arial"/>
                <a:cs typeface="Arial"/>
              </a:rPr>
              <a:t>therefore </a:t>
            </a:r>
            <a:r>
              <a:rPr lang="en-US" sz="2400" spc="-5" dirty="0" smtClean="0">
                <a:solidFill>
                  <a:srgbClr val="46424D"/>
                </a:solidFill>
                <a:latin typeface="Arial"/>
                <a:cs typeface="Arial"/>
              </a:rPr>
              <a:t>very </a:t>
            </a:r>
            <a:r>
              <a:rPr sz="2400" spc="-5" smtClean="0">
                <a:solidFill>
                  <a:srgbClr val="46424D"/>
                </a:solidFill>
                <a:latin typeface="Arial"/>
                <a:cs typeface="Arial"/>
              </a:rPr>
              <a:t>important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enterprise computing</a:t>
            </a:r>
            <a:r>
              <a:rPr sz="2400" spc="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7965440" cy="4971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Master-slave</a:t>
            </a:r>
            <a:r>
              <a:rPr sz="2400" b="1" spc="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architectures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355600" marR="198120" indent="-343535">
              <a:lnSpc>
                <a:spcPct val="100000"/>
              </a:lnSpc>
              <a:spcBef>
                <a:spcPts val="175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Master-slave architectures are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commonly used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 </a:t>
            </a:r>
            <a:r>
              <a:rPr sz="2400" spc="-630" dirty="0">
                <a:solidFill>
                  <a:srgbClr val="46424D"/>
                </a:solidFill>
                <a:latin typeface="Arial"/>
                <a:cs typeface="Arial"/>
              </a:rPr>
              <a:t>real-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time systems where there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may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be separate processors  associated with data acquisition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from the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system’s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environment, data processing and computation and  actuator management.</a:t>
            </a:r>
            <a:endParaRPr sz="2400">
              <a:latin typeface="Arial"/>
              <a:cs typeface="Arial"/>
            </a:endParaRPr>
          </a:p>
          <a:p>
            <a:pPr marL="355600" marR="396240" indent="-343535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46424D"/>
                </a:solidFill>
                <a:latin typeface="Arial"/>
                <a:cs typeface="Arial"/>
              </a:rPr>
              <a:t>‘master’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process is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usually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responsible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for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computation, coordination and communications 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it  controls 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‘slave’</a:t>
            </a:r>
            <a:r>
              <a:rPr sz="2400" spc="-8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processes.</a:t>
            </a:r>
            <a:endParaRPr sz="24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‘Slave’ processes are dedicated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specific actions, </a:t>
            </a:r>
            <a:r>
              <a:rPr sz="2400" spc="-900" dirty="0">
                <a:solidFill>
                  <a:srgbClr val="46424D"/>
                </a:solidFill>
                <a:latin typeface="Arial"/>
                <a:cs typeface="Arial"/>
              </a:rPr>
              <a:t>such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as  the acquisition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data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 array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sensors.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0505A57A-32EF-41C1-9826-5AF5E9A5C529}" type="datetime1">
              <a:rPr lang="en-US" smtClean="0"/>
              <a:t>11/7/2020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0375"/>
            <a:ext cx="64014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 traffic management </a:t>
            </a:r>
            <a:r>
              <a:rPr spc="-10" dirty="0"/>
              <a:t>system </a:t>
            </a:r>
            <a:r>
              <a:rPr spc="5" dirty="0"/>
              <a:t>with </a:t>
            </a:r>
            <a:r>
              <a:rPr spc="-5" dirty="0"/>
              <a:t>a</a:t>
            </a:r>
            <a:r>
              <a:rPr spc="-65" dirty="0"/>
              <a:t> </a:t>
            </a:r>
            <a:r>
              <a:rPr dirty="0"/>
              <a:t>master-  </a:t>
            </a:r>
            <a:r>
              <a:rPr spc="-5" dirty="0"/>
              <a:t>slave architecture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A55C2519-53A8-4FF4-99AC-F9A68E6A7EA5}" type="datetime1">
              <a:rPr lang="en-US" smtClean="0"/>
              <a:t>11/7/2020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305989" y="2288757"/>
            <a:ext cx="8533765" cy="2828290"/>
            <a:chOff x="305989" y="2288757"/>
            <a:chExt cx="8533765" cy="2828290"/>
          </a:xfrm>
        </p:grpSpPr>
        <p:sp>
          <p:nvSpPr>
            <p:cNvPr id="4" name="object 4"/>
            <p:cNvSpPr/>
            <p:nvPr/>
          </p:nvSpPr>
          <p:spPr>
            <a:xfrm>
              <a:off x="7737478" y="4607311"/>
              <a:ext cx="275054" cy="5096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57023" y="3941832"/>
              <a:ext cx="276666" cy="5097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443" y="4263986"/>
              <a:ext cx="274852" cy="5111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86183" y="3265826"/>
              <a:ext cx="1108066" cy="9694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71992" y="3798153"/>
              <a:ext cx="2087880" cy="1028700"/>
            </a:xfrm>
            <a:custGeom>
              <a:avLst/>
              <a:gdLst/>
              <a:ahLst/>
              <a:cxnLst/>
              <a:rect l="l" t="t" r="r" b="b"/>
              <a:pathLst>
                <a:path w="2087879" h="1028700">
                  <a:moveTo>
                    <a:pt x="0" y="0"/>
                  </a:moveTo>
                  <a:lnTo>
                    <a:pt x="2087562" y="0"/>
                  </a:lnTo>
                  <a:lnTo>
                    <a:pt x="2087562" y="458270"/>
                  </a:lnTo>
                </a:path>
                <a:path w="2087879" h="1028700">
                  <a:moveTo>
                    <a:pt x="84630" y="178477"/>
                  </a:moveTo>
                  <a:lnTo>
                    <a:pt x="84630" y="178477"/>
                  </a:lnTo>
                  <a:lnTo>
                    <a:pt x="1135263" y="352397"/>
                  </a:lnTo>
                </a:path>
                <a:path w="2087879" h="1028700">
                  <a:moveTo>
                    <a:pt x="152738" y="362983"/>
                  </a:moveTo>
                  <a:lnTo>
                    <a:pt x="152738" y="362983"/>
                  </a:lnTo>
                  <a:lnTo>
                    <a:pt x="1120150" y="1028462"/>
                  </a:lnTo>
                </a:path>
              </a:pathLst>
            </a:custGeom>
            <a:ln w="90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89121" y="4558919"/>
              <a:ext cx="254000" cy="488950"/>
            </a:xfrm>
            <a:custGeom>
              <a:avLst/>
              <a:gdLst/>
              <a:ahLst/>
              <a:cxnLst/>
              <a:rect l="l" t="t" r="r" b="b"/>
              <a:pathLst>
                <a:path w="254000" h="488950">
                  <a:moveTo>
                    <a:pt x="253892" y="0"/>
                  </a:moveTo>
                  <a:lnTo>
                    <a:pt x="0" y="0"/>
                  </a:lnTo>
                  <a:lnTo>
                    <a:pt x="0" y="488514"/>
                  </a:lnTo>
                  <a:lnTo>
                    <a:pt x="253892" y="488514"/>
                  </a:lnTo>
                  <a:lnTo>
                    <a:pt x="253892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89121" y="4558919"/>
              <a:ext cx="254000" cy="488950"/>
            </a:xfrm>
            <a:custGeom>
              <a:avLst/>
              <a:gdLst/>
              <a:ahLst/>
              <a:cxnLst/>
              <a:rect l="l" t="t" r="r" b="b"/>
              <a:pathLst>
                <a:path w="254000" h="488950">
                  <a:moveTo>
                    <a:pt x="0" y="0"/>
                  </a:moveTo>
                  <a:lnTo>
                    <a:pt x="253892" y="0"/>
                  </a:lnTo>
                  <a:lnTo>
                    <a:pt x="253892" y="488514"/>
                  </a:lnTo>
                  <a:lnTo>
                    <a:pt x="0" y="488514"/>
                  </a:lnTo>
                  <a:lnTo>
                    <a:pt x="0" y="0"/>
                  </a:lnTo>
                  <a:close/>
                </a:path>
              </a:pathLst>
            </a:custGeom>
            <a:ln w="18142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60147" y="4894663"/>
              <a:ext cx="125541" cy="1255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63170" y="4743425"/>
              <a:ext cx="123929" cy="12553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67603" y="4595212"/>
              <a:ext cx="125541" cy="12401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08666" y="3893440"/>
              <a:ext cx="255904" cy="488950"/>
            </a:xfrm>
            <a:custGeom>
              <a:avLst/>
              <a:gdLst/>
              <a:ahLst/>
              <a:cxnLst/>
              <a:rect l="l" t="t" r="r" b="b"/>
              <a:pathLst>
                <a:path w="255904" h="488950">
                  <a:moveTo>
                    <a:pt x="255504" y="0"/>
                  </a:moveTo>
                  <a:lnTo>
                    <a:pt x="0" y="0"/>
                  </a:lnTo>
                  <a:lnTo>
                    <a:pt x="0" y="488514"/>
                  </a:lnTo>
                  <a:lnTo>
                    <a:pt x="255504" y="488514"/>
                  </a:lnTo>
                  <a:lnTo>
                    <a:pt x="255504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708666" y="3893440"/>
              <a:ext cx="255904" cy="488950"/>
            </a:xfrm>
            <a:custGeom>
              <a:avLst/>
              <a:gdLst/>
              <a:ahLst/>
              <a:cxnLst/>
              <a:rect l="l" t="t" r="r" b="b"/>
              <a:pathLst>
                <a:path w="255904" h="488950">
                  <a:moveTo>
                    <a:pt x="0" y="0"/>
                  </a:moveTo>
                  <a:lnTo>
                    <a:pt x="255504" y="0"/>
                  </a:lnTo>
                  <a:lnTo>
                    <a:pt x="255504" y="488514"/>
                  </a:lnTo>
                  <a:lnTo>
                    <a:pt x="0" y="488514"/>
                  </a:lnTo>
                  <a:lnTo>
                    <a:pt x="0" y="0"/>
                  </a:lnTo>
                  <a:close/>
                </a:path>
              </a:pathLst>
            </a:custGeom>
            <a:ln w="18142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79895" y="4229204"/>
              <a:ext cx="125339" cy="12553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82917" y="4077966"/>
              <a:ext cx="125339" cy="12553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87350" y="3929733"/>
              <a:ext cx="125541" cy="12401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16086" y="4215595"/>
              <a:ext cx="254000" cy="490220"/>
            </a:xfrm>
            <a:custGeom>
              <a:avLst/>
              <a:gdLst/>
              <a:ahLst/>
              <a:cxnLst/>
              <a:rect l="l" t="t" r="r" b="b"/>
              <a:pathLst>
                <a:path w="254000" h="490220">
                  <a:moveTo>
                    <a:pt x="253892" y="0"/>
                  </a:moveTo>
                  <a:lnTo>
                    <a:pt x="0" y="0"/>
                  </a:lnTo>
                  <a:lnTo>
                    <a:pt x="0" y="490026"/>
                  </a:lnTo>
                  <a:lnTo>
                    <a:pt x="253892" y="490026"/>
                  </a:lnTo>
                  <a:lnTo>
                    <a:pt x="253892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516086" y="4215595"/>
              <a:ext cx="254000" cy="490220"/>
            </a:xfrm>
            <a:custGeom>
              <a:avLst/>
              <a:gdLst/>
              <a:ahLst/>
              <a:cxnLst/>
              <a:rect l="l" t="t" r="r" b="b"/>
              <a:pathLst>
                <a:path w="254000" h="490220">
                  <a:moveTo>
                    <a:pt x="0" y="0"/>
                  </a:moveTo>
                  <a:lnTo>
                    <a:pt x="253892" y="0"/>
                  </a:lnTo>
                  <a:lnTo>
                    <a:pt x="253892" y="490026"/>
                  </a:lnTo>
                  <a:lnTo>
                    <a:pt x="0" y="490026"/>
                  </a:lnTo>
                  <a:lnTo>
                    <a:pt x="0" y="0"/>
                  </a:lnTo>
                  <a:close/>
                </a:path>
              </a:pathLst>
            </a:custGeom>
            <a:ln w="18142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587113" y="4551359"/>
              <a:ext cx="123929" cy="12553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588523" y="4400100"/>
              <a:ext cx="125541" cy="12553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594568" y="4251887"/>
              <a:ext cx="123929" cy="12553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757023" y="3043437"/>
              <a:ext cx="276666" cy="51131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564443" y="2721242"/>
              <a:ext cx="274852" cy="50970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571992" y="3122068"/>
              <a:ext cx="2087880" cy="458470"/>
            </a:xfrm>
            <a:custGeom>
              <a:avLst/>
              <a:gdLst/>
              <a:ahLst/>
              <a:cxnLst/>
              <a:rect l="l" t="t" r="r" b="b"/>
              <a:pathLst>
                <a:path w="2087879" h="458470">
                  <a:moveTo>
                    <a:pt x="0" y="458290"/>
                  </a:moveTo>
                  <a:lnTo>
                    <a:pt x="2087562" y="458290"/>
                  </a:lnTo>
                  <a:lnTo>
                    <a:pt x="2087562" y="0"/>
                  </a:lnTo>
                </a:path>
              </a:pathLst>
            </a:custGeom>
            <a:ln w="9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31154" y="2560949"/>
              <a:ext cx="1108267" cy="96799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737478" y="2378079"/>
              <a:ext cx="275054" cy="51111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81890" y="2322027"/>
              <a:ext cx="3091352" cy="185271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09974" y="4519583"/>
              <a:ext cx="476200" cy="47490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3433" y="4135429"/>
              <a:ext cx="476190" cy="47490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09974" y="2499051"/>
              <a:ext cx="476200" cy="47482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7918" y="3265826"/>
              <a:ext cx="1106474" cy="96942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63433" y="2883144"/>
              <a:ext cx="476190" cy="47482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3085" y="3504750"/>
              <a:ext cx="476184" cy="47490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58615" y="4283646"/>
              <a:ext cx="423545" cy="382905"/>
            </a:xfrm>
            <a:custGeom>
              <a:avLst/>
              <a:gdLst/>
              <a:ahLst/>
              <a:cxnLst/>
              <a:rect l="l" t="t" r="r" b="b"/>
              <a:pathLst>
                <a:path w="423545" h="382904">
                  <a:moveTo>
                    <a:pt x="423354" y="0"/>
                  </a:moveTo>
                  <a:lnTo>
                    <a:pt x="0" y="0"/>
                  </a:lnTo>
                  <a:lnTo>
                    <a:pt x="0" y="325183"/>
                  </a:lnTo>
                  <a:lnTo>
                    <a:pt x="0" y="382638"/>
                  </a:lnTo>
                  <a:lnTo>
                    <a:pt x="423354" y="382638"/>
                  </a:lnTo>
                  <a:lnTo>
                    <a:pt x="423354" y="325183"/>
                  </a:lnTo>
                  <a:lnTo>
                    <a:pt x="423354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58619" y="4283643"/>
              <a:ext cx="423545" cy="382905"/>
            </a:xfrm>
            <a:custGeom>
              <a:avLst/>
              <a:gdLst/>
              <a:ahLst/>
              <a:cxnLst/>
              <a:rect l="l" t="t" r="r" b="b"/>
              <a:pathLst>
                <a:path w="423545" h="382904">
                  <a:moveTo>
                    <a:pt x="0" y="0"/>
                  </a:moveTo>
                  <a:lnTo>
                    <a:pt x="423356" y="0"/>
                  </a:lnTo>
                  <a:lnTo>
                    <a:pt x="423356" y="382641"/>
                  </a:lnTo>
                  <a:lnTo>
                    <a:pt x="0" y="382641"/>
                  </a:lnTo>
                  <a:lnTo>
                    <a:pt x="0" y="0"/>
                  </a:lnTo>
                  <a:close/>
                </a:path>
              </a:pathLst>
            </a:custGeom>
            <a:ln w="18146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44669" y="4283646"/>
              <a:ext cx="423545" cy="382905"/>
            </a:xfrm>
            <a:custGeom>
              <a:avLst/>
              <a:gdLst/>
              <a:ahLst/>
              <a:cxnLst/>
              <a:rect l="l" t="t" r="r" b="b"/>
              <a:pathLst>
                <a:path w="423545" h="382904">
                  <a:moveTo>
                    <a:pt x="423354" y="0"/>
                  </a:moveTo>
                  <a:lnTo>
                    <a:pt x="0" y="0"/>
                  </a:lnTo>
                  <a:lnTo>
                    <a:pt x="0" y="325183"/>
                  </a:lnTo>
                  <a:lnTo>
                    <a:pt x="0" y="382638"/>
                  </a:lnTo>
                  <a:lnTo>
                    <a:pt x="423354" y="382638"/>
                  </a:lnTo>
                  <a:lnTo>
                    <a:pt x="423354" y="325183"/>
                  </a:lnTo>
                  <a:lnTo>
                    <a:pt x="423354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44679" y="4283643"/>
              <a:ext cx="423545" cy="382905"/>
            </a:xfrm>
            <a:custGeom>
              <a:avLst/>
              <a:gdLst/>
              <a:ahLst/>
              <a:cxnLst/>
              <a:rect l="l" t="t" r="r" b="b"/>
              <a:pathLst>
                <a:path w="423545" h="382904">
                  <a:moveTo>
                    <a:pt x="0" y="0"/>
                  </a:moveTo>
                  <a:lnTo>
                    <a:pt x="423356" y="0"/>
                  </a:lnTo>
                  <a:lnTo>
                    <a:pt x="423356" y="382641"/>
                  </a:lnTo>
                  <a:lnTo>
                    <a:pt x="0" y="382641"/>
                  </a:lnTo>
                  <a:lnTo>
                    <a:pt x="0" y="0"/>
                  </a:lnTo>
                  <a:close/>
                </a:path>
              </a:pathLst>
            </a:custGeom>
            <a:ln w="18146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05989" y="2288757"/>
              <a:ext cx="4680181" cy="280706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516086" y="2672851"/>
              <a:ext cx="254000" cy="490220"/>
            </a:xfrm>
            <a:custGeom>
              <a:avLst/>
              <a:gdLst/>
              <a:ahLst/>
              <a:cxnLst/>
              <a:rect l="l" t="t" r="r" b="b"/>
              <a:pathLst>
                <a:path w="254000" h="490219">
                  <a:moveTo>
                    <a:pt x="253892" y="0"/>
                  </a:moveTo>
                  <a:lnTo>
                    <a:pt x="0" y="0"/>
                  </a:lnTo>
                  <a:lnTo>
                    <a:pt x="0" y="490147"/>
                  </a:lnTo>
                  <a:lnTo>
                    <a:pt x="253892" y="490147"/>
                  </a:lnTo>
                  <a:lnTo>
                    <a:pt x="253892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516086" y="2672851"/>
              <a:ext cx="254000" cy="490220"/>
            </a:xfrm>
            <a:custGeom>
              <a:avLst/>
              <a:gdLst/>
              <a:ahLst/>
              <a:cxnLst/>
              <a:rect l="l" t="t" r="r" b="b"/>
              <a:pathLst>
                <a:path w="254000" h="490219">
                  <a:moveTo>
                    <a:pt x="0" y="0"/>
                  </a:moveTo>
                  <a:lnTo>
                    <a:pt x="253892" y="0"/>
                  </a:lnTo>
                  <a:lnTo>
                    <a:pt x="253892" y="490147"/>
                  </a:lnTo>
                  <a:lnTo>
                    <a:pt x="0" y="490147"/>
                  </a:lnTo>
                  <a:lnTo>
                    <a:pt x="0" y="0"/>
                  </a:lnTo>
                  <a:close/>
                </a:path>
              </a:pathLst>
            </a:custGeom>
            <a:ln w="18142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87113" y="2701582"/>
              <a:ext cx="123929" cy="12561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588523" y="2852800"/>
              <a:ext cx="125541" cy="125611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594568" y="3001195"/>
              <a:ext cx="123929" cy="12540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020280" y="4260960"/>
              <a:ext cx="359681" cy="130067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/>
          <p:nvPr/>
        </p:nvSpPr>
        <p:spPr>
          <a:xfrm>
            <a:off x="7785842" y="5312105"/>
            <a:ext cx="836032" cy="16787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03902" y="2086126"/>
            <a:ext cx="507785" cy="13004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81206" y="2128466"/>
            <a:ext cx="364316" cy="8609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0875" y="5231939"/>
            <a:ext cx="1602397" cy="128555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object 51"/>
          <p:cNvGrpSpPr/>
          <p:nvPr/>
        </p:nvGrpSpPr>
        <p:grpSpPr>
          <a:xfrm>
            <a:off x="804859" y="5434612"/>
            <a:ext cx="586740" cy="88265"/>
            <a:chOff x="804859" y="5434612"/>
            <a:chExt cx="586740" cy="88265"/>
          </a:xfrm>
        </p:grpSpPr>
        <p:sp>
          <p:nvSpPr>
            <p:cNvPr id="52" name="object 52"/>
            <p:cNvSpPr/>
            <p:nvPr/>
          </p:nvSpPr>
          <p:spPr>
            <a:xfrm>
              <a:off x="804859" y="5434612"/>
              <a:ext cx="140588" cy="8772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66605" y="5434612"/>
              <a:ext cx="424786" cy="87720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5066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Two-tier </a:t>
            </a:r>
            <a:r>
              <a:rPr spc="-5" dirty="0"/>
              <a:t>client server</a:t>
            </a:r>
            <a:r>
              <a:rPr spc="30" dirty="0"/>
              <a:t> </a:t>
            </a:r>
            <a:r>
              <a:rPr spc="-5" dirty="0"/>
              <a:t>architectures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3BF4B276-0A7A-4ECD-A2DB-F88069D4819B}" type="datetime1">
              <a:rPr lang="en-US" smtClean="0"/>
              <a:t>11/7/2020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8008620" cy="3143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1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 a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two-tier client-server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architecture, the system is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implemented as a single logical server plus an indefinite  number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clients that use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</a:t>
            </a:r>
            <a:r>
              <a:rPr sz="2400" spc="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6424D"/>
                </a:solidFill>
                <a:latin typeface="Arial"/>
                <a:cs typeface="Arial"/>
              </a:rPr>
              <a:t>server.</a:t>
            </a:r>
            <a:endParaRPr sz="2400">
              <a:latin typeface="Arial"/>
              <a:cs typeface="Arial"/>
            </a:endParaRPr>
          </a:p>
          <a:p>
            <a:pPr marL="756285" marR="104775" lvl="1" indent="-28702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Thin-client model, where the presentation layer is implemented  on the client and all other layers (data management,</a:t>
            </a:r>
            <a:r>
              <a:rPr sz="2000" spc="-17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application  processing and database) are implemented on a</a:t>
            </a:r>
            <a:r>
              <a:rPr sz="2000" spc="-17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6424D"/>
                </a:solidFill>
                <a:latin typeface="Arial"/>
                <a:cs typeface="Arial"/>
              </a:rPr>
              <a:t>server.</a:t>
            </a:r>
            <a:endParaRPr sz="20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Fat-client model, where some or all of the application</a:t>
            </a:r>
            <a:r>
              <a:rPr sz="2000" spc="-18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processing  is carried out on the client. Data management and database  functions are implemented on the</a:t>
            </a:r>
            <a:r>
              <a:rPr sz="2000" spc="-1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6424D"/>
                </a:solidFill>
                <a:latin typeface="Arial"/>
                <a:cs typeface="Arial"/>
              </a:rPr>
              <a:t>server.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5819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Thin- and fat-client architectural</a:t>
            </a:r>
            <a:r>
              <a:rPr spc="-95" dirty="0"/>
              <a:t> </a:t>
            </a:r>
            <a:r>
              <a:rPr spc="-5" dirty="0"/>
              <a:t>models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CF67E0F7-EB92-48E9-AFF4-A6A438A7FD20}" type="datetime1">
              <a:rPr lang="en-US" smtClean="0"/>
              <a:t>11/7/2020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326607" y="2137222"/>
            <a:ext cx="5166995" cy="1242060"/>
            <a:chOff x="2326607" y="2137222"/>
            <a:chExt cx="5166995" cy="1242060"/>
          </a:xfrm>
        </p:grpSpPr>
        <p:sp>
          <p:nvSpPr>
            <p:cNvPr id="4" name="object 4"/>
            <p:cNvSpPr/>
            <p:nvPr/>
          </p:nvSpPr>
          <p:spPr>
            <a:xfrm>
              <a:off x="2395476" y="2395339"/>
              <a:ext cx="1064895" cy="974725"/>
            </a:xfrm>
            <a:custGeom>
              <a:avLst/>
              <a:gdLst/>
              <a:ahLst/>
              <a:cxnLst/>
              <a:rect l="l" t="t" r="r" b="b"/>
              <a:pathLst>
                <a:path w="1064895" h="974725">
                  <a:moveTo>
                    <a:pt x="532166" y="0"/>
                  </a:moveTo>
                  <a:lnTo>
                    <a:pt x="480858" y="2223"/>
                  </a:lnTo>
                  <a:lnTo>
                    <a:pt x="430943" y="8761"/>
                  </a:lnTo>
                  <a:lnTo>
                    <a:pt x="382641" y="19413"/>
                  </a:lnTo>
                  <a:lnTo>
                    <a:pt x="336174" y="33977"/>
                  </a:lnTo>
                  <a:lnTo>
                    <a:pt x="291765" y="52254"/>
                  </a:lnTo>
                  <a:lnTo>
                    <a:pt x="249634" y="74042"/>
                  </a:lnTo>
                  <a:lnTo>
                    <a:pt x="210004" y="99141"/>
                  </a:lnTo>
                  <a:lnTo>
                    <a:pt x="173096" y="127350"/>
                  </a:lnTo>
                  <a:lnTo>
                    <a:pt x="139132" y="158469"/>
                  </a:lnTo>
                  <a:lnTo>
                    <a:pt x="108333" y="192296"/>
                  </a:lnTo>
                  <a:lnTo>
                    <a:pt x="80922" y="228632"/>
                  </a:lnTo>
                  <a:lnTo>
                    <a:pt x="57119" y="267276"/>
                  </a:lnTo>
                  <a:lnTo>
                    <a:pt x="37147" y="308027"/>
                  </a:lnTo>
                  <a:lnTo>
                    <a:pt x="21228" y="350684"/>
                  </a:lnTo>
                  <a:lnTo>
                    <a:pt x="9582" y="395047"/>
                  </a:lnTo>
                  <a:lnTo>
                    <a:pt x="2432" y="440915"/>
                  </a:lnTo>
                  <a:lnTo>
                    <a:pt x="0" y="488087"/>
                  </a:lnTo>
                  <a:lnTo>
                    <a:pt x="2432" y="534989"/>
                  </a:lnTo>
                  <a:lnTo>
                    <a:pt x="9582" y="580618"/>
                  </a:lnTo>
                  <a:lnTo>
                    <a:pt x="21228" y="624772"/>
                  </a:lnTo>
                  <a:lnTo>
                    <a:pt x="37147" y="667248"/>
                  </a:lnTo>
                  <a:lnTo>
                    <a:pt x="57119" y="707843"/>
                  </a:lnTo>
                  <a:lnTo>
                    <a:pt x="80922" y="746356"/>
                  </a:lnTo>
                  <a:lnTo>
                    <a:pt x="108333" y="782582"/>
                  </a:lnTo>
                  <a:lnTo>
                    <a:pt x="139132" y="816320"/>
                  </a:lnTo>
                  <a:lnTo>
                    <a:pt x="173096" y="847367"/>
                  </a:lnTo>
                  <a:lnTo>
                    <a:pt x="210004" y="875520"/>
                  </a:lnTo>
                  <a:lnTo>
                    <a:pt x="249634" y="900577"/>
                  </a:lnTo>
                  <a:lnTo>
                    <a:pt x="291765" y="922335"/>
                  </a:lnTo>
                  <a:lnTo>
                    <a:pt x="336174" y="940591"/>
                  </a:lnTo>
                  <a:lnTo>
                    <a:pt x="382641" y="955143"/>
                  </a:lnTo>
                  <a:lnTo>
                    <a:pt x="430943" y="965789"/>
                  </a:lnTo>
                  <a:lnTo>
                    <a:pt x="480858" y="972324"/>
                  </a:lnTo>
                  <a:lnTo>
                    <a:pt x="532166" y="974548"/>
                  </a:lnTo>
                  <a:lnTo>
                    <a:pt x="583471" y="972324"/>
                  </a:lnTo>
                  <a:lnTo>
                    <a:pt x="633386" y="965789"/>
                  </a:lnTo>
                  <a:lnTo>
                    <a:pt x="681689" y="955143"/>
                  </a:lnTo>
                  <a:lnTo>
                    <a:pt x="728158" y="940591"/>
                  </a:lnTo>
                  <a:lnTo>
                    <a:pt x="772571" y="922335"/>
                  </a:lnTo>
                  <a:lnTo>
                    <a:pt x="814706" y="900577"/>
                  </a:lnTo>
                  <a:lnTo>
                    <a:pt x="854342" y="875520"/>
                  </a:lnTo>
                  <a:lnTo>
                    <a:pt x="891256" y="847367"/>
                  </a:lnTo>
                  <a:lnTo>
                    <a:pt x="925227" y="816320"/>
                  </a:lnTo>
                  <a:lnTo>
                    <a:pt x="956032" y="782582"/>
                  </a:lnTo>
                  <a:lnTo>
                    <a:pt x="983450" y="746356"/>
                  </a:lnTo>
                  <a:lnTo>
                    <a:pt x="1007258" y="707843"/>
                  </a:lnTo>
                  <a:lnTo>
                    <a:pt x="1027236" y="667248"/>
                  </a:lnTo>
                  <a:lnTo>
                    <a:pt x="1043160" y="624772"/>
                  </a:lnTo>
                  <a:lnTo>
                    <a:pt x="1054809" y="580618"/>
                  </a:lnTo>
                  <a:lnTo>
                    <a:pt x="1061961" y="534989"/>
                  </a:lnTo>
                  <a:lnTo>
                    <a:pt x="1064395" y="488087"/>
                  </a:lnTo>
                  <a:lnTo>
                    <a:pt x="1061961" y="440915"/>
                  </a:lnTo>
                  <a:lnTo>
                    <a:pt x="1054809" y="395047"/>
                  </a:lnTo>
                  <a:lnTo>
                    <a:pt x="1043160" y="350684"/>
                  </a:lnTo>
                  <a:lnTo>
                    <a:pt x="1027236" y="308027"/>
                  </a:lnTo>
                  <a:lnTo>
                    <a:pt x="1007258" y="267276"/>
                  </a:lnTo>
                  <a:lnTo>
                    <a:pt x="983450" y="228632"/>
                  </a:lnTo>
                  <a:lnTo>
                    <a:pt x="956032" y="192296"/>
                  </a:lnTo>
                  <a:lnTo>
                    <a:pt x="925227" y="158469"/>
                  </a:lnTo>
                  <a:lnTo>
                    <a:pt x="891256" y="127350"/>
                  </a:lnTo>
                  <a:lnTo>
                    <a:pt x="854342" y="99141"/>
                  </a:lnTo>
                  <a:lnTo>
                    <a:pt x="814706" y="74042"/>
                  </a:lnTo>
                  <a:lnTo>
                    <a:pt x="772571" y="52254"/>
                  </a:lnTo>
                  <a:lnTo>
                    <a:pt x="728158" y="33977"/>
                  </a:lnTo>
                  <a:lnTo>
                    <a:pt x="681689" y="19413"/>
                  </a:lnTo>
                  <a:lnTo>
                    <a:pt x="633386" y="8761"/>
                  </a:lnTo>
                  <a:lnTo>
                    <a:pt x="583471" y="2223"/>
                  </a:lnTo>
                  <a:lnTo>
                    <a:pt x="532166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95476" y="2395339"/>
              <a:ext cx="1064895" cy="974725"/>
            </a:xfrm>
            <a:custGeom>
              <a:avLst/>
              <a:gdLst/>
              <a:ahLst/>
              <a:cxnLst/>
              <a:rect l="l" t="t" r="r" b="b"/>
              <a:pathLst>
                <a:path w="1064895" h="974725">
                  <a:moveTo>
                    <a:pt x="0" y="488087"/>
                  </a:moveTo>
                  <a:lnTo>
                    <a:pt x="2432" y="440915"/>
                  </a:lnTo>
                  <a:lnTo>
                    <a:pt x="9582" y="395047"/>
                  </a:lnTo>
                  <a:lnTo>
                    <a:pt x="21228" y="350684"/>
                  </a:lnTo>
                  <a:lnTo>
                    <a:pt x="37147" y="308027"/>
                  </a:lnTo>
                  <a:lnTo>
                    <a:pt x="57119" y="267276"/>
                  </a:lnTo>
                  <a:lnTo>
                    <a:pt x="80922" y="228632"/>
                  </a:lnTo>
                  <a:lnTo>
                    <a:pt x="108333" y="192296"/>
                  </a:lnTo>
                  <a:lnTo>
                    <a:pt x="139132" y="158469"/>
                  </a:lnTo>
                  <a:lnTo>
                    <a:pt x="173096" y="127350"/>
                  </a:lnTo>
                  <a:lnTo>
                    <a:pt x="210004" y="99141"/>
                  </a:lnTo>
                  <a:lnTo>
                    <a:pt x="249634" y="74042"/>
                  </a:lnTo>
                  <a:lnTo>
                    <a:pt x="291765" y="52254"/>
                  </a:lnTo>
                  <a:lnTo>
                    <a:pt x="336174" y="33977"/>
                  </a:lnTo>
                  <a:lnTo>
                    <a:pt x="382641" y="19413"/>
                  </a:lnTo>
                  <a:lnTo>
                    <a:pt x="430943" y="8761"/>
                  </a:lnTo>
                  <a:lnTo>
                    <a:pt x="480858" y="2223"/>
                  </a:lnTo>
                  <a:lnTo>
                    <a:pt x="532166" y="0"/>
                  </a:lnTo>
                  <a:lnTo>
                    <a:pt x="583471" y="2223"/>
                  </a:lnTo>
                  <a:lnTo>
                    <a:pt x="633386" y="8761"/>
                  </a:lnTo>
                  <a:lnTo>
                    <a:pt x="681689" y="19413"/>
                  </a:lnTo>
                  <a:lnTo>
                    <a:pt x="728158" y="33977"/>
                  </a:lnTo>
                  <a:lnTo>
                    <a:pt x="772571" y="52254"/>
                  </a:lnTo>
                  <a:lnTo>
                    <a:pt x="814706" y="74042"/>
                  </a:lnTo>
                  <a:lnTo>
                    <a:pt x="854342" y="99141"/>
                  </a:lnTo>
                  <a:lnTo>
                    <a:pt x="891256" y="127350"/>
                  </a:lnTo>
                  <a:lnTo>
                    <a:pt x="925227" y="158469"/>
                  </a:lnTo>
                  <a:lnTo>
                    <a:pt x="956032" y="192296"/>
                  </a:lnTo>
                  <a:lnTo>
                    <a:pt x="983450" y="228632"/>
                  </a:lnTo>
                  <a:lnTo>
                    <a:pt x="1007258" y="267276"/>
                  </a:lnTo>
                  <a:lnTo>
                    <a:pt x="1027236" y="308027"/>
                  </a:lnTo>
                  <a:lnTo>
                    <a:pt x="1043160" y="350684"/>
                  </a:lnTo>
                  <a:lnTo>
                    <a:pt x="1054809" y="395047"/>
                  </a:lnTo>
                  <a:lnTo>
                    <a:pt x="1061961" y="440915"/>
                  </a:lnTo>
                  <a:lnTo>
                    <a:pt x="1064395" y="488087"/>
                  </a:lnTo>
                  <a:lnTo>
                    <a:pt x="1061961" y="534989"/>
                  </a:lnTo>
                  <a:lnTo>
                    <a:pt x="1054809" y="580618"/>
                  </a:lnTo>
                  <a:lnTo>
                    <a:pt x="1043160" y="624772"/>
                  </a:lnTo>
                  <a:lnTo>
                    <a:pt x="1027236" y="667248"/>
                  </a:lnTo>
                  <a:lnTo>
                    <a:pt x="1007258" y="707843"/>
                  </a:lnTo>
                  <a:lnTo>
                    <a:pt x="983450" y="746356"/>
                  </a:lnTo>
                  <a:lnTo>
                    <a:pt x="956032" y="782582"/>
                  </a:lnTo>
                  <a:lnTo>
                    <a:pt x="925227" y="816320"/>
                  </a:lnTo>
                  <a:lnTo>
                    <a:pt x="891256" y="847367"/>
                  </a:lnTo>
                  <a:lnTo>
                    <a:pt x="854342" y="875520"/>
                  </a:lnTo>
                  <a:lnTo>
                    <a:pt x="814706" y="900577"/>
                  </a:lnTo>
                  <a:lnTo>
                    <a:pt x="772571" y="922335"/>
                  </a:lnTo>
                  <a:lnTo>
                    <a:pt x="728158" y="940591"/>
                  </a:lnTo>
                  <a:lnTo>
                    <a:pt x="681689" y="955143"/>
                  </a:lnTo>
                  <a:lnTo>
                    <a:pt x="633386" y="965789"/>
                  </a:lnTo>
                  <a:lnTo>
                    <a:pt x="583471" y="972324"/>
                  </a:lnTo>
                  <a:lnTo>
                    <a:pt x="532166" y="974548"/>
                  </a:lnTo>
                  <a:lnTo>
                    <a:pt x="480858" y="972324"/>
                  </a:lnTo>
                  <a:lnTo>
                    <a:pt x="430943" y="965789"/>
                  </a:lnTo>
                  <a:lnTo>
                    <a:pt x="382641" y="955143"/>
                  </a:lnTo>
                  <a:lnTo>
                    <a:pt x="336174" y="940591"/>
                  </a:lnTo>
                  <a:lnTo>
                    <a:pt x="291765" y="922335"/>
                  </a:lnTo>
                  <a:lnTo>
                    <a:pt x="249634" y="900577"/>
                  </a:lnTo>
                  <a:lnTo>
                    <a:pt x="210004" y="875520"/>
                  </a:lnTo>
                  <a:lnTo>
                    <a:pt x="173096" y="847367"/>
                  </a:lnTo>
                  <a:lnTo>
                    <a:pt x="139132" y="816320"/>
                  </a:lnTo>
                  <a:lnTo>
                    <a:pt x="108333" y="782582"/>
                  </a:lnTo>
                  <a:lnTo>
                    <a:pt x="80922" y="746356"/>
                  </a:lnTo>
                  <a:lnTo>
                    <a:pt x="57119" y="707843"/>
                  </a:lnTo>
                  <a:lnTo>
                    <a:pt x="37147" y="667248"/>
                  </a:lnTo>
                  <a:lnTo>
                    <a:pt x="21228" y="624772"/>
                  </a:lnTo>
                  <a:lnTo>
                    <a:pt x="9582" y="580618"/>
                  </a:lnTo>
                  <a:lnTo>
                    <a:pt x="2432" y="534989"/>
                  </a:lnTo>
                  <a:lnTo>
                    <a:pt x="0" y="488087"/>
                  </a:lnTo>
                  <a:close/>
                </a:path>
              </a:pathLst>
            </a:custGeom>
            <a:ln w="18778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35996" y="2335918"/>
              <a:ext cx="1064895" cy="976630"/>
            </a:xfrm>
            <a:custGeom>
              <a:avLst/>
              <a:gdLst/>
              <a:ahLst/>
              <a:cxnLst/>
              <a:rect l="l" t="t" r="r" b="b"/>
              <a:pathLst>
                <a:path w="1064895" h="976629">
                  <a:moveTo>
                    <a:pt x="532166" y="0"/>
                  </a:moveTo>
                  <a:lnTo>
                    <a:pt x="480858" y="2238"/>
                  </a:lnTo>
                  <a:lnTo>
                    <a:pt x="430943" y="8815"/>
                  </a:lnTo>
                  <a:lnTo>
                    <a:pt x="382641" y="19525"/>
                  </a:lnTo>
                  <a:lnTo>
                    <a:pt x="336174" y="34163"/>
                  </a:lnTo>
                  <a:lnTo>
                    <a:pt x="291765" y="52521"/>
                  </a:lnTo>
                  <a:lnTo>
                    <a:pt x="249634" y="74395"/>
                  </a:lnTo>
                  <a:lnTo>
                    <a:pt x="210004" y="99577"/>
                  </a:lnTo>
                  <a:lnTo>
                    <a:pt x="173096" y="127863"/>
                  </a:lnTo>
                  <a:lnTo>
                    <a:pt x="139132" y="159046"/>
                  </a:lnTo>
                  <a:lnTo>
                    <a:pt x="108333" y="192920"/>
                  </a:lnTo>
                  <a:lnTo>
                    <a:pt x="80922" y="229279"/>
                  </a:lnTo>
                  <a:lnTo>
                    <a:pt x="57119" y="267918"/>
                  </a:lnTo>
                  <a:lnTo>
                    <a:pt x="37147" y="308629"/>
                  </a:lnTo>
                  <a:lnTo>
                    <a:pt x="21228" y="351208"/>
                  </a:lnTo>
                  <a:lnTo>
                    <a:pt x="9582" y="395448"/>
                  </a:lnTo>
                  <a:lnTo>
                    <a:pt x="2432" y="441143"/>
                  </a:lnTo>
                  <a:lnTo>
                    <a:pt x="0" y="488087"/>
                  </a:lnTo>
                  <a:lnTo>
                    <a:pt x="2432" y="535001"/>
                  </a:lnTo>
                  <a:lnTo>
                    <a:pt x="9582" y="580671"/>
                  </a:lnTo>
                  <a:lnTo>
                    <a:pt x="21228" y="624890"/>
                  </a:lnTo>
                  <a:lnTo>
                    <a:pt x="37147" y="667452"/>
                  </a:lnTo>
                  <a:lnTo>
                    <a:pt x="57119" y="708152"/>
                  </a:lnTo>
                  <a:lnTo>
                    <a:pt x="80922" y="746781"/>
                  </a:lnTo>
                  <a:lnTo>
                    <a:pt x="108333" y="783135"/>
                  </a:lnTo>
                  <a:lnTo>
                    <a:pt x="139132" y="817006"/>
                  </a:lnTo>
                  <a:lnTo>
                    <a:pt x="173096" y="848188"/>
                  </a:lnTo>
                  <a:lnTo>
                    <a:pt x="210004" y="876474"/>
                  </a:lnTo>
                  <a:lnTo>
                    <a:pt x="249634" y="901659"/>
                  </a:lnTo>
                  <a:lnTo>
                    <a:pt x="291765" y="923536"/>
                  </a:lnTo>
                  <a:lnTo>
                    <a:pt x="336174" y="941898"/>
                  </a:lnTo>
                  <a:lnTo>
                    <a:pt x="382641" y="956538"/>
                  </a:lnTo>
                  <a:lnTo>
                    <a:pt x="430943" y="967252"/>
                  </a:lnTo>
                  <a:lnTo>
                    <a:pt x="480858" y="973831"/>
                  </a:lnTo>
                  <a:lnTo>
                    <a:pt x="532166" y="976070"/>
                  </a:lnTo>
                  <a:lnTo>
                    <a:pt x="583471" y="973831"/>
                  </a:lnTo>
                  <a:lnTo>
                    <a:pt x="633387" y="967252"/>
                  </a:lnTo>
                  <a:lnTo>
                    <a:pt x="681690" y="956538"/>
                  </a:lnTo>
                  <a:lnTo>
                    <a:pt x="728161" y="941898"/>
                  </a:lnTo>
                  <a:lnTo>
                    <a:pt x="772575" y="923536"/>
                  </a:lnTo>
                  <a:lnTo>
                    <a:pt x="814712" y="901659"/>
                  </a:lnTo>
                  <a:lnTo>
                    <a:pt x="854350" y="876474"/>
                  </a:lnTo>
                  <a:lnTo>
                    <a:pt x="891266" y="848188"/>
                  </a:lnTo>
                  <a:lnTo>
                    <a:pt x="925238" y="817006"/>
                  </a:lnTo>
                  <a:lnTo>
                    <a:pt x="956045" y="783135"/>
                  </a:lnTo>
                  <a:lnTo>
                    <a:pt x="983465" y="746781"/>
                  </a:lnTo>
                  <a:lnTo>
                    <a:pt x="1007275" y="708152"/>
                  </a:lnTo>
                  <a:lnTo>
                    <a:pt x="1027254" y="667453"/>
                  </a:lnTo>
                  <a:lnTo>
                    <a:pt x="1043179" y="624890"/>
                  </a:lnTo>
                  <a:lnTo>
                    <a:pt x="1054829" y="580671"/>
                  </a:lnTo>
                  <a:lnTo>
                    <a:pt x="1061982" y="535001"/>
                  </a:lnTo>
                  <a:lnTo>
                    <a:pt x="1064416" y="488087"/>
                  </a:lnTo>
                  <a:lnTo>
                    <a:pt x="1061982" y="441143"/>
                  </a:lnTo>
                  <a:lnTo>
                    <a:pt x="1054829" y="395448"/>
                  </a:lnTo>
                  <a:lnTo>
                    <a:pt x="1043179" y="351208"/>
                  </a:lnTo>
                  <a:lnTo>
                    <a:pt x="1027254" y="308629"/>
                  </a:lnTo>
                  <a:lnTo>
                    <a:pt x="1007275" y="267918"/>
                  </a:lnTo>
                  <a:lnTo>
                    <a:pt x="983465" y="229279"/>
                  </a:lnTo>
                  <a:lnTo>
                    <a:pt x="956045" y="192920"/>
                  </a:lnTo>
                  <a:lnTo>
                    <a:pt x="925238" y="159046"/>
                  </a:lnTo>
                  <a:lnTo>
                    <a:pt x="891266" y="127863"/>
                  </a:lnTo>
                  <a:lnTo>
                    <a:pt x="854350" y="99577"/>
                  </a:lnTo>
                  <a:lnTo>
                    <a:pt x="814712" y="74395"/>
                  </a:lnTo>
                  <a:lnTo>
                    <a:pt x="772575" y="52521"/>
                  </a:lnTo>
                  <a:lnTo>
                    <a:pt x="728161" y="34163"/>
                  </a:lnTo>
                  <a:lnTo>
                    <a:pt x="681690" y="19525"/>
                  </a:lnTo>
                  <a:lnTo>
                    <a:pt x="633387" y="8815"/>
                  </a:lnTo>
                  <a:lnTo>
                    <a:pt x="583471" y="2238"/>
                  </a:lnTo>
                  <a:lnTo>
                    <a:pt x="532166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35996" y="2335918"/>
              <a:ext cx="1064895" cy="976630"/>
            </a:xfrm>
            <a:custGeom>
              <a:avLst/>
              <a:gdLst/>
              <a:ahLst/>
              <a:cxnLst/>
              <a:rect l="l" t="t" r="r" b="b"/>
              <a:pathLst>
                <a:path w="1064895" h="976629">
                  <a:moveTo>
                    <a:pt x="0" y="488087"/>
                  </a:moveTo>
                  <a:lnTo>
                    <a:pt x="2432" y="441143"/>
                  </a:lnTo>
                  <a:lnTo>
                    <a:pt x="9582" y="395448"/>
                  </a:lnTo>
                  <a:lnTo>
                    <a:pt x="21228" y="351208"/>
                  </a:lnTo>
                  <a:lnTo>
                    <a:pt x="37147" y="308629"/>
                  </a:lnTo>
                  <a:lnTo>
                    <a:pt x="57119" y="267918"/>
                  </a:lnTo>
                  <a:lnTo>
                    <a:pt x="80922" y="229279"/>
                  </a:lnTo>
                  <a:lnTo>
                    <a:pt x="108333" y="192920"/>
                  </a:lnTo>
                  <a:lnTo>
                    <a:pt x="139132" y="159046"/>
                  </a:lnTo>
                  <a:lnTo>
                    <a:pt x="173096" y="127863"/>
                  </a:lnTo>
                  <a:lnTo>
                    <a:pt x="210004" y="99577"/>
                  </a:lnTo>
                  <a:lnTo>
                    <a:pt x="249634" y="74395"/>
                  </a:lnTo>
                  <a:lnTo>
                    <a:pt x="291765" y="52521"/>
                  </a:lnTo>
                  <a:lnTo>
                    <a:pt x="336174" y="34163"/>
                  </a:lnTo>
                  <a:lnTo>
                    <a:pt x="382641" y="19525"/>
                  </a:lnTo>
                  <a:lnTo>
                    <a:pt x="430943" y="8815"/>
                  </a:lnTo>
                  <a:lnTo>
                    <a:pt x="480858" y="2238"/>
                  </a:lnTo>
                  <a:lnTo>
                    <a:pt x="532166" y="0"/>
                  </a:lnTo>
                  <a:lnTo>
                    <a:pt x="583471" y="2238"/>
                  </a:lnTo>
                  <a:lnTo>
                    <a:pt x="633387" y="8815"/>
                  </a:lnTo>
                  <a:lnTo>
                    <a:pt x="681690" y="19525"/>
                  </a:lnTo>
                  <a:lnTo>
                    <a:pt x="728161" y="34163"/>
                  </a:lnTo>
                  <a:lnTo>
                    <a:pt x="772575" y="52521"/>
                  </a:lnTo>
                  <a:lnTo>
                    <a:pt x="814712" y="74395"/>
                  </a:lnTo>
                  <a:lnTo>
                    <a:pt x="854350" y="99577"/>
                  </a:lnTo>
                  <a:lnTo>
                    <a:pt x="891266" y="127863"/>
                  </a:lnTo>
                  <a:lnTo>
                    <a:pt x="925238" y="159046"/>
                  </a:lnTo>
                  <a:lnTo>
                    <a:pt x="956045" y="192920"/>
                  </a:lnTo>
                  <a:lnTo>
                    <a:pt x="983465" y="229279"/>
                  </a:lnTo>
                  <a:lnTo>
                    <a:pt x="1007275" y="267918"/>
                  </a:lnTo>
                  <a:lnTo>
                    <a:pt x="1027254" y="308629"/>
                  </a:lnTo>
                  <a:lnTo>
                    <a:pt x="1043179" y="351208"/>
                  </a:lnTo>
                  <a:lnTo>
                    <a:pt x="1054829" y="395448"/>
                  </a:lnTo>
                  <a:lnTo>
                    <a:pt x="1061982" y="441143"/>
                  </a:lnTo>
                  <a:lnTo>
                    <a:pt x="1064416" y="488087"/>
                  </a:lnTo>
                  <a:lnTo>
                    <a:pt x="1061982" y="535001"/>
                  </a:lnTo>
                  <a:lnTo>
                    <a:pt x="1054829" y="580671"/>
                  </a:lnTo>
                  <a:lnTo>
                    <a:pt x="1043179" y="624890"/>
                  </a:lnTo>
                  <a:lnTo>
                    <a:pt x="1027254" y="667453"/>
                  </a:lnTo>
                  <a:lnTo>
                    <a:pt x="1007275" y="708152"/>
                  </a:lnTo>
                  <a:lnTo>
                    <a:pt x="983465" y="746781"/>
                  </a:lnTo>
                  <a:lnTo>
                    <a:pt x="956045" y="783135"/>
                  </a:lnTo>
                  <a:lnTo>
                    <a:pt x="925238" y="817006"/>
                  </a:lnTo>
                  <a:lnTo>
                    <a:pt x="891266" y="848188"/>
                  </a:lnTo>
                  <a:lnTo>
                    <a:pt x="854350" y="876474"/>
                  </a:lnTo>
                  <a:lnTo>
                    <a:pt x="814712" y="901659"/>
                  </a:lnTo>
                  <a:lnTo>
                    <a:pt x="772575" y="923536"/>
                  </a:lnTo>
                  <a:lnTo>
                    <a:pt x="728161" y="941898"/>
                  </a:lnTo>
                  <a:lnTo>
                    <a:pt x="681690" y="956538"/>
                  </a:lnTo>
                  <a:lnTo>
                    <a:pt x="633387" y="967252"/>
                  </a:lnTo>
                  <a:lnTo>
                    <a:pt x="583471" y="973831"/>
                  </a:lnTo>
                  <a:lnTo>
                    <a:pt x="532166" y="976070"/>
                  </a:lnTo>
                  <a:lnTo>
                    <a:pt x="480858" y="973831"/>
                  </a:lnTo>
                  <a:lnTo>
                    <a:pt x="430943" y="967252"/>
                  </a:lnTo>
                  <a:lnTo>
                    <a:pt x="382641" y="956538"/>
                  </a:lnTo>
                  <a:lnTo>
                    <a:pt x="336174" y="941898"/>
                  </a:lnTo>
                  <a:lnTo>
                    <a:pt x="291765" y="923536"/>
                  </a:lnTo>
                  <a:lnTo>
                    <a:pt x="249634" y="901659"/>
                  </a:lnTo>
                  <a:lnTo>
                    <a:pt x="210004" y="876474"/>
                  </a:lnTo>
                  <a:lnTo>
                    <a:pt x="173096" y="848188"/>
                  </a:lnTo>
                  <a:lnTo>
                    <a:pt x="139132" y="817006"/>
                  </a:lnTo>
                  <a:lnTo>
                    <a:pt x="108333" y="783135"/>
                  </a:lnTo>
                  <a:lnTo>
                    <a:pt x="80922" y="746781"/>
                  </a:lnTo>
                  <a:lnTo>
                    <a:pt x="57119" y="708152"/>
                  </a:lnTo>
                  <a:lnTo>
                    <a:pt x="37147" y="667452"/>
                  </a:lnTo>
                  <a:lnTo>
                    <a:pt x="21228" y="624890"/>
                  </a:lnTo>
                  <a:lnTo>
                    <a:pt x="9582" y="580671"/>
                  </a:lnTo>
                  <a:lnTo>
                    <a:pt x="2432" y="535001"/>
                  </a:lnTo>
                  <a:lnTo>
                    <a:pt x="0" y="488087"/>
                  </a:lnTo>
                  <a:close/>
                </a:path>
              </a:pathLst>
            </a:custGeom>
            <a:ln w="18778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95755" y="2828592"/>
              <a:ext cx="1977389" cy="0"/>
            </a:xfrm>
            <a:custGeom>
              <a:avLst/>
              <a:gdLst/>
              <a:ahLst/>
              <a:cxnLst/>
              <a:rect l="l" t="t" r="r" b="b"/>
              <a:pathLst>
                <a:path w="1977389">
                  <a:moveTo>
                    <a:pt x="0" y="0"/>
                  </a:moveTo>
                  <a:lnTo>
                    <a:pt x="0" y="0"/>
                  </a:lnTo>
                  <a:lnTo>
                    <a:pt x="1976951" y="0"/>
                  </a:lnTo>
                </a:path>
              </a:pathLst>
            </a:custGeom>
            <a:ln w="93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28473" y="2784701"/>
              <a:ext cx="139362" cy="861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19788" y="2365527"/>
              <a:ext cx="1864360" cy="1004569"/>
            </a:xfrm>
            <a:custGeom>
              <a:avLst/>
              <a:gdLst/>
              <a:ahLst/>
              <a:cxnLst/>
              <a:rect l="l" t="t" r="r" b="b"/>
              <a:pathLst>
                <a:path w="1864359" h="1004570">
                  <a:moveTo>
                    <a:pt x="1864080" y="0"/>
                  </a:moveTo>
                  <a:lnTo>
                    <a:pt x="0" y="0"/>
                  </a:lnTo>
                  <a:lnTo>
                    <a:pt x="0" y="946467"/>
                  </a:lnTo>
                  <a:lnTo>
                    <a:pt x="0" y="1004366"/>
                  </a:lnTo>
                  <a:lnTo>
                    <a:pt x="1864080" y="1004366"/>
                  </a:lnTo>
                  <a:lnTo>
                    <a:pt x="1864080" y="946467"/>
                  </a:lnTo>
                  <a:lnTo>
                    <a:pt x="1864080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19789" y="2365524"/>
              <a:ext cx="1864360" cy="1004569"/>
            </a:xfrm>
            <a:custGeom>
              <a:avLst/>
              <a:gdLst/>
              <a:ahLst/>
              <a:cxnLst/>
              <a:rect l="l" t="t" r="r" b="b"/>
              <a:pathLst>
                <a:path w="1864359" h="1004570">
                  <a:moveTo>
                    <a:pt x="0" y="1004363"/>
                  </a:moveTo>
                  <a:lnTo>
                    <a:pt x="1864084" y="1004363"/>
                  </a:lnTo>
                  <a:lnTo>
                    <a:pt x="1864084" y="0"/>
                  </a:lnTo>
                  <a:lnTo>
                    <a:pt x="0" y="0"/>
                  </a:lnTo>
                  <a:lnTo>
                    <a:pt x="0" y="1004363"/>
                  </a:lnTo>
                  <a:close/>
                </a:path>
              </a:pathLst>
            </a:custGeom>
            <a:ln w="18775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60330" y="2592367"/>
              <a:ext cx="1864360" cy="720090"/>
            </a:xfrm>
            <a:custGeom>
              <a:avLst/>
              <a:gdLst/>
              <a:ahLst/>
              <a:cxnLst/>
              <a:rect l="l" t="t" r="r" b="b"/>
              <a:pathLst>
                <a:path w="1864359" h="720089">
                  <a:moveTo>
                    <a:pt x="0" y="719621"/>
                  </a:moveTo>
                  <a:lnTo>
                    <a:pt x="1864084" y="719621"/>
                  </a:lnTo>
                  <a:lnTo>
                    <a:pt x="1864084" y="0"/>
                  </a:lnTo>
                  <a:lnTo>
                    <a:pt x="0" y="0"/>
                  </a:lnTo>
                  <a:lnTo>
                    <a:pt x="0" y="719621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60330" y="2306103"/>
              <a:ext cx="1864360" cy="1006475"/>
            </a:xfrm>
            <a:custGeom>
              <a:avLst/>
              <a:gdLst/>
              <a:ahLst/>
              <a:cxnLst/>
              <a:rect l="l" t="t" r="r" b="b"/>
              <a:pathLst>
                <a:path w="1864359" h="1006475">
                  <a:moveTo>
                    <a:pt x="0" y="1005885"/>
                  </a:moveTo>
                  <a:lnTo>
                    <a:pt x="1864084" y="1005885"/>
                  </a:lnTo>
                  <a:lnTo>
                    <a:pt x="1864084" y="0"/>
                  </a:lnTo>
                  <a:lnTo>
                    <a:pt x="0" y="0"/>
                  </a:lnTo>
                  <a:lnTo>
                    <a:pt x="0" y="1005885"/>
                  </a:lnTo>
                  <a:close/>
                </a:path>
              </a:pathLst>
            </a:custGeom>
            <a:ln w="18775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60330" y="2306103"/>
              <a:ext cx="1864360" cy="286385"/>
            </a:xfrm>
            <a:custGeom>
              <a:avLst/>
              <a:gdLst/>
              <a:ahLst/>
              <a:cxnLst/>
              <a:rect l="l" t="t" r="r" b="b"/>
              <a:pathLst>
                <a:path w="1864359" h="286385">
                  <a:moveTo>
                    <a:pt x="1864084" y="0"/>
                  </a:moveTo>
                  <a:lnTo>
                    <a:pt x="0" y="0"/>
                  </a:lnTo>
                  <a:lnTo>
                    <a:pt x="0" y="286263"/>
                  </a:lnTo>
                  <a:lnTo>
                    <a:pt x="1864084" y="286264"/>
                  </a:lnTo>
                  <a:lnTo>
                    <a:pt x="1864084" y="0"/>
                  </a:lnTo>
                  <a:close/>
                </a:path>
              </a:pathLst>
            </a:custGeom>
            <a:solidFill>
              <a:srgbClr val="CCE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60330" y="2306103"/>
              <a:ext cx="1864360" cy="286385"/>
            </a:xfrm>
            <a:custGeom>
              <a:avLst/>
              <a:gdLst/>
              <a:ahLst/>
              <a:cxnLst/>
              <a:rect l="l" t="t" r="r" b="b"/>
              <a:pathLst>
                <a:path w="1864359" h="286385">
                  <a:moveTo>
                    <a:pt x="0" y="286263"/>
                  </a:moveTo>
                  <a:lnTo>
                    <a:pt x="1864084" y="286264"/>
                  </a:lnTo>
                  <a:lnTo>
                    <a:pt x="1864084" y="0"/>
                  </a:lnTo>
                  <a:lnTo>
                    <a:pt x="0" y="0"/>
                  </a:lnTo>
                  <a:lnTo>
                    <a:pt x="0" y="286263"/>
                  </a:lnTo>
                  <a:close/>
                </a:path>
              </a:pathLst>
            </a:custGeom>
            <a:ln w="9386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98957" y="2786369"/>
              <a:ext cx="141031" cy="844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09903" y="2720592"/>
              <a:ext cx="126782" cy="1361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58592" y="2725387"/>
              <a:ext cx="269212" cy="1298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46764" y="2137222"/>
              <a:ext cx="909364" cy="1313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50942" y="2296715"/>
              <a:ext cx="1882859" cy="10246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2296878" y="3731252"/>
            <a:ext cx="5196840" cy="1245870"/>
            <a:chOff x="2296878" y="3731252"/>
            <a:chExt cx="5196840" cy="1245870"/>
          </a:xfrm>
        </p:grpSpPr>
        <p:sp>
          <p:nvSpPr>
            <p:cNvPr id="22" name="object 22"/>
            <p:cNvSpPr/>
            <p:nvPr/>
          </p:nvSpPr>
          <p:spPr>
            <a:xfrm>
              <a:off x="2365726" y="3903344"/>
              <a:ext cx="1064895" cy="974725"/>
            </a:xfrm>
            <a:custGeom>
              <a:avLst/>
              <a:gdLst/>
              <a:ahLst/>
              <a:cxnLst/>
              <a:rect l="l" t="t" r="r" b="b"/>
              <a:pathLst>
                <a:path w="1064895" h="974725">
                  <a:moveTo>
                    <a:pt x="532166" y="0"/>
                  </a:moveTo>
                  <a:lnTo>
                    <a:pt x="480861" y="2223"/>
                  </a:lnTo>
                  <a:lnTo>
                    <a:pt x="430948" y="8758"/>
                  </a:lnTo>
                  <a:lnTo>
                    <a:pt x="382648" y="19403"/>
                  </a:lnTo>
                  <a:lnTo>
                    <a:pt x="336183" y="33954"/>
                  </a:lnTo>
                  <a:lnTo>
                    <a:pt x="291774" y="52210"/>
                  </a:lnTo>
                  <a:lnTo>
                    <a:pt x="249643" y="73968"/>
                  </a:lnTo>
                  <a:lnTo>
                    <a:pt x="210013" y="99025"/>
                  </a:lnTo>
                  <a:lnTo>
                    <a:pt x="173104" y="127180"/>
                  </a:lnTo>
                  <a:lnTo>
                    <a:pt x="139139" y="158228"/>
                  </a:lnTo>
                  <a:lnTo>
                    <a:pt x="108339" y="191969"/>
                  </a:lnTo>
                  <a:lnTo>
                    <a:pt x="80927" y="228200"/>
                  </a:lnTo>
                  <a:lnTo>
                    <a:pt x="57123" y="266717"/>
                  </a:lnTo>
                  <a:lnTo>
                    <a:pt x="37150" y="307319"/>
                  </a:lnTo>
                  <a:lnTo>
                    <a:pt x="21229" y="349803"/>
                  </a:lnTo>
                  <a:lnTo>
                    <a:pt x="9583" y="393967"/>
                  </a:lnTo>
                  <a:lnTo>
                    <a:pt x="2432" y="439608"/>
                  </a:lnTo>
                  <a:lnTo>
                    <a:pt x="0" y="486523"/>
                  </a:lnTo>
                  <a:lnTo>
                    <a:pt x="2432" y="533695"/>
                  </a:lnTo>
                  <a:lnTo>
                    <a:pt x="9583" y="579563"/>
                  </a:lnTo>
                  <a:lnTo>
                    <a:pt x="21229" y="623926"/>
                  </a:lnTo>
                  <a:lnTo>
                    <a:pt x="37150" y="666583"/>
                  </a:lnTo>
                  <a:lnTo>
                    <a:pt x="57123" y="707333"/>
                  </a:lnTo>
                  <a:lnTo>
                    <a:pt x="80927" y="745976"/>
                  </a:lnTo>
                  <a:lnTo>
                    <a:pt x="108339" y="782312"/>
                  </a:lnTo>
                  <a:lnTo>
                    <a:pt x="139139" y="816139"/>
                  </a:lnTo>
                  <a:lnTo>
                    <a:pt x="173104" y="847258"/>
                  </a:lnTo>
                  <a:lnTo>
                    <a:pt x="210013" y="875467"/>
                  </a:lnTo>
                  <a:lnTo>
                    <a:pt x="249643" y="900565"/>
                  </a:lnTo>
                  <a:lnTo>
                    <a:pt x="291774" y="922353"/>
                  </a:lnTo>
                  <a:lnTo>
                    <a:pt x="336183" y="940629"/>
                  </a:lnTo>
                  <a:lnTo>
                    <a:pt x="382648" y="955193"/>
                  </a:lnTo>
                  <a:lnTo>
                    <a:pt x="430948" y="965845"/>
                  </a:lnTo>
                  <a:lnTo>
                    <a:pt x="480861" y="972382"/>
                  </a:lnTo>
                  <a:lnTo>
                    <a:pt x="532166" y="974606"/>
                  </a:lnTo>
                  <a:lnTo>
                    <a:pt x="583470" y="972382"/>
                  </a:lnTo>
                  <a:lnTo>
                    <a:pt x="633383" y="965845"/>
                  </a:lnTo>
                  <a:lnTo>
                    <a:pt x="681682" y="955193"/>
                  </a:lnTo>
                  <a:lnTo>
                    <a:pt x="728146" y="940629"/>
                  </a:lnTo>
                  <a:lnTo>
                    <a:pt x="772553" y="922353"/>
                  </a:lnTo>
                  <a:lnTo>
                    <a:pt x="814682" y="900565"/>
                  </a:lnTo>
                  <a:lnTo>
                    <a:pt x="854311" y="875467"/>
                  </a:lnTo>
                  <a:lnTo>
                    <a:pt x="891218" y="847258"/>
                  </a:lnTo>
                  <a:lnTo>
                    <a:pt x="925181" y="816140"/>
                  </a:lnTo>
                  <a:lnTo>
                    <a:pt x="955979" y="782312"/>
                  </a:lnTo>
                  <a:lnTo>
                    <a:pt x="983390" y="745976"/>
                  </a:lnTo>
                  <a:lnTo>
                    <a:pt x="1007192" y="707333"/>
                  </a:lnTo>
                  <a:lnTo>
                    <a:pt x="1027164" y="666583"/>
                  </a:lnTo>
                  <a:lnTo>
                    <a:pt x="1043083" y="623926"/>
                  </a:lnTo>
                  <a:lnTo>
                    <a:pt x="1054729" y="579563"/>
                  </a:lnTo>
                  <a:lnTo>
                    <a:pt x="1061879" y="533695"/>
                  </a:lnTo>
                  <a:lnTo>
                    <a:pt x="1064311" y="486523"/>
                  </a:lnTo>
                  <a:lnTo>
                    <a:pt x="1061879" y="439608"/>
                  </a:lnTo>
                  <a:lnTo>
                    <a:pt x="1054729" y="393967"/>
                  </a:lnTo>
                  <a:lnTo>
                    <a:pt x="1043083" y="349803"/>
                  </a:lnTo>
                  <a:lnTo>
                    <a:pt x="1027164" y="307319"/>
                  </a:lnTo>
                  <a:lnTo>
                    <a:pt x="1007192" y="266717"/>
                  </a:lnTo>
                  <a:lnTo>
                    <a:pt x="983390" y="228200"/>
                  </a:lnTo>
                  <a:lnTo>
                    <a:pt x="955979" y="191969"/>
                  </a:lnTo>
                  <a:lnTo>
                    <a:pt x="925181" y="158228"/>
                  </a:lnTo>
                  <a:lnTo>
                    <a:pt x="891218" y="127180"/>
                  </a:lnTo>
                  <a:lnTo>
                    <a:pt x="854311" y="99025"/>
                  </a:lnTo>
                  <a:lnTo>
                    <a:pt x="814682" y="73968"/>
                  </a:lnTo>
                  <a:lnTo>
                    <a:pt x="772553" y="52210"/>
                  </a:lnTo>
                  <a:lnTo>
                    <a:pt x="728146" y="33954"/>
                  </a:lnTo>
                  <a:lnTo>
                    <a:pt x="681682" y="19403"/>
                  </a:lnTo>
                  <a:lnTo>
                    <a:pt x="633383" y="8758"/>
                  </a:lnTo>
                  <a:lnTo>
                    <a:pt x="583470" y="2223"/>
                  </a:lnTo>
                  <a:lnTo>
                    <a:pt x="532166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65726" y="3903344"/>
              <a:ext cx="1064895" cy="974725"/>
            </a:xfrm>
            <a:custGeom>
              <a:avLst/>
              <a:gdLst/>
              <a:ahLst/>
              <a:cxnLst/>
              <a:rect l="l" t="t" r="r" b="b"/>
              <a:pathLst>
                <a:path w="1064895" h="974725">
                  <a:moveTo>
                    <a:pt x="0" y="486523"/>
                  </a:moveTo>
                  <a:lnTo>
                    <a:pt x="2432" y="439608"/>
                  </a:lnTo>
                  <a:lnTo>
                    <a:pt x="9583" y="393967"/>
                  </a:lnTo>
                  <a:lnTo>
                    <a:pt x="21229" y="349803"/>
                  </a:lnTo>
                  <a:lnTo>
                    <a:pt x="37150" y="307319"/>
                  </a:lnTo>
                  <a:lnTo>
                    <a:pt x="57123" y="266717"/>
                  </a:lnTo>
                  <a:lnTo>
                    <a:pt x="80927" y="228200"/>
                  </a:lnTo>
                  <a:lnTo>
                    <a:pt x="108339" y="191969"/>
                  </a:lnTo>
                  <a:lnTo>
                    <a:pt x="139139" y="158228"/>
                  </a:lnTo>
                  <a:lnTo>
                    <a:pt x="173104" y="127180"/>
                  </a:lnTo>
                  <a:lnTo>
                    <a:pt x="210013" y="99025"/>
                  </a:lnTo>
                  <a:lnTo>
                    <a:pt x="249643" y="73968"/>
                  </a:lnTo>
                  <a:lnTo>
                    <a:pt x="291774" y="52210"/>
                  </a:lnTo>
                  <a:lnTo>
                    <a:pt x="336183" y="33954"/>
                  </a:lnTo>
                  <a:lnTo>
                    <a:pt x="382648" y="19403"/>
                  </a:lnTo>
                  <a:lnTo>
                    <a:pt x="430948" y="8758"/>
                  </a:lnTo>
                  <a:lnTo>
                    <a:pt x="480861" y="2223"/>
                  </a:lnTo>
                  <a:lnTo>
                    <a:pt x="532166" y="0"/>
                  </a:lnTo>
                  <a:lnTo>
                    <a:pt x="583470" y="2223"/>
                  </a:lnTo>
                  <a:lnTo>
                    <a:pt x="633383" y="8758"/>
                  </a:lnTo>
                  <a:lnTo>
                    <a:pt x="681682" y="19403"/>
                  </a:lnTo>
                  <a:lnTo>
                    <a:pt x="728146" y="33954"/>
                  </a:lnTo>
                  <a:lnTo>
                    <a:pt x="772553" y="52210"/>
                  </a:lnTo>
                  <a:lnTo>
                    <a:pt x="814682" y="73968"/>
                  </a:lnTo>
                  <a:lnTo>
                    <a:pt x="854311" y="99025"/>
                  </a:lnTo>
                  <a:lnTo>
                    <a:pt x="891218" y="127180"/>
                  </a:lnTo>
                  <a:lnTo>
                    <a:pt x="925181" y="158228"/>
                  </a:lnTo>
                  <a:lnTo>
                    <a:pt x="955979" y="191969"/>
                  </a:lnTo>
                  <a:lnTo>
                    <a:pt x="983390" y="228200"/>
                  </a:lnTo>
                  <a:lnTo>
                    <a:pt x="1007192" y="266717"/>
                  </a:lnTo>
                  <a:lnTo>
                    <a:pt x="1027164" y="307319"/>
                  </a:lnTo>
                  <a:lnTo>
                    <a:pt x="1043083" y="349803"/>
                  </a:lnTo>
                  <a:lnTo>
                    <a:pt x="1054729" y="393967"/>
                  </a:lnTo>
                  <a:lnTo>
                    <a:pt x="1061879" y="439608"/>
                  </a:lnTo>
                  <a:lnTo>
                    <a:pt x="1064311" y="486523"/>
                  </a:lnTo>
                  <a:lnTo>
                    <a:pt x="1061879" y="533695"/>
                  </a:lnTo>
                  <a:lnTo>
                    <a:pt x="1054729" y="579563"/>
                  </a:lnTo>
                  <a:lnTo>
                    <a:pt x="1043083" y="623926"/>
                  </a:lnTo>
                  <a:lnTo>
                    <a:pt x="1027164" y="666583"/>
                  </a:lnTo>
                  <a:lnTo>
                    <a:pt x="1007192" y="707333"/>
                  </a:lnTo>
                  <a:lnTo>
                    <a:pt x="983390" y="745976"/>
                  </a:lnTo>
                  <a:lnTo>
                    <a:pt x="955979" y="782312"/>
                  </a:lnTo>
                  <a:lnTo>
                    <a:pt x="925181" y="816140"/>
                  </a:lnTo>
                  <a:lnTo>
                    <a:pt x="891218" y="847258"/>
                  </a:lnTo>
                  <a:lnTo>
                    <a:pt x="854311" y="875467"/>
                  </a:lnTo>
                  <a:lnTo>
                    <a:pt x="814682" y="900565"/>
                  </a:lnTo>
                  <a:lnTo>
                    <a:pt x="772553" y="922353"/>
                  </a:lnTo>
                  <a:lnTo>
                    <a:pt x="728146" y="940629"/>
                  </a:lnTo>
                  <a:lnTo>
                    <a:pt x="681682" y="955193"/>
                  </a:lnTo>
                  <a:lnTo>
                    <a:pt x="633383" y="965845"/>
                  </a:lnTo>
                  <a:lnTo>
                    <a:pt x="583470" y="972382"/>
                  </a:lnTo>
                  <a:lnTo>
                    <a:pt x="532166" y="974606"/>
                  </a:lnTo>
                  <a:lnTo>
                    <a:pt x="480861" y="972382"/>
                  </a:lnTo>
                  <a:lnTo>
                    <a:pt x="430948" y="965845"/>
                  </a:lnTo>
                  <a:lnTo>
                    <a:pt x="382648" y="955193"/>
                  </a:lnTo>
                  <a:lnTo>
                    <a:pt x="336183" y="940629"/>
                  </a:lnTo>
                  <a:lnTo>
                    <a:pt x="291774" y="922353"/>
                  </a:lnTo>
                  <a:lnTo>
                    <a:pt x="249643" y="900565"/>
                  </a:lnTo>
                  <a:lnTo>
                    <a:pt x="210013" y="875467"/>
                  </a:lnTo>
                  <a:lnTo>
                    <a:pt x="173104" y="847258"/>
                  </a:lnTo>
                  <a:lnTo>
                    <a:pt x="139139" y="816139"/>
                  </a:lnTo>
                  <a:lnTo>
                    <a:pt x="108339" y="782312"/>
                  </a:lnTo>
                  <a:lnTo>
                    <a:pt x="80927" y="745976"/>
                  </a:lnTo>
                  <a:lnTo>
                    <a:pt x="57123" y="707333"/>
                  </a:lnTo>
                  <a:lnTo>
                    <a:pt x="37150" y="666583"/>
                  </a:lnTo>
                  <a:lnTo>
                    <a:pt x="21229" y="623926"/>
                  </a:lnTo>
                  <a:lnTo>
                    <a:pt x="9583" y="579563"/>
                  </a:lnTo>
                  <a:lnTo>
                    <a:pt x="2432" y="533695"/>
                  </a:lnTo>
                  <a:lnTo>
                    <a:pt x="0" y="486523"/>
                  </a:lnTo>
                  <a:close/>
                </a:path>
              </a:pathLst>
            </a:custGeom>
            <a:ln w="18778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06267" y="3843881"/>
              <a:ext cx="1064895" cy="974725"/>
            </a:xfrm>
            <a:custGeom>
              <a:avLst/>
              <a:gdLst/>
              <a:ahLst/>
              <a:cxnLst/>
              <a:rect l="l" t="t" r="r" b="b"/>
              <a:pathLst>
                <a:path w="1064895" h="974725">
                  <a:moveTo>
                    <a:pt x="532145" y="0"/>
                  </a:moveTo>
                  <a:lnTo>
                    <a:pt x="480841" y="2223"/>
                  </a:lnTo>
                  <a:lnTo>
                    <a:pt x="430928" y="8761"/>
                  </a:lnTo>
                  <a:lnTo>
                    <a:pt x="382629" y="19413"/>
                  </a:lnTo>
                  <a:lnTo>
                    <a:pt x="336165" y="33977"/>
                  </a:lnTo>
                  <a:lnTo>
                    <a:pt x="291757" y="52254"/>
                  </a:lnTo>
                  <a:lnTo>
                    <a:pt x="249628" y="74042"/>
                  </a:lnTo>
                  <a:lnTo>
                    <a:pt x="210000" y="99141"/>
                  </a:lnTo>
                  <a:lnTo>
                    <a:pt x="173093" y="127350"/>
                  </a:lnTo>
                  <a:lnTo>
                    <a:pt x="139129" y="158469"/>
                  </a:lnTo>
                  <a:lnTo>
                    <a:pt x="108332" y="192296"/>
                  </a:lnTo>
                  <a:lnTo>
                    <a:pt x="80921" y="228632"/>
                  </a:lnTo>
                  <a:lnTo>
                    <a:pt x="57119" y="267276"/>
                  </a:lnTo>
                  <a:lnTo>
                    <a:pt x="37147" y="308027"/>
                  </a:lnTo>
                  <a:lnTo>
                    <a:pt x="21228" y="350684"/>
                  </a:lnTo>
                  <a:lnTo>
                    <a:pt x="9582" y="395047"/>
                  </a:lnTo>
                  <a:lnTo>
                    <a:pt x="2432" y="440915"/>
                  </a:lnTo>
                  <a:lnTo>
                    <a:pt x="0" y="488087"/>
                  </a:lnTo>
                  <a:lnTo>
                    <a:pt x="2432" y="535003"/>
                  </a:lnTo>
                  <a:lnTo>
                    <a:pt x="9582" y="580644"/>
                  </a:lnTo>
                  <a:lnTo>
                    <a:pt x="21228" y="624808"/>
                  </a:lnTo>
                  <a:lnTo>
                    <a:pt x="37147" y="667293"/>
                  </a:lnTo>
                  <a:lnTo>
                    <a:pt x="57119" y="707895"/>
                  </a:lnTo>
                  <a:lnTo>
                    <a:pt x="80921" y="746414"/>
                  </a:lnTo>
                  <a:lnTo>
                    <a:pt x="108332" y="782645"/>
                  </a:lnTo>
                  <a:lnTo>
                    <a:pt x="139129" y="816386"/>
                  </a:lnTo>
                  <a:lnTo>
                    <a:pt x="173093" y="847436"/>
                  </a:lnTo>
                  <a:lnTo>
                    <a:pt x="210000" y="875591"/>
                  </a:lnTo>
                  <a:lnTo>
                    <a:pt x="249628" y="900649"/>
                  </a:lnTo>
                  <a:lnTo>
                    <a:pt x="291757" y="922408"/>
                  </a:lnTo>
                  <a:lnTo>
                    <a:pt x="336165" y="940665"/>
                  </a:lnTo>
                  <a:lnTo>
                    <a:pt x="382629" y="955217"/>
                  </a:lnTo>
                  <a:lnTo>
                    <a:pt x="430928" y="965862"/>
                  </a:lnTo>
                  <a:lnTo>
                    <a:pt x="480841" y="972397"/>
                  </a:lnTo>
                  <a:lnTo>
                    <a:pt x="532145" y="974621"/>
                  </a:lnTo>
                  <a:lnTo>
                    <a:pt x="583453" y="972397"/>
                  </a:lnTo>
                  <a:lnTo>
                    <a:pt x="633368" y="965862"/>
                  </a:lnTo>
                  <a:lnTo>
                    <a:pt x="681670" y="955217"/>
                  </a:lnTo>
                  <a:lnTo>
                    <a:pt x="728137" y="940665"/>
                  </a:lnTo>
                  <a:lnTo>
                    <a:pt x="772546" y="922408"/>
                  </a:lnTo>
                  <a:lnTo>
                    <a:pt x="814677" y="900649"/>
                  </a:lnTo>
                  <a:lnTo>
                    <a:pt x="854307" y="875591"/>
                  </a:lnTo>
                  <a:lnTo>
                    <a:pt x="891215" y="847436"/>
                  </a:lnTo>
                  <a:lnTo>
                    <a:pt x="925179" y="816386"/>
                  </a:lnTo>
                  <a:lnTo>
                    <a:pt x="955978" y="782645"/>
                  </a:lnTo>
                  <a:lnTo>
                    <a:pt x="983389" y="746414"/>
                  </a:lnTo>
                  <a:lnTo>
                    <a:pt x="1007192" y="707895"/>
                  </a:lnTo>
                  <a:lnTo>
                    <a:pt x="1027164" y="667293"/>
                  </a:lnTo>
                  <a:lnTo>
                    <a:pt x="1043083" y="624808"/>
                  </a:lnTo>
                  <a:lnTo>
                    <a:pt x="1054729" y="580644"/>
                  </a:lnTo>
                  <a:lnTo>
                    <a:pt x="1061879" y="535003"/>
                  </a:lnTo>
                  <a:lnTo>
                    <a:pt x="1064311" y="488087"/>
                  </a:lnTo>
                  <a:lnTo>
                    <a:pt x="1061879" y="440915"/>
                  </a:lnTo>
                  <a:lnTo>
                    <a:pt x="1054729" y="395047"/>
                  </a:lnTo>
                  <a:lnTo>
                    <a:pt x="1043083" y="350684"/>
                  </a:lnTo>
                  <a:lnTo>
                    <a:pt x="1027164" y="308027"/>
                  </a:lnTo>
                  <a:lnTo>
                    <a:pt x="1007192" y="267276"/>
                  </a:lnTo>
                  <a:lnTo>
                    <a:pt x="983389" y="228632"/>
                  </a:lnTo>
                  <a:lnTo>
                    <a:pt x="955978" y="192296"/>
                  </a:lnTo>
                  <a:lnTo>
                    <a:pt x="925179" y="158469"/>
                  </a:lnTo>
                  <a:lnTo>
                    <a:pt x="891215" y="127350"/>
                  </a:lnTo>
                  <a:lnTo>
                    <a:pt x="854307" y="99141"/>
                  </a:lnTo>
                  <a:lnTo>
                    <a:pt x="814677" y="74042"/>
                  </a:lnTo>
                  <a:lnTo>
                    <a:pt x="772546" y="52254"/>
                  </a:lnTo>
                  <a:lnTo>
                    <a:pt x="728137" y="33977"/>
                  </a:lnTo>
                  <a:lnTo>
                    <a:pt x="681670" y="19413"/>
                  </a:lnTo>
                  <a:lnTo>
                    <a:pt x="633368" y="8761"/>
                  </a:lnTo>
                  <a:lnTo>
                    <a:pt x="583453" y="2223"/>
                  </a:lnTo>
                  <a:lnTo>
                    <a:pt x="532145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06267" y="3843881"/>
              <a:ext cx="1064895" cy="974725"/>
            </a:xfrm>
            <a:custGeom>
              <a:avLst/>
              <a:gdLst/>
              <a:ahLst/>
              <a:cxnLst/>
              <a:rect l="l" t="t" r="r" b="b"/>
              <a:pathLst>
                <a:path w="1064895" h="974725">
                  <a:moveTo>
                    <a:pt x="0" y="488087"/>
                  </a:moveTo>
                  <a:lnTo>
                    <a:pt x="2432" y="440915"/>
                  </a:lnTo>
                  <a:lnTo>
                    <a:pt x="9582" y="395047"/>
                  </a:lnTo>
                  <a:lnTo>
                    <a:pt x="21228" y="350684"/>
                  </a:lnTo>
                  <a:lnTo>
                    <a:pt x="37147" y="308027"/>
                  </a:lnTo>
                  <a:lnTo>
                    <a:pt x="57119" y="267276"/>
                  </a:lnTo>
                  <a:lnTo>
                    <a:pt x="80921" y="228632"/>
                  </a:lnTo>
                  <a:lnTo>
                    <a:pt x="108332" y="192296"/>
                  </a:lnTo>
                  <a:lnTo>
                    <a:pt x="139129" y="158469"/>
                  </a:lnTo>
                  <a:lnTo>
                    <a:pt x="173093" y="127350"/>
                  </a:lnTo>
                  <a:lnTo>
                    <a:pt x="210000" y="99141"/>
                  </a:lnTo>
                  <a:lnTo>
                    <a:pt x="249628" y="74042"/>
                  </a:lnTo>
                  <a:lnTo>
                    <a:pt x="291757" y="52254"/>
                  </a:lnTo>
                  <a:lnTo>
                    <a:pt x="336165" y="33977"/>
                  </a:lnTo>
                  <a:lnTo>
                    <a:pt x="382629" y="19413"/>
                  </a:lnTo>
                  <a:lnTo>
                    <a:pt x="430928" y="8761"/>
                  </a:lnTo>
                  <a:lnTo>
                    <a:pt x="480841" y="2223"/>
                  </a:lnTo>
                  <a:lnTo>
                    <a:pt x="532145" y="0"/>
                  </a:lnTo>
                  <a:lnTo>
                    <a:pt x="583453" y="2223"/>
                  </a:lnTo>
                  <a:lnTo>
                    <a:pt x="633368" y="8761"/>
                  </a:lnTo>
                  <a:lnTo>
                    <a:pt x="681670" y="19413"/>
                  </a:lnTo>
                  <a:lnTo>
                    <a:pt x="728137" y="33977"/>
                  </a:lnTo>
                  <a:lnTo>
                    <a:pt x="772546" y="52254"/>
                  </a:lnTo>
                  <a:lnTo>
                    <a:pt x="814677" y="74042"/>
                  </a:lnTo>
                  <a:lnTo>
                    <a:pt x="854307" y="99141"/>
                  </a:lnTo>
                  <a:lnTo>
                    <a:pt x="891215" y="127350"/>
                  </a:lnTo>
                  <a:lnTo>
                    <a:pt x="925179" y="158469"/>
                  </a:lnTo>
                  <a:lnTo>
                    <a:pt x="955978" y="192296"/>
                  </a:lnTo>
                  <a:lnTo>
                    <a:pt x="983389" y="228632"/>
                  </a:lnTo>
                  <a:lnTo>
                    <a:pt x="1007192" y="267276"/>
                  </a:lnTo>
                  <a:lnTo>
                    <a:pt x="1027164" y="308027"/>
                  </a:lnTo>
                  <a:lnTo>
                    <a:pt x="1043083" y="350684"/>
                  </a:lnTo>
                  <a:lnTo>
                    <a:pt x="1054729" y="395047"/>
                  </a:lnTo>
                  <a:lnTo>
                    <a:pt x="1061879" y="440915"/>
                  </a:lnTo>
                  <a:lnTo>
                    <a:pt x="1064311" y="488087"/>
                  </a:lnTo>
                  <a:lnTo>
                    <a:pt x="1061879" y="535003"/>
                  </a:lnTo>
                  <a:lnTo>
                    <a:pt x="1054729" y="580644"/>
                  </a:lnTo>
                  <a:lnTo>
                    <a:pt x="1043083" y="624808"/>
                  </a:lnTo>
                  <a:lnTo>
                    <a:pt x="1027164" y="667293"/>
                  </a:lnTo>
                  <a:lnTo>
                    <a:pt x="1007192" y="707895"/>
                  </a:lnTo>
                  <a:lnTo>
                    <a:pt x="983389" y="746414"/>
                  </a:lnTo>
                  <a:lnTo>
                    <a:pt x="955978" y="782645"/>
                  </a:lnTo>
                  <a:lnTo>
                    <a:pt x="925179" y="816386"/>
                  </a:lnTo>
                  <a:lnTo>
                    <a:pt x="891215" y="847436"/>
                  </a:lnTo>
                  <a:lnTo>
                    <a:pt x="854307" y="875591"/>
                  </a:lnTo>
                  <a:lnTo>
                    <a:pt x="814677" y="900649"/>
                  </a:lnTo>
                  <a:lnTo>
                    <a:pt x="772546" y="922408"/>
                  </a:lnTo>
                  <a:lnTo>
                    <a:pt x="728137" y="940665"/>
                  </a:lnTo>
                  <a:lnTo>
                    <a:pt x="681670" y="955217"/>
                  </a:lnTo>
                  <a:lnTo>
                    <a:pt x="633368" y="965862"/>
                  </a:lnTo>
                  <a:lnTo>
                    <a:pt x="583453" y="972397"/>
                  </a:lnTo>
                  <a:lnTo>
                    <a:pt x="532145" y="974621"/>
                  </a:lnTo>
                  <a:lnTo>
                    <a:pt x="480841" y="972397"/>
                  </a:lnTo>
                  <a:lnTo>
                    <a:pt x="430928" y="965862"/>
                  </a:lnTo>
                  <a:lnTo>
                    <a:pt x="382629" y="955217"/>
                  </a:lnTo>
                  <a:lnTo>
                    <a:pt x="336165" y="940665"/>
                  </a:lnTo>
                  <a:lnTo>
                    <a:pt x="291757" y="922408"/>
                  </a:lnTo>
                  <a:lnTo>
                    <a:pt x="249628" y="900649"/>
                  </a:lnTo>
                  <a:lnTo>
                    <a:pt x="210000" y="875591"/>
                  </a:lnTo>
                  <a:lnTo>
                    <a:pt x="173093" y="847436"/>
                  </a:lnTo>
                  <a:lnTo>
                    <a:pt x="139129" y="816386"/>
                  </a:lnTo>
                  <a:lnTo>
                    <a:pt x="108332" y="782645"/>
                  </a:lnTo>
                  <a:lnTo>
                    <a:pt x="80921" y="746414"/>
                  </a:lnTo>
                  <a:lnTo>
                    <a:pt x="57119" y="707895"/>
                  </a:lnTo>
                  <a:lnTo>
                    <a:pt x="37147" y="667293"/>
                  </a:lnTo>
                  <a:lnTo>
                    <a:pt x="21228" y="624808"/>
                  </a:lnTo>
                  <a:lnTo>
                    <a:pt x="9582" y="580644"/>
                  </a:lnTo>
                  <a:lnTo>
                    <a:pt x="2432" y="535003"/>
                  </a:lnTo>
                  <a:lnTo>
                    <a:pt x="0" y="488087"/>
                  </a:lnTo>
                  <a:close/>
                </a:path>
              </a:pathLst>
            </a:custGeom>
            <a:ln w="18778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58202" y="4375773"/>
              <a:ext cx="2014855" cy="1905"/>
            </a:xfrm>
            <a:custGeom>
              <a:avLst/>
              <a:gdLst/>
              <a:ahLst/>
              <a:cxnLst/>
              <a:rect l="l" t="t" r="r" b="b"/>
              <a:pathLst>
                <a:path w="2014854" h="1904">
                  <a:moveTo>
                    <a:pt x="-4693" y="781"/>
                  </a:moveTo>
                  <a:lnTo>
                    <a:pt x="2019197" y="781"/>
                  </a:lnTo>
                </a:path>
              </a:pathLst>
            </a:custGeom>
            <a:ln w="109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92589" y="4333550"/>
              <a:ext cx="139153" cy="8603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19788" y="3961231"/>
              <a:ext cx="1864360" cy="1006475"/>
            </a:xfrm>
            <a:custGeom>
              <a:avLst/>
              <a:gdLst/>
              <a:ahLst/>
              <a:cxnLst/>
              <a:rect l="l" t="t" r="r" b="b"/>
              <a:pathLst>
                <a:path w="1864359" h="1006475">
                  <a:moveTo>
                    <a:pt x="1864080" y="0"/>
                  </a:moveTo>
                  <a:lnTo>
                    <a:pt x="0" y="0"/>
                  </a:lnTo>
                  <a:lnTo>
                    <a:pt x="0" y="946454"/>
                  </a:lnTo>
                  <a:lnTo>
                    <a:pt x="0" y="1005890"/>
                  </a:lnTo>
                  <a:lnTo>
                    <a:pt x="1864080" y="1005890"/>
                  </a:lnTo>
                  <a:lnTo>
                    <a:pt x="1864080" y="946454"/>
                  </a:lnTo>
                  <a:lnTo>
                    <a:pt x="1864080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19789" y="3961222"/>
              <a:ext cx="1864360" cy="1006475"/>
            </a:xfrm>
            <a:custGeom>
              <a:avLst/>
              <a:gdLst/>
              <a:ahLst/>
              <a:cxnLst/>
              <a:rect l="l" t="t" r="r" b="b"/>
              <a:pathLst>
                <a:path w="1864359" h="1006475">
                  <a:moveTo>
                    <a:pt x="0" y="1005898"/>
                  </a:moveTo>
                  <a:lnTo>
                    <a:pt x="1864084" y="1005898"/>
                  </a:lnTo>
                  <a:lnTo>
                    <a:pt x="1864084" y="0"/>
                  </a:lnTo>
                  <a:lnTo>
                    <a:pt x="0" y="0"/>
                  </a:lnTo>
                  <a:lnTo>
                    <a:pt x="0" y="1005898"/>
                  </a:lnTo>
                  <a:close/>
                </a:path>
              </a:pathLst>
            </a:custGeom>
            <a:ln w="18775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560330" y="4189629"/>
              <a:ext cx="1864360" cy="718185"/>
            </a:xfrm>
            <a:custGeom>
              <a:avLst/>
              <a:gdLst/>
              <a:ahLst/>
              <a:cxnLst/>
              <a:rect l="l" t="t" r="r" b="b"/>
              <a:pathLst>
                <a:path w="1864359" h="718185">
                  <a:moveTo>
                    <a:pt x="0" y="718045"/>
                  </a:moveTo>
                  <a:lnTo>
                    <a:pt x="1864084" y="718045"/>
                  </a:lnTo>
                  <a:lnTo>
                    <a:pt x="1864084" y="0"/>
                  </a:lnTo>
                  <a:lnTo>
                    <a:pt x="0" y="0"/>
                  </a:lnTo>
                  <a:lnTo>
                    <a:pt x="0" y="718045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560330" y="3903344"/>
              <a:ext cx="1864360" cy="1004569"/>
            </a:xfrm>
            <a:custGeom>
              <a:avLst/>
              <a:gdLst/>
              <a:ahLst/>
              <a:cxnLst/>
              <a:rect l="l" t="t" r="r" b="b"/>
              <a:pathLst>
                <a:path w="1864359" h="1004570">
                  <a:moveTo>
                    <a:pt x="0" y="1004329"/>
                  </a:moveTo>
                  <a:lnTo>
                    <a:pt x="1864084" y="1004330"/>
                  </a:lnTo>
                  <a:lnTo>
                    <a:pt x="1864084" y="0"/>
                  </a:lnTo>
                  <a:lnTo>
                    <a:pt x="0" y="0"/>
                  </a:lnTo>
                  <a:lnTo>
                    <a:pt x="0" y="1004329"/>
                  </a:lnTo>
                  <a:close/>
                </a:path>
              </a:pathLst>
            </a:custGeom>
            <a:ln w="18775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60330" y="3903344"/>
              <a:ext cx="1864360" cy="286385"/>
            </a:xfrm>
            <a:custGeom>
              <a:avLst/>
              <a:gdLst/>
              <a:ahLst/>
              <a:cxnLst/>
              <a:rect l="l" t="t" r="r" b="b"/>
              <a:pathLst>
                <a:path w="1864359" h="286385">
                  <a:moveTo>
                    <a:pt x="1864084" y="0"/>
                  </a:moveTo>
                  <a:lnTo>
                    <a:pt x="0" y="0"/>
                  </a:lnTo>
                  <a:lnTo>
                    <a:pt x="0" y="286284"/>
                  </a:lnTo>
                  <a:lnTo>
                    <a:pt x="1864084" y="286284"/>
                  </a:lnTo>
                  <a:lnTo>
                    <a:pt x="1864084" y="0"/>
                  </a:lnTo>
                  <a:close/>
                </a:path>
              </a:pathLst>
            </a:custGeom>
            <a:solidFill>
              <a:srgbClr val="CCE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560330" y="3903344"/>
              <a:ext cx="1864360" cy="286385"/>
            </a:xfrm>
            <a:custGeom>
              <a:avLst/>
              <a:gdLst/>
              <a:ahLst/>
              <a:cxnLst/>
              <a:rect l="l" t="t" r="r" b="b"/>
              <a:pathLst>
                <a:path w="1864359" h="286385">
                  <a:moveTo>
                    <a:pt x="0" y="286284"/>
                  </a:moveTo>
                  <a:lnTo>
                    <a:pt x="1864084" y="286284"/>
                  </a:lnTo>
                  <a:lnTo>
                    <a:pt x="1864084" y="0"/>
                  </a:lnTo>
                  <a:lnTo>
                    <a:pt x="0" y="0"/>
                  </a:lnTo>
                  <a:lnTo>
                    <a:pt x="0" y="286284"/>
                  </a:lnTo>
                  <a:close/>
                </a:path>
              </a:pathLst>
            </a:custGeom>
            <a:ln w="9386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398957" y="4333550"/>
              <a:ext cx="139362" cy="8446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39633" y="4256889"/>
              <a:ext cx="126782" cy="13454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88342" y="4260016"/>
              <a:ext cx="269191" cy="12985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193705" y="3731252"/>
              <a:ext cx="325625" cy="17365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541236" y="3735943"/>
              <a:ext cx="472540" cy="12985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084293" y="3735943"/>
              <a:ext cx="776301" cy="16896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550943" y="3893956"/>
              <a:ext cx="1882859" cy="102310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1354620" y="2600299"/>
            <a:ext cx="826769" cy="134620"/>
          </a:xfrm>
          <a:custGeom>
            <a:avLst/>
            <a:gdLst/>
            <a:ahLst/>
            <a:cxnLst/>
            <a:rect l="l" t="t" r="r" b="b"/>
            <a:pathLst>
              <a:path w="826769" h="134619">
                <a:moveTo>
                  <a:pt x="86093" y="15633"/>
                </a:moveTo>
                <a:lnTo>
                  <a:pt x="3136" y="15633"/>
                </a:lnTo>
                <a:lnTo>
                  <a:pt x="1574" y="17094"/>
                </a:lnTo>
                <a:lnTo>
                  <a:pt x="0" y="37528"/>
                </a:lnTo>
                <a:lnTo>
                  <a:pt x="28181" y="37528"/>
                </a:lnTo>
                <a:lnTo>
                  <a:pt x="27978" y="85788"/>
                </a:lnTo>
                <a:lnTo>
                  <a:pt x="26606" y="132803"/>
                </a:lnTo>
                <a:lnTo>
                  <a:pt x="57912" y="132803"/>
                </a:lnTo>
                <a:lnTo>
                  <a:pt x="57912" y="37528"/>
                </a:lnTo>
                <a:lnTo>
                  <a:pt x="84518" y="37528"/>
                </a:lnTo>
                <a:lnTo>
                  <a:pt x="86093" y="15633"/>
                </a:lnTo>
                <a:close/>
              </a:path>
              <a:path w="826769" h="134619">
                <a:moveTo>
                  <a:pt x="175298" y="131343"/>
                </a:moveTo>
                <a:lnTo>
                  <a:pt x="173926" y="115036"/>
                </a:lnTo>
                <a:lnTo>
                  <a:pt x="173659" y="73101"/>
                </a:lnTo>
                <a:lnTo>
                  <a:pt x="173151" y="64452"/>
                </a:lnTo>
                <a:lnTo>
                  <a:pt x="171754" y="57556"/>
                </a:lnTo>
                <a:lnTo>
                  <a:pt x="169037" y="51498"/>
                </a:lnTo>
                <a:lnTo>
                  <a:pt x="164350" y="45237"/>
                </a:lnTo>
                <a:lnTo>
                  <a:pt x="156514" y="42113"/>
                </a:lnTo>
                <a:lnTo>
                  <a:pt x="150266" y="42113"/>
                </a:lnTo>
                <a:lnTo>
                  <a:pt x="141452" y="43167"/>
                </a:lnTo>
                <a:lnTo>
                  <a:pt x="133819" y="45834"/>
                </a:lnTo>
                <a:lnTo>
                  <a:pt x="127368" y="49415"/>
                </a:lnTo>
                <a:lnTo>
                  <a:pt x="122085" y="53162"/>
                </a:lnTo>
                <a:lnTo>
                  <a:pt x="122085" y="1460"/>
                </a:lnTo>
                <a:lnTo>
                  <a:pt x="120523" y="0"/>
                </a:lnTo>
                <a:lnTo>
                  <a:pt x="92354" y="4584"/>
                </a:lnTo>
                <a:lnTo>
                  <a:pt x="93675" y="36156"/>
                </a:lnTo>
                <a:lnTo>
                  <a:pt x="93916" y="132803"/>
                </a:lnTo>
                <a:lnTo>
                  <a:pt x="122085" y="132803"/>
                </a:lnTo>
                <a:lnTo>
                  <a:pt x="123647" y="131343"/>
                </a:lnTo>
                <a:lnTo>
                  <a:pt x="122288" y="102603"/>
                </a:lnTo>
                <a:lnTo>
                  <a:pt x="122085" y="70256"/>
                </a:lnTo>
                <a:lnTo>
                  <a:pt x="125222" y="67132"/>
                </a:lnTo>
                <a:lnTo>
                  <a:pt x="129908" y="65671"/>
                </a:lnTo>
                <a:lnTo>
                  <a:pt x="144005" y="65671"/>
                </a:lnTo>
                <a:lnTo>
                  <a:pt x="144005" y="75057"/>
                </a:lnTo>
                <a:lnTo>
                  <a:pt x="145567" y="81305"/>
                </a:lnTo>
                <a:lnTo>
                  <a:pt x="145567" y="131343"/>
                </a:lnTo>
                <a:lnTo>
                  <a:pt x="147129" y="132803"/>
                </a:lnTo>
                <a:lnTo>
                  <a:pt x="173736" y="132803"/>
                </a:lnTo>
                <a:lnTo>
                  <a:pt x="175298" y="131343"/>
                </a:lnTo>
                <a:close/>
              </a:path>
              <a:path w="826769" h="134619">
                <a:moveTo>
                  <a:pt x="222262" y="4584"/>
                </a:moveTo>
                <a:lnTo>
                  <a:pt x="220700" y="3124"/>
                </a:lnTo>
                <a:lnTo>
                  <a:pt x="194094" y="6248"/>
                </a:lnTo>
                <a:lnTo>
                  <a:pt x="192532" y="7708"/>
                </a:lnTo>
                <a:lnTo>
                  <a:pt x="194094" y="13970"/>
                </a:lnTo>
                <a:lnTo>
                  <a:pt x="194094" y="31267"/>
                </a:lnTo>
                <a:lnTo>
                  <a:pt x="201993" y="30289"/>
                </a:lnTo>
                <a:lnTo>
                  <a:pt x="213677" y="29019"/>
                </a:lnTo>
                <a:lnTo>
                  <a:pt x="220700" y="28143"/>
                </a:lnTo>
                <a:lnTo>
                  <a:pt x="222262" y="26479"/>
                </a:lnTo>
                <a:lnTo>
                  <a:pt x="222262" y="4584"/>
                </a:lnTo>
                <a:close/>
              </a:path>
              <a:path w="826769" h="134619">
                <a:moveTo>
                  <a:pt x="223824" y="43776"/>
                </a:moveTo>
                <a:lnTo>
                  <a:pt x="222262" y="42113"/>
                </a:lnTo>
                <a:lnTo>
                  <a:pt x="194094" y="46913"/>
                </a:lnTo>
                <a:lnTo>
                  <a:pt x="192532" y="48374"/>
                </a:lnTo>
                <a:lnTo>
                  <a:pt x="193433" y="56946"/>
                </a:lnTo>
                <a:lnTo>
                  <a:pt x="193903" y="65392"/>
                </a:lnTo>
                <a:lnTo>
                  <a:pt x="194056" y="75387"/>
                </a:lnTo>
                <a:lnTo>
                  <a:pt x="194094" y="132803"/>
                </a:lnTo>
                <a:lnTo>
                  <a:pt x="223824" y="132803"/>
                </a:lnTo>
                <a:lnTo>
                  <a:pt x="223824" y="131343"/>
                </a:lnTo>
                <a:lnTo>
                  <a:pt x="223583" y="122288"/>
                </a:lnTo>
                <a:lnTo>
                  <a:pt x="223037" y="112763"/>
                </a:lnTo>
                <a:lnTo>
                  <a:pt x="222504" y="101180"/>
                </a:lnTo>
                <a:lnTo>
                  <a:pt x="222262" y="85902"/>
                </a:lnTo>
                <a:lnTo>
                  <a:pt x="222504" y="75387"/>
                </a:lnTo>
                <a:lnTo>
                  <a:pt x="223583" y="54292"/>
                </a:lnTo>
                <a:lnTo>
                  <a:pt x="223824" y="43776"/>
                </a:lnTo>
                <a:close/>
              </a:path>
              <a:path w="826769" h="134619">
                <a:moveTo>
                  <a:pt x="323989" y="82765"/>
                </a:moveTo>
                <a:lnTo>
                  <a:pt x="313029" y="43776"/>
                </a:lnTo>
                <a:lnTo>
                  <a:pt x="303644" y="42113"/>
                </a:lnTo>
                <a:lnTo>
                  <a:pt x="298945" y="42113"/>
                </a:lnTo>
                <a:lnTo>
                  <a:pt x="291058" y="43167"/>
                </a:lnTo>
                <a:lnTo>
                  <a:pt x="283895" y="45834"/>
                </a:lnTo>
                <a:lnTo>
                  <a:pt x="277609" y="49415"/>
                </a:lnTo>
                <a:lnTo>
                  <a:pt x="272351" y="53162"/>
                </a:lnTo>
                <a:lnTo>
                  <a:pt x="272351" y="43776"/>
                </a:lnTo>
                <a:lnTo>
                  <a:pt x="270789" y="42113"/>
                </a:lnTo>
                <a:lnTo>
                  <a:pt x="256679" y="45059"/>
                </a:lnTo>
                <a:lnTo>
                  <a:pt x="242595" y="46913"/>
                </a:lnTo>
                <a:lnTo>
                  <a:pt x="241033" y="48361"/>
                </a:lnTo>
                <a:lnTo>
                  <a:pt x="243192" y="69532"/>
                </a:lnTo>
                <a:lnTo>
                  <a:pt x="243890" y="82727"/>
                </a:lnTo>
                <a:lnTo>
                  <a:pt x="243967" y="116255"/>
                </a:lnTo>
                <a:lnTo>
                  <a:pt x="243509" y="124028"/>
                </a:lnTo>
                <a:lnTo>
                  <a:pt x="242595" y="131343"/>
                </a:lnTo>
                <a:lnTo>
                  <a:pt x="244170" y="132803"/>
                </a:lnTo>
                <a:lnTo>
                  <a:pt x="272351" y="132803"/>
                </a:lnTo>
                <a:lnTo>
                  <a:pt x="272351" y="70256"/>
                </a:lnTo>
                <a:lnTo>
                  <a:pt x="278612" y="64008"/>
                </a:lnTo>
                <a:lnTo>
                  <a:pt x="294259" y="64008"/>
                </a:lnTo>
                <a:lnTo>
                  <a:pt x="294259" y="81305"/>
                </a:lnTo>
                <a:lnTo>
                  <a:pt x="295160" y="87744"/>
                </a:lnTo>
                <a:lnTo>
                  <a:pt x="295821" y="132803"/>
                </a:lnTo>
                <a:lnTo>
                  <a:pt x="323989" y="132803"/>
                </a:lnTo>
                <a:lnTo>
                  <a:pt x="323989" y="82765"/>
                </a:lnTo>
                <a:close/>
              </a:path>
              <a:path w="826769" h="134619">
                <a:moveTo>
                  <a:pt x="391287" y="76517"/>
                </a:moveTo>
                <a:lnTo>
                  <a:pt x="389724" y="75057"/>
                </a:lnTo>
                <a:lnTo>
                  <a:pt x="341223" y="75057"/>
                </a:lnTo>
                <a:lnTo>
                  <a:pt x="339648" y="95275"/>
                </a:lnTo>
                <a:lnTo>
                  <a:pt x="341223" y="96951"/>
                </a:lnTo>
                <a:lnTo>
                  <a:pt x="350608" y="96951"/>
                </a:lnTo>
                <a:lnTo>
                  <a:pt x="355295" y="95275"/>
                </a:lnTo>
                <a:lnTo>
                  <a:pt x="372516" y="95275"/>
                </a:lnTo>
                <a:lnTo>
                  <a:pt x="380339" y="96951"/>
                </a:lnTo>
                <a:lnTo>
                  <a:pt x="388162" y="96951"/>
                </a:lnTo>
                <a:lnTo>
                  <a:pt x="389724" y="95275"/>
                </a:lnTo>
                <a:lnTo>
                  <a:pt x="391287" y="76517"/>
                </a:lnTo>
                <a:close/>
              </a:path>
              <a:path w="826769" h="134619">
                <a:moveTo>
                  <a:pt x="472694" y="46913"/>
                </a:moveTo>
                <a:lnTo>
                  <a:pt x="464845" y="45237"/>
                </a:lnTo>
                <a:lnTo>
                  <a:pt x="458597" y="42113"/>
                </a:lnTo>
                <a:lnTo>
                  <a:pt x="449199" y="42113"/>
                </a:lnTo>
                <a:lnTo>
                  <a:pt x="425361" y="47040"/>
                </a:lnTo>
                <a:lnTo>
                  <a:pt x="411060" y="59156"/>
                </a:lnTo>
                <a:lnTo>
                  <a:pt x="404101" y="74485"/>
                </a:lnTo>
                <a:lnTo>
                  <a:pt x="402259" y="89027"/>
                </a:lnTo>
                <a:lnTo>
                  <a:pt x="404533" y="104038"/>
                </a:lnTo>
                <a:lnTo>
                  <a:pt x="412242" y="118783"/>
                </a:lnTo>
                <a:lnTo>
                  <a:pt x="426681" y="130009"/>
                </a:lnTo>
                <a:lnTo>
                  <a:pt x="449199" y="134480"/>
                </a:lnTo>
                <a:lnTo>
                  <a:pt x="458597" y="134480"/>
                </a:lnTo>
                <a:lnTo>
                  <a:pt x="471131" y="131343"/>
                </a:lnTo>
                <a:lnTo>
                  <a:pt x="472694" y="129679"/>
                </a:lnTo>
                <a:lnTo>
                  <a:pt x="472694" y="109461"/>
                </a:lnTo>
                <a:lnTo>
                  <a:pt x="471131" y="109461"/>
                </a:lnTo>
                <a:lnTo>
                  <a:pt x="466432" y="110921"/>
                </a:lnTo>
                <a:lnTo>
                  <a:pt x="463283" y="114046"/>
                </a:lnTo>
                <a:lnTo>
                  <a:pt x="453898" y="114046"/>
                </a:lnTo>
                <a:lnTo>
                  <a:pt x="442556" y="111455"/>
                </a:lnTo>
                <a:lnTo>
                  <a:pt x="435902" y="105054"/>
                </a:lnTo>
                <a:lnTo>
                  <a:pt x="432777" y="96888"/>
                </a:lnTo>
                <a:lnTo>
                  <a:pt x="431990" y="89027"/>
                </a:lnTo>
                <a:lnTo>
                  <a:pt x="432968" y="79603"/>
                </a:lnTo>
                <a:lnTo>
                  <a:pt x="436295" y="71094"/>
                </a:lnTo>
                <a:lnTo>
                  <a:pt x="442556" y="64922"/>
                </a:lnTo>
                <a:lnTo>
                  <a:pt x="452335" y="62547"/>
                </a:lnTo>
                <a:lnTo>
                  <a:pt x="460159" y="62547"/>
                </a:lnTo>
                <a:lnTo>
                  <a:pt x="469569" y="68795"/>
                </a:lnTo>
                <a:lnTo>
                  <a:pt x="471131" y="68795"/>
                </a:lnTo>
                <a:lnTo>
                  <a:pt x="471131" y="56286"/>
                </a:lnTo>
                <a:lnTo>
                  <a:pt x="472694" y="48361"/>
                </a:lnTo>
                <a:lnTo>
                  <a:pt x="472694" y="46913"/>
                </a:lnTo>
                <a:close/>
              </a:path>
              <a:path w="826769" h="134619">
                <a:moveTo>
                  <a:pt x="516509" y="131343"/>
                </a:moveTo>
                <a:lnTo>
                  <a:pt x="514350" y="99631"/>
                </a:lnTo>
                <a:lnTo>
                  <a:pt x="513651" y="75844"/>
                </a:lnTo>
                <a:lnTo>
                  <a:pt x="513372" y="42113"/>
                </a:lnTo>
                <a:lnTo>
                  <a:pt x="514692" y="13525"/>
                </a:lnTo>
                <a:lnTo>
                  <a:pt x="514946" y="1460"/>
                </a:lnTo>
                <a:lnTo>
                  <a:pt x="513372" y="0"/>
                </a:lnTo>
                <a:lnTo>
                  <a:pt x="485216" y="4584"/>
                </a:lnTo>
                <a:lnTo>
                  <a:pt x="486587" y="29654"/>
                </a:lnTo>
                <a:lnTo>
                  <a:pt x="486778" y="132803"/>
                </a:lnTo>
                <a:lnTo>
                  <a:pt x="514946" y="132803"/>
                </a:lnTo>
                <a:lnTo>
                  <a:pt x="516509" y="131343"/>
                </a:lnTo>
                <a:close/>
              </a:path>
              <a:path w="826769" h="134619">
                <a:moveTo>
                  <a:pt x="563473" y="4584"/>
                </a:moveTo>
                <a:lnTo>
                  <a:pt x="561898" y="3124"/>
                </a:lnTo>
                <a:lnTo>
                  <a:pt x="535305" y="6248"/>
                </a:lnTo>
                <a:lnTo>
                  <a:pt x="533717" y="7708"/>
                </a:lnTo>
                <a:lnTo>
                  <a:pt x="535305" y="13970"/>
                </a:lnTo>
                <a:lnTo>
                  <a:pt x="535305" y="31267"/>
                </a:lnTo>
                <a:lnTo>
                  <a:pt x="542315" y="30289"/>
                </a:lnTo>
                <a:lnTo>
                  <a:pt x="548017" y="29629"/>
                </a:lnTo>
                <a:lnTo>
                  <a:pt x="561898" y="28143"/>
                </a:lnTo>
                <a:lnTo>
                  <a:pt x="563473" y="26479"/>
                </a:lnTo>
                <a:lnTo>
                  <a:pt x="563473" y="4584"/>
                </a:lnTo>
                <a:close/>
              </a:path>
              <a:path w="826769" h="134619">
                <a:moveTo>
                  <a:pt x="565035" y="43776"/>
                </a:moveTo>
                <a:lnTo>
                  <a:pt x="563473" y="42113"/>
                </a:lnTo>
                <a:lnTo>
                  <a:pt x="535305" y="46913"/>
                </a:lnTo>
                <a:lnTo>
                  <a:pt x="533717" y="48374"/>
                </a:lnTo>
                <a:lnTo>
                  <a:pt x="534631" y="56946"/>
                </a:lnTo>
                <a:lnTo>
                  <a:pt x="535101" y="65392"/>
                </a:lnTo>
                <a:lnTo>
                  <a:pt x="535266" y="75387"/>
                </a:lnTo>
                <a:lnTo>
                  <a:pt x="535305" y="132803"/>
                </a:lnTo>
                <a:lnTo>
                  <a:pt x="563473" y="132803"/>
                </a:lnTo>
                <a:lnTo>
                  <a:pt x="565035" y="131343"/>
                </a:lnTo>
                <a:lnTo>
                  <a:pt x="564794" y="122288"/>
                </a:lnTo>
                <a:lnTo>
                  <a:pt x="564248" y="112763"/>
                </a:lnTo>
                <a:lnTo>
                  <a:pt x="563714" y="101180"/>
                </a:lnTo>
                <a:lnTo>
                  <a:pt x="563549" y="90690"/>
                </a:lnTo>
                <a:lnTo>
                  <a:pt x="563499" y="75387"/>
                </a:lnTo>
                <a:lnTo>
                  <a:pt x="563664" y="64833"/>
                </a:lnTo>
                <a:lnTo>
                  <a:pt x="564134" y="54292"/>
                </a:lnTo>
                <a:lnTo>
                  <a:pt x="565035" y="43776"/>
                </a:lnTo>
                <a:close/>
              </a:path>
              <a:path w="826769" h="134619">
                <a:moveTo>
                  <a:pt x="662063" y="78181"/>
                </a:moveTo>
                <a:lnTo>
                  <a:pt x="658939" y="68795"/>
                </a:lnTo>
                <a:lnTo>
                  <a:pt x="655535" y="60883"/>
                </a:lnTo>
                <a:lnTo>
                  <a:pt x="653948" y="57175"/>
                </a:lnTo>
                <a:lnTo>
                  <a:pt x="647204" y="49796"/>
                </a:lnTo>
                <a:lnTo>
                  <a:pt x="640448" y="45669"/>
                </a:lnTo>
                <a:lnTo>
                  <a:pt x="635469" y="43776"/>
                </a:lnTo>
                <a:lnTo>
                  <a:pt x="635469" y="70256"/>
                </a:lnTo>
                <a:lnTo>
                  <a:pt x="635469" y="78181"/>
                </a:lnTo>
                <a:lnTo>
                  <a:pt x="607301" y="78181"/>
                </a:lnTo>
                <a:lnTo>
                  <a:pt x="607301" y="73393"/>
                </a:lnTo>
                <a:lnTo>
                  <a:pt x="608863" y="67132"/>
                </a:lnTo>
                <a:lnTo>
                  <a:pt x="615124" y="62547"/>
                </a:lnTo>
                <a:lnTo>
                  <a:pt x="618248" y="60883"/>
                </a:lnTo>
                <a:lnTo>
                  <a:pt x="627646" y="60883"/>
                </a:lnTo>
                <a:lnTo>
                  <a:pt x="630770" y="64008"/>
                </a:lnTo>
                <a:lnTo>
                  <a:pt x="632333" y="67132"/>
                </a:lnTo>
                <a:lnTo>
                  <a:pt x="635469" y="70256"/>
                </a:lnTo>
                <a:lnTo>
                  <a:pt x="635469" y="43776"/>
                </a:lnTo>
                <a:lnTo>
                  <a:pt x="630770" y="43776"/>
                </a:lnTo>
                <a:lnTo>
                  <a:pt x="627646" y="42113"/>
                </a:lnTo>
                <a:lnTo>
                  <a:pt x="622947" y="42113"/>
                </a:lnTo>
                <a:lnTo>
                  <a:pt x="605777" y="45275"/>
                </a:lnTo>
                <a:lnTo>
                  <a:pt x="592416" y="54470"/>
                </a:lnTo>
                <a:lnTo>
                  <a:pt x="583768" y="69202"/>
                </a:lnTo>
                <a:lnTo>
                  <a:pt x="580682" y="89027"/>
                </a:lnTo>
                <a:lnTo>
                  <a:pt x="580682" y="104660"/>
                </a:lnTo>
                <a:lnTo>
                  <a:pt x="617499" y="133870"/>
                </a:lnTo>
                <a:lnTo>
                  <a:pt x="627646" y="134480"/>
                </a:lnTo>
                <a:lnTo>
                  <a:pt x="636905" y="134150"/>
                </a:lnTo>
                <a:lnTo>
                  <a:pt x="644271" y="133070"/>
                </a:lnTo>
                <a:lnTo>
                  <a:pt x="650748" y="131140"/>
                </a:lnTo>
                <a:lnTo>
                  <a:pt x="657377" y="128219"/>
                </a:lnTo>
                <a:lnTo>
                  <a:pt x="658418" y="115709"/>
                </a:lnTo>
                <a:lnTo>
                  <a:pt x="658939" y="109461"/>
                </a:lnTo>
                <a:lnTo>
                  <a:pt x="657377" y="107784"/>
                </a:lnTo>
                <a:lnTo>
                  <a:pt x="652360" y="110350"/>
                </a:lnTo>
                <a:lnTo>
                  <a:pt x="646620" y="112928"/>
                </a:lnTo>
                <a:lnTo>
                  <a:pt x="639991" y="114909"/>
                </a:lnTo>
                <a:lnTo>
                  <a:pt x="632333" y="115709"/>
                </a:lnTo>
                <a:lnTo>
                  <a:pt x="621385" y="115709"/>
                </a:lnTo>
                <a:lnTo>
                  <a:pt x="615124" y="112585"/>
                </a:lnTo>
                <a:lnTo>
                  <a:pt x="610425" y="106324"/>
                </a:lnTo>
                <a:lnTo>
                  <a:pt x="608863" y="103200"/>
                </a:lnTo>
                <a:lnTo>
                  <a:pt x="608863" y="100076"/>
                </a:lnTo>
                <a:lnTo>
                  <a:pt x="607301" y="95275"/>
                </a:lnTo>
                <a:lnTo>
                  <a:pt x="660501" y="95275"/>
                </a:lnTo>
                <a:lnTo>
                  <a:pt x="662063" y="93814"/>
                </a:lnTo>
                <a:lnTo>
                  <a:pt x="662063" y="78181"/>
                </a:lnTo>
                <a:close/>
              </a:path>
              <a:path w="826769" h="134619">
                <a:moveTo>
                  <a:pt x="759117" y="131343"/>
                </a:moveTo>
                <a:lnTo>
                  <a:pt x="758926" y="114490"/>
                </a:lnTo>
                <a:lnTo>
                  <a:pt x="757555" y="95275"/>
                </a:lnTo>
                <a:lnTo>
                  <a:pt x="757478" y="72428"/>
                </a:lnTo>
                <a:lnTo>
                  <a:pt x="756970" y="64452"/>
                </a:lnTo>
                <a:lnTo>
                  <a:pt x="755573" y="58229"/>
                </a:lnTo>
                <a:lnTo>
                  <a:pt x="748169" y="43776"/>
                </a:lnTo>
                <a:lnTo>
                  <a:pt x="738759" y="42113"/>
                </a:lnTo>
                <a:lnTo>
                  <a:pt x="732497" y="42113"/>
                </a:lnTo>
                <a:lnTo>
                  <a:pt x="725487" y="43167"/>
                </a:lnTo>
                <a:lnTo>
                  <a:pt x="718616" y="45834"/>
                </a:lnTo>
                <a:lnTo>
                  <a:pt x="705904" y="53162"/>
                </a:lnTo>
                <a:lnTo>
                  <a:pt x="707466" y="43776"/>
                </a:lnTo>
                <a:lnTo>
                  <a:pt x="705904" y="42113"/>
                </a:lnTo>
                <a:lnTo>
                  <a:pt x="691235" y="45059"/>
                </a:lnTo>
                <a:lnTo>
                  <a:pt x="677735" y="46913"/>
                </a:lnTo>
                <a:lnTo>
                  <a:pt x="676173" y="48361"/>
                </a:lnTo>
                <a:lnTo>
                  <a:pt x="677075" y="58674"/>
                </a:lnTo>
                <a:lnTo>
                  <a:pt x="677710" y="82727"/>
                </a:lnTo>
                <a:lnTo>
                  <a:pt x="677735" y="131343"/>
                </a:lnTo>
                <a:lnTo>
                  <a:pt x="679297" y="132803"/>
                </a:lnTo>
                <a:lnTo>
                  <a:pt x="707466" y="132803"/>
                </a:lnTo>
                <a:lnTo>
                  <a:pt x="706145" y="88861"/>
                </a:lnTo>
                <a:lnTo>
                  <a:pt x="705904" y="70256"/>
                </a:lnTo>
                <a:lnTo>
                  <a:pt x="710590" y="67132"/>
                </a:lnTo>
                <a:lnTo>
                  <a:pt x="713727" y="64008"/>
                </a:lnTo>
                <a:lnTo>
                  <a:pt x="727798" y="64008"/>
                </a:lnTo>
                <a:lnTo>
                  <a:pt x="729373" y="75057"/>
                </a:lnTo>
                <a:lnTo>
                  <a:pt x="730935" y="120294"/>
                </a:lnTo>
                <a:lnTo>
                  <a:pt x="729373" y="126555"/>
                </a:lnTo>
                <a:lnTo>
                  <a:pt x="729373" y="131343"/>
                </a:lnTo>
                <a:lnTo>
                  <a:pt x="730935" y="132803"/>
                </a:lnTo>
                <a:lnTo>
                  <a:pt x="757555" y="132803"/>
                </a:lnTo>
                <a:lnTo>
                  <a:pt x="759117" y="131343"/>
                </a:lnTo>
                <a:close/>
              </a:path>
              <a:path w="826769" h="134619">
                <a:moveTo>
                  <a:pt x="826427" y="45237"/>
                </a:moveTo>
                <a:lnTo>
                  <a:pt x="807631" y="45237"/>
                </a:lnTo>
                <a:lnTo>
                  <a:pt x="809193" y="17094"/>
                </a:lnTo>
                <a:lnTo>
                  <a:pt x="807631" y="15633"/>
                </a:lnTo>
                <a:lnTo>
                  <a:pt x="800608" y="17716"/>
                </a:lnTo>
                <a:lnTo>
                  <a:pt x="794918" y="19494"/>
                </a:lnTo>
                <a:lnTo>
                  <a:pt x="788924" y="21259"/>
                </a:lnTo>
                <a:lnTo>
                  <a:pt x="781024" y="23342"/>
                </a:lnTo>
                <a:lnTo>
                  <a:pt x="781024" y="45237"/>
                </a:lnTo>
                <a:lnTo>
                  <a:pt x="771639" y="45237"/>
                </a:lnTo>
                <a:lnTo>
                  <a:pt x="770077" y="64008"/>
                </a:lnTo>
                <a:lnTo>
                  <a:pt x="781024" y="64008"/>
                </a:lnTo>
                <a:lnTo>
                  <a:pt x="781024" y="93814"/>
                </a:lnTo>
                <a:lnTo>
                  <a:pt x="779462" y="98412"/>
                </a:lnTo>
                <a:lnTo>
                  <a:pt x="779462" y="103200"/>
                </a:lnTo>
                <a:lnTo>
                  <a:pt x="780097" y="114681"/>
                </a:lnTo>
                <a:lnTo>
                  <a:pt x="783374" y="124701"/>
                </a:lnTo>
                <a:lnTo>
                  <a:pt x="791337" y="131787"/>
                </a:lnTo>
                <a:lnTo>
                  <a:pt x="806056" y="134480"/>
                </a:lnTo>
                <a:lnTo>
                  <a:pt x="812342" y="134480"/>
                </a:lnTo>
                <a:lnTo>
                  <a:pt x="818603" y="132803"/>
                </a:lnTo>
                <a:lnTo>
                  <a:pt x="823290" y="132803"/>
                </a:lnTo>
                <a:lnTo>
                  <a:pt x="824852" y="131343"/>
                </a:lnTo>
                <a:lnTo>
                  <a:pt x="826274" y="115709"/>
                </a:lnTo>
                <a:lnTo>
                  <a:pt x="826427" y="114046"/>
                </a:lnTo>
                <a:lnTo>
                  <a:pt x="821728" y="114046"/>
                </a:lnTo>
                <a:lnTo>
                  <a:pt x="820166" y="115709"/>
                </a:lnTo>
                <a:lnTo>
                  <a:pt x="809193" y="115709"/>
                </a:lnTo>
                <a:lnTo>
                  <a:pt x="809193" y="109461"/>
                </a:lnTo>
                <a:lnTo>
                  <a:pt x="807631" y="107784"/>
                </a:lnTo>
                <a:lnTo>
                  <a:pt x="807631" y="64008"/>
                </a:lnTo>
                <a:lnTo>
                  <a:pt x="824852" y="64008"/>
                </a:lnTo>
                <a:lnTo>
                  <a:pt x="826427" y="452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29923" y="2809828"/>
            <a:ext cx="475816" cy="1345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429753" y="4111409"/>
            <a:ext cx="718820" cy="134620"/>
          </a:xfrm>
          <a:custGeom>
            <a:avLst/>
            <a:gdLst/>
            <a:ahLst/>
            <a:cxnLst/>
            <a:rect l="l" t="t" r="r" b="b"/>
            <a:pathLst>
              <a:path w="718819" h="134620">
                <a:moveTo>
                  <a:pt x="73558" y="15633"/>
                </a:moveTo>
                <a:lnTo>
                  <a:pt x="0" y="15633"/>
                </a:lnTo>
                <a:lnTo>
                  <a:pt x="241" y="28016"/>
                </a:lnTo>
                <a:lnTo>
                  <a:pt x="774" y="40678"/>
                </a:lnTo>
                <a:lnTo>
                  <a:pt x="1320" y="55676"/>
                </a:lnTo>
                <a:lnTo>
                  <a:pt x="1562" y="75082"/>
                </a:lnTo>
                <a:lnTo>
                  <a:pt x="1320" y="89166"/>
                </a:lnTo>
                <a:lnTo>
                  <a:pt x="241" y="117322"/>
                </a:lnTo>
                <a:lnTo>
                  <a:pt x="0" y="131406"/>
                </a:lnTo>
                <a:lnTo>
                  <a:pt x="1562" y="132981"/>
                </a:lnTo>
                <a:lnTo>
                  <a:pt x="31305" y="132981"/>
                </a:lnTo>
                <a:lnTo>
                  <a:pt x="31305" y="131406"/>
                </a:lnTo>
                <a:lnTo>
                  <a:pt x="30403" y="119227"/>
                </a:lnTo>
                <a:lnTo>
                  <a:pt x="29933" y="109105"/>
                </a:lnTo>
                <a:lnTo>
                  <a:pt x="29768" y="98412"/>
                </a:lnTo>
                <a:lnTo>
                  <a:pt x="29743" y="84480"/>
                </a:lnTo>
                <a:lnTo>
                  <a:pt x="67297" y="84480"/>
                </a:lnTo>
                <a:lnTo>
                  <a:pt x="68872" y="64135"/>
                </a:lnTo>
                <a:lnTo>
                  <a:pt x="67297" y="62572"/>
                </a:lnTo>
                <a:lnTo>
                  <a:pt x="29743" y="64135"/>
                </a:lnTo>
                <a:lnTo>
                  <a:pt x="29743" y="37553"/>
                </a:lnTo>
                <a:lnTo>
                  <a:pt x="70434" y="37553"/>
                </a:lnTo>
                <a:lnTo>
                  <a:pt x="71996" y="35979"/>
                </a:lnTo>
                <a:lnTo>
                  <a:pt x="73558" y="15633"/>
                </a:lnTo>
                <a:close/>
              </a:path>
              <a:path w="718819" h="134620">
                <a:moveTo>
                  <a:pt x="158076" y="131406"/>
                </a:moveTo>
                <a:lnTo>
                  <a:pt x="157518" y="125133"/>
                </a:lnTo>
                <a:lnTo>
                  <a:pt x="157175" y="121386"/>
                </a:lnTo>
                <a:lnTo>
                  <a:pt x="156756" y="114185"/>
                </a:lnTo>
                <a:lnTo>
                  <a:pt x="156654" y="111061"/>
                </a:lnTo>
                <a:lnTo>
                  <a:pt x="156527" y="103251"/>
                </a:lnTo>
                <a:lnTo>
                  <a:pt x="156514" y="89166"/>
                </a:lnTo>
                <a:lnTo>
                  <a:pt x="156400" y="71945"/>
                </a:lnTo>
                <a:lnTo>
                  <a:pt x="156146" y="66281"/>
                </a:lnTo>
                <a:lnTo>
                  <a:pt x="156095" y="65697"/>
                </a:lnTo>
                <a:lnTo>
                  <a:pt x="155371" y="60998"/>
                </a:lnTo>
                <a:lnTo>
                  <a:pt x="155194" y="59804"/>
                </a:lnTo>
                <a:lnTo>
                  <a:pt x="122085" y="42240"/>
                </a:lnTo>
                <a:lnTo>
                  <a:pt x="112318" y="42773"/>
                </a:lnTo>
                <a:lnTo>
                  <a:pt x="103886" y="44196"/>
                </a:lnTo>
                <a:lnTo>
                  <a:pt x="96329" y="46202"/>
                </a:lnTo>
                <a:lnTo>
                  <a:pt x="89217" y="48488"/>
                </a:lnTo>
                <a:lnTo>
                  <a:pt x="87642" y="50063"/>
                </a:lnTo>
                <a:lnTo>
                  <a:pt x="87642" y="67259"/>
                </a:lnTo>
                <a:lnTo>
                  <a:pt x="89217" y="68821"/>
                </a:lnTo>
                <a:lnTo>
                  <a:pt x="93802" y="66281"/>
                </a:lnTo>
                <a:lnTo>
                  <a:pt x="100164" y="63741"/>
                </a:lnTo>
                <a:lnTo>
                  <a:pt x="107708" y="61785"/>
                </a:lnTo>
                <a:lnTo>
                  <a:pt x="115836" y="60998"/>
                </a:lnTo>
                <a:lnTo>
                  <a:pt x="122085" y="60998"/>
                </a:lnTo>
                <a:lnTo>
                  <a:pt x="125222" y="62572"/>
                </a:lnTo>
                <a:lnTo>
                  <a:pt x="128346" y="65697"/>
                </a:lnTo>
                <a:lnTo>
                  <a:pt x="129908" y="68821"/>
                </a:lnTo>
                <a:lnTo>
                  <a:pt x="129908" y="71945"/>
                </a:lnTo>
                <a:lnTo>
                  <a:pt x="129908" y="89166"/>
                </a:lnTo>
                <a:lnTo>
                  <a:pt x="129908" y="109499"/>
                </a:lnTo>
                <a:lnTo>
                  <a:pt x="126784" y="111061"/>
                </a:lnTo>
                <a:lnTo>
                  <a:pt x="122085" y="114185"/>
                </a:lnTo>
                <a:lnTo>
                  <a:pt x="109550" y="114185"/>
                </a:lnTo>
                <a:lnTo>
                  <a:pt x="104863" y="111061"/>
                </a:lnTo>
                <a:lnTo>
                  <a:pt x="104863" y="103251"/>
                </a:lnTo>
                <a:lnTo>
                  <a:pt x="107238" y="96647"/>
                </a:lnTo>
                <a:lnTo>
                  <a:pt x="113284" y="92684"/>
                </a:lnTo>
                <a:lnTo>
                  <a:pt x="121373" y="90487"/>
                </a:lnTo>
                <a:lnTo>
                  <a:pt x="129908" y="89166"/>
                </a:lnTo>
                <a:lnTo>
                  <a:pt x="129908" y="71945"/>
                </a:lnTo>
                <a:lnTo>
                  <a:pt x="116535" y="74104"/>
                </a:lnTo>
                <a:lnTo>
                  <a:pt x="106235" y="76250"/>
                </a:lnTo>
                <a:lnTo>
                  <a:pt x="97993" y="78994"/>
                </a:lnTo>
                <a:lnTo>
                  <a:pt x="90779" y="82918"/>
                </a:lnTo>
                <a:lnTo>
                  <a:pt x="81381" y="87604"/>
                </a:lnTo>
                <a:lnTo>
                  <a:pt x="78257" y="98552"/>
                </a:lnTo>
                <a:lnTo>
                  <a:pt x="78371" y="105448"/>
                </a:lnTo>
                <a:lnTo>
                  <a:pt x="80454" y="117373"/>
                </a:lnTo>
                <a:lnTo>
                  <a:pt x="86474" y="126707"/>
                </a:lnTo>
                <a:lnTo>
                  <a:pt x="95415" y="132537"/>
                </a:lnTo>
                <a:lnTo>
                  <a:pt x="106426" y="134543"/>
                </a:lnTo>
                <a:lnTo>
                  <a:pt x="118960" y="134543"/>
                </a:lnTo>
                <a:lnTo>
                  <a:pt x="126784" y="128282"/>
                </a:lnTo>
                <a:lnTo>
                  <a:pt x="129908" y="125133"/>
                </a:lnTo>
                <a:lnTo>
                  <a:pt x="129908" y="132981"/>
                </a:lnTo>
                <a:lnTo>
                  <a:pt x="156514" y="132981"/>
                </a:lnTo>
                <a:lnTo>
                  <a:pt x="158076" y="131406"/>
                </a:lnTo>
                <a:close/>
              </a:path>
              <a:path w="718819" h="134620">
                <a:moveTo>
                  <a:pt x="225386" y="114185"/>
                </a:moveTo>
                <a:lnTo>
                  <a:pt x="223812" y="112623"/>
                </a:lnTo>
                <a:lnTo>
                  <a:pt x="220687" y="114185"/>
                </a:lnTo>
                <a:lnTo>
                  <a:pt x="206603" y="114185"/>
                </a:lnTo>
                <a:lnTo>
                  <a:pt x="206603" y="106375"/>
                </a:lnTo>
                <a:lnTo>
                  <a:pt x="205041" y="103251"/>
                </a:lnTo>
                <a:lnTo>
                  <a:pt x="205041" y="93865"/>
                </a:lnTo>
                <a:lnTo>
                  <a:pt x="206603" y="87604"/>
                </a:lnTo>
                <a:lnTo>
                  <a:pt x="206603" y="64135"/>
                </a:lnTo>
                <a:lnTo>
                  <a:pt x="220687" y="64135"/>
                </a:lnTo>
                <a:lnTo>
                  <a:pt x="222250" y="62572"/>
                </a:lnTo>
                <a:lnTo>
                  <a:pt x="223812" y="45364"/>
                </a:lnTo>
                <a:lnTo>
                  <a:pt x="222250" y="43802"/>
                </a:lnTo>
                <a:lnTo>
                  <a:pt x="206603" y="43802"/>
                </a:lnTo>
                <a:lnTo>
                  <a:pt x="206603" y="17195"/>
                </a:lnTo>
                <a:lnTo>
                  <a:pt x="205041" y="15633"/>
                </a:lnTo>
                <a:lnTo>
                  <a:pt x="179984" y="23456"/>
                </a:lnTo>
                <a:lnTo>
                  <a:pt x="178422" y="23456"/>
                </a:lnTo>
                <a:lnTo>
                  <a:pt x="178422" y="45364"/>
                </a:lnTo>
                <a:lnTo>
                  <a:pt x="170599" y="43802"/>
                </a:lnTo>
                <a:lnTo>
                  <a:pt x="169037" y="45364"/>
                </a:lnTo>
                <a:lnTo>
                  <a:pt x="167462" y="62572"/>
                </a:lnTo>
                <a:lnTo>
                  <a:pt x="169037" y="64135"/>
                </a:lnTo>
                <a:lnTo>
                  <a:pt x="178422" y="64135"/>
                </a:lnTo>
                <a:lnTo>
                  <a:pt x="178422" y="103251"/>
                </a:lnTo>
                <a:lnTo>
                  <a:pt x="178841" y="114071"/>
                </a:lnTo>
                <a:lnTo>
                  <a:pt x="181749" y="124167"/>
                </a:lnTo>
                <a:lnTo>
                  <a:pt x="189649" y="131635"/>
                </a:lnTo>
                <a:lnTo>
                  <a:pt x="205041" y="134543"/>
                </a:lnTo>
                <a:lnTo>
                  <a:pt x="211302" y="134543"/>
                </a:lnTo>
                <a:lnTo>
                  <a:pt x="215988" y="132981"/>
                </a:lnTo>
                <a:lnTo>
                  <a:pt x="222250" y="132981"/>
                </a:lnTo>
                <a:lnTo>
                  <a:pt x="222250" y="131406"/>
                </a:lnTo>
                <a:lnTo>
                  <a:pt x="225386" y="114185"/>
                </a:lnTo>
                <a:close/>
              </a:path>
              <a:path w="718819" h="134620">
                <a:moveTo>
                  <a:pt x="283298" y="75082"/>
                </a:moveTo>
                <a:lnTo>
                  <a:pt x="233210" y="75082"/>
                </a:lnTo>
                <a:lnTo>
                  <a:pt x="231635" y="95427"/>
                </a:lnTo>
                <a:lnTo>
                  <a:pt x="281736" y="95427"/>
                </a:lnTo>
                <a:lnTo>
                  <a:pt x="283298" y="75082"/>
                </a:lnTo>
                <a:close/>
              </a:path>
              <a:path w="718819" h="134620">
                <a:moveTo>
                  <a:pt x="364680" y="46926"/>
                </a:moveTo>
                <a:lnTo>
                  <a:pt x="356857" y="43802"/>
                </a:lnTo>
                <a:lnTo>
                  <a:pt x="350596" y="42240"/>
                </a:lnTo>
                <a:lnTo>
                  <a:pt x="341210" y="42240"/>
                </a:lnTo>
                <a:lnTo>
                  <a:pt x="317360" y="47155"/>
                </a:lnTo>
                <a:lnTo>
                  <a:pt x="303060" y="59245"/>
                </a:lnTo>
                <a:lnTo>
                  <a:pt x="296087" y="74574"/>
                </a:lnTo>
                <a:lnTo>
                  <a:pt x="294246" y="89166"/>
                </a:lnTo>
                <a:lnTo>
                  <a:pt x="296303" y="104178"/>
                </a:lnTo>
                <a:lnTo>
                  <a:pt x="303644" y="118897"/>
                </a:lnTo>
                <a:lnTo>
                  <a:pt x="318020" y="130086"/>
                </a:lnTo>
                <a:lnTo>
                  <a:pt x="341210" y="134543"/>
                </a:lnTo>
                <a:lnTo>
                  <a:pt x="350596" y="134543"/>
                </a:lnTo>
                <a:lnTo>
                  <a:pt x="356857" y="132981"/>
                </a:lnTo>
                <a:lnTo>
                  <a:pt x="363118" y="129844"/>
                </a:lnTo>
                <a:lnTo>
                  <a:pt x="364680" y="129844"/>
                </a:lnTo>
                <a:lnTo>
                  <a:pt x="364680" y="109499"/>
                </a:lnTo>
                <a:lnTo>
                  <a:pt x="363118" y="107937"/>
                </a:lnTo>
                <a:lnTo>
                  <a:pt x="358419" y="111061"/>
                </a:lnTo>
                <a:lnTo>
                  <a:pt x="355295" y="114185"/>
                </a:lnTo>
                <a:lnTo>
                  <a:pt x="345909" y="114185"/>
                </a:lnTo>
                <a:lnTo>
                  <a:pt x="334556" y="111582"/>
                </a:lnTo>
                <a:lnTo>
                  <a:pt x="327914" y="105003"/>
                </a:lnTo>
                <a:lnTo>
                  <a:pt x="324777" y="96380"/>
                </a:lnTo>
                <a:lnTo>
                  <a:pt x="324002" y="87604"/>
                </a:lnTo>
                <a:lnTo>
                  <a:pt x="324980" y="79070"/>
                </a:lnTo>
                <a:lnTo>
                  <a:pt x="328307" y="70980"/>
                </a:lnTo>
                <a:lnTo>
                  <a:pt x="334556" y="64935"/>
                </a:lnTo>
                <a:lnTo>
                  <a:pt x="344347" y="62572"/>
                </a:lnTo>
                <a:lnTo>
                  <a:pt x="352171" y="62572"/>
                </a:lnTo>
                <a:lnTo>
                  <a:pt x="361556" y="68821"/>
                </a:lnTo>
                <a:lnTo>
                  <a:pt x="363118" y="67259"/>
                </a:lnTo>
                <a:lnTo>
                  <a:pt x="363118" y="56311"/>
                </a:lnTo>
                <a:lnTo>
                  <a:pt x="364680" y="48488"/>
                </a:lnTo>
                <a:lnTo>
                  <a:pt x="364680" y="46926"/>
                </a:lnTo>
                <a:close/>
              </a:path>
              <a:path w="718819" h="134620">
                <a:moveTo>
                  <a:pt x="408520" y="131406"/>
                </a:moveTo>
                <a:lnTo>
                  <a:pt x="406361" y="99733"/>
                </a:lnTo>
                <a:lnTo>
                  <a:pt x="405650" y="75971"/>
                </a:lnTo>
                <a:lnTo>
                  <a:pt x="405384" y="42240"/>
                </a:lnTo>
                <a:lnTo>
                  <a:pt x="406946" y="1562"/>
                </a:lnTo>
                <a:lnTo>
                  <a:pt x="405384" y="0"/>
                </a:lnTo>
                <a:lnTo>
                  <a:pt x="377202" y="4686"/>
                </a:lnTo>
                <a:lnTo>
                  <a:pt x="378574" y="29718"/>
                </a:lnTo>
                <a:lnTo>
                  <a:pt x="378764" y="132981"/>
                </a:lnTo>
                <a:lnTo>
                  <a:pt x="406946" y="132981"/>
                </a:lnTo>
                <a:lnTo>
                  <a:pt x="408520" y="131406"/>
                </a:lnTo>
                <a:close/>
              </a:path>
              <a:path w="718819" h="134620">
                <a:moveTo>
                  <a:pt x="455460" y="3124"/>
                </a:moveTo>
                <a:lnTo>
                  <a:pt x="453898" y="3124"/>
                </a:lnTo>
                <a:lnTo>
                  <a:pt x="427291" y="6248"/>
                </a:lnTo>
                <a:lnTo>
                  <a:pt x="425729" y="7823"/>
                </a:lnTo>
                <a:lnTo>
                  <a:pt x="425729" y="12509"/>
                </a:lnTo>
                <a:lnTo>
                  <a:pt x="427291" y="17195"/>
                </a:lnTo>
                <a:lnTo>
                  <a:pt x="427291" y="26581"/>
                </a:lnTo>
                <a:lnTo>
                  <a:pt x="425729" y="29730"/>
                </a:lnTo>
                <a:lnTo>
                  <a:pt x="427291" y="31292"/>
                </a:lnTo>
                <a:lnTo>
                  <a:pt x="434314" y="30111"/>
                </a:lnTo>
                <a:lnTo>
                  <a:pt x="440004" y="28943"/>
                </a:lnTo>
                <a:lnTo>
                  <a:pt x="445998" y="27762"/>
                </a:lnTo>
                <a:lnTo>
                  <a:pt x="453898" y="26581"/>
                </a:lnTo>
                <a:lnTo>
                  <a:pt x="455460" y="3124"/>
                </a:lnTo>
                <a:close/>
              </a:path>
              <a:path w="718819" h="134620">
                <a:moveTo>
                  <a:pt x="457022" y="43802"/>
                </a:moveTo>
                <a:lnTo>
                  <a:pt x="455460" y="42240"/>
                </a:lnTo>
                <a:lnTo>
                  <a:pt x="427291" y="46926"/>
                </a:lnTo>
                <a:lnTo>
                  <a:pt x="425729" y="48488"/>
                </a:lnTo>
                <a:lnTo>
                  <a:pt x="426631" y="56845"/>
                </a:lnTo>
                <a:lnTo>
                  <a:pt x="427101" y="64922"/>
                </a:lnTo>
                <a:lnTo>
                  <a:pt x="427266" y="75336"/>
                </a:lnTo>
                <a:lnTo>
                  <a:pt x="427266" y="102590"/>
                </a:lnTo>
                <a:lnTo>
                  <a:pt x="427101" y="112826"/>
                </a:lnTo>
                <a:lnTo>
                  <a:pt x="426618" y="122339"/>
                </a:lnTo>
                <a:lnTo>
                  <a:pt x="425729" y="131406"/>
                </a:lnTo>
                <a:lnTo>
                  <a:pt x="427291" y="132981"/>
                </a:lnTo>
                <a:lnTo>
                  <a:pt x="455460" y="132981"/>
                </a:lnTo>
                <a:lnTo>
                  <a:pt x="457022" y="131406"/>
                </a:lnTo>
                <a:lnTo>
                  <a:pt x="456768" y="122186"/>
                </a:lnTo>
                <a:lnTo>
                  <a:pt x="456234" y="112826"/>
                </a:lnTo>
                <a:lnTo>
                  <a:pt x="455701" y="101269"/>
                </a:lnTo>
                <a:lnTo>
                  <a:pt x="455536" y="90741"/>
                </a:lnTo>
                <a:lnTo>
                  <a:pt x="455485" y="75336"/>
                </a:lnTo>
                <a:lnTo>
                  <a:pt x="455650" y="64922"/>
                </a:lnTo>
                <a:lnTo>
                  <a:pt x="456120" y="54356"/>
                </a:lnTo>
                <a:lnTo>
                  <a:pt x="457022" y="43802"/>
                </a:lnTo>
                <a:close/>
              </a:path>
              <a:path w="718819" h="134620">
                <a:moveTo>
                  <a:pt x="554075" y="76644"/>
                </a:moveTo>
                <a:lnTo>
                  <a:pt x="527456" y="43802"/>
                </a:lnTo>
                <a:lnTo>
                  <a:pt x="527456" y="70383"/>
                </a:lnTo>
                <a:lnTo>
                  <a:pt x="527456" y="78232"/>
                </a:lnTo>
                <a:lnTo>
                  <a:pt x="499287" y="78232"/>
                </a:lnTo>
                <a:lnTo>
                  <a:pt x="499287" y="73520"/>
                </a:lnTo>
                <a:lnTo>
                  <a:pt x="500849" y="65697"/>
                </a:lnTo>
                <a:lnTo>
                  <a:pt x="507111" y="62572"/>
                </a:lnTo>
                <a:lnTo>
                  <a:pt x="508673" y="60998"/>
                </a:lnTo>
                <a:lnTo>
                  <a:pt x="519633" y="60998"/>
                </a:lnTo>
                <a:lnTo>
                  <a:pt x="522757" y="62572"/>
                </a:lnTo>
                <a:lnTo>
                  <a:pt x="524319" y="65697"/>
                </a:lnTo>
                <a:lnTo>
                  <a:pt x="527456" y="70383"/>
                </a:lnTo>
                <a:lnTo>
                  <a:pt x="527456" y="43802"/>
                </a:lnTo>
                <a:lnTo>
                  <a:pt x="522757" y="42240"/>
                </a:lnTo>
                <a:lnTo>
                  <a:pt x="514934" y="42240"/>
                </a:lnTo>
                <a:lnTo>
                  <a:pt x="497776" y="45364"/>
                </a:lnTo>
                <a:lnTo>
                  <a:pt x="484428" y="54356"/>
                </a:lnTo>
                <a:lnTo>
                  <a:pt x="475767" y="68630"/>
                </a:lnTo>
                <a:lnTo>
                  <a:pt x="472694" y="87604"/>
                </a:lnTo>
                <a:lnTo>
                  <a:pt x="472694" y="104813"/>
                </a:lnTo>
                <a:lnTo>
                  <a:pt x="485089" y="123317"/>
                </a:lnTo>
                <a:lnTo>
                  <a:pt x="497141" y="130822"/>
                </a:lnTo>
                <a:lnTo>
                  <a:pt x="509485" y="133934"/>
                </a:lnTo>
                <a:lnTo>
                  <a:pt x="519633" y="134543"/>
                </a:lnTo>
                <a:lnTo>
                  <a:pt x="528904" y="133997"/>
                </a:lnTo>
                <a:lnTo>
                  <a:pt x="536270" y="132588"/>
                </a:lnTo>
                <a:lnTo>
                  <a:pt x="542759" y="130581"/>
                </a:lnTo>
                <a:lnTo>
                  <a:pt x="549376" y="128282"/>
                </a:lnTo>
                <a:lnTo>
                  <a:pt x="549376" y="126720"/>
                </a:lnTo>
                <a:lnTo>
                  <a:pt x="550291" y="115760"/>
                </a:lnTo>
                <a:lnTo>
                  <a:pt x="550951" y="107937"/>
                </a:lnTo>
                <a:lnTo>
                  <a:pt x="549376" y="107937"/>
                </a:lnTo>
                <a:lnTo>
                  <a:pt x="544372" y="110477"/>
                </a:lnTo>
                <a:lnTo>
                  <a:pt x="538619" y="113017"/>
                </a:lnTo>
                <a:lnTo>
                  <a:pt x="531990" y="114973"/>
                </a:lnTo>
                <a:lnTo>
                  <a:pt x="524319" y="115760"/>
                </a:lnTo>
                <a:lnTo>
                  <a:pt x="513372" y="115760"/>
                </a:lnTo>
                <a:lnTo>
                  <a:pt x="507111" y="112623"/>
                </a:lnTo>
                <a:lnTo>
                  <a:pt x="502424" y="106375"/>
                </a:lnTo>
                <a:lnTo>
                  <a:pt x="500849" y="101676"/>
                </a:lnTo>
                <a:lnTo>
                  <a:pt x="500849" y="98552"/>
                </a:lnTo>
                <a:lnTo>
                  <a:pt x="499287" y="95427"/>
                </a:lnTo>
                <a:lnTo>
                  <a:pt x="552513" y="95427"/>
                </a:lnTo>
                <a:lnTo>
                  <a:pt x="554075" y="93865"/>
                </a:lnTo>
                <a:lnTo>
                  <a:pt x="554075" y="78232"/>
                </a:lnTo>
                <a:lnTo>
                  <a:pt x="554075" y="76644"/>
                </a:lnTo>
                <a:close/>
              </a:path>
              <a:path w="718819" h="134620">
                <a:moveTo>
                  <a:pt x="651103" y="131406"/>
                </a:moveTo>
                <a:lnTo>
                  <a:pt x="650913" y="114579"/>
                </a:lnTo>
                <a:lnTo>
                  <a:pt x="649541" y="95427"/>
                </a:lnTo>
                <a:lnTo>
                  <a:pt x="649465" y="72542"/>
                </a:lnTo>
                <a:lnTo>
                  <a:pt x="648957" y="64528"/>
                </a:lnTo>
                <a:lnTo>
                  <a:pt x="647560" y="58267"/>
                </a:lnTo>
                <a:lnTo>
                  <a:pt x="640156" y="43802"/>
                </a:lnTo>
                <a:lnTo>
                  <a:pt x="630770" y="42240"/>
                </a:lnTo>
                <a:lnTo>
                  <a:pt x="624509" y="42240"/>
                </a:lnTo>
                <a:lnTo>
                  <a:pt x="617486" y="43268"/>
                </a:lnTo>
                <a:lnTo>
                  <a:pt x="610616" y="45758"/>
                </a:lnTo>
                <a:lnTo>
                  <a:pt x="597903" y="51625"/>
                </a:lnTo>
                <a:lnTo>
                  <a:pt x="599478" y="43802"/>
                </a:lnTo>
                <a:lnTo>
                  <a:pt x="596315" y="42240"/>
                </a:lnTo>
                <a:lnTo>
                  <a:pt x="583018" y="45173"/>
                </a:lnTo>
                <a:lnTo>
                  <a:pt x="569722" y="46926"/>
                </a:lnTo>
                <a:lnTo>
                  <a:pt x="568159" y="48488"/>
                </a:lnTo>
                <a:lnTo>
                  <a:pt x="569061" y="58762"/>
                </a:lnTo>
                <a:lnTo>
                  <a:pt x="569696" y="82804"/>
                </a:lnTo>
                <a:lnTo>
                  <a:pt x="569722" y="131406"/>
                </a:lnTo>
                <a:lnTo>
                  <a:pt x="571284" y="132981"/>
                </a:lnTo>
                <a:lnTo>
                  <a:pt x="599478" y="132981"/>
                </a:lnTo>
                <a:lnTo>
                  <a:pt x="597903" y="70383"/>
                </a:lnTo>
                <a:lnTo>
                  <a:pt x="602602" y="67259"/>
                </a:lnTo>
                <a:lnTo>
                  <a:pt x="605726" y="64135"/>
                </a:lnTo>
                <a:lnTo>
                  <a:pt x="619810" y="64135"/>
                </a:lnTo>
                <a:lnTo>
                  <a:pt x="621372" y="73520"/>
                </a:lnTo>
                <a:lnTo>
                  <a:pt x="621372" y="131406"/>
                </a:lnTo>
                <a:lnTo>
                  <a:pt x="622947" y="132981"/>
                </a:lnTo>
                <a:lnTo>
                  <a:pt x="649541" y="132981"/>
                </a:lnTo>
                <a:lnTo>
                  <a:pt x="651103" y="131406"/>
                </a:lnTo>
                <a:close/>
              </a:path>
              <a:path w="718819" h="134620">
                <a:moveTo>
                  <a:pt x="701192" y="17195"/>
                </a:moveTo>
                <a:lnTo>
                  <a:pt x="699630" y="15633"/>
                </a:lnTo>
                <a:lnTo>
                  <a:pt x="692619" y="17741"/>
                </a:lnTo>
                <a:lnTo>
                  <a:pt x="686917" y="19545"/>
                </a:lnTo>
                <a:lnTo>
                  <a:pt x="680935" y="21348"/>
                </a:lnTo>
                <a:lnTo>
                  <a:pt x="673036" y="23456"/>
                </a:lnTo>
                <a:lnTo>
                  <a:pt x="673036" y="43802"/>
                </a:lnTo>
                <a:lnTo>
                  <a:pt x="699630" y="43802"/>
                </a:lnTo>
                <a:lnTo>
                  <a:pt x="701192" y="17195"/>
                </a:lnTo>
                <a:close/>
              </a:path>
              <a:path w="718819" h="134620">
                <a:moveTo>
                  <a:pt x="718413" y="45364"/>
                </a:moveTo>
                <a:lnTo>
                  <a:pt x="673036" y="45364"/>
                </a:lnTo>
                <a:lnTo>
                  <a:pt x="663625" y="45364"/>
                </a:lnTo>
                <a:lnTo>
                  <a:pt x="662063" y="62572"/>
                </a:lnTo>
                <a:lnTo>
                  <a:pt x="662063" y="64135"/>
                </a:lnTo>
                <a:lnTo>
                  <a:pt x="673036" y="64135"/>
                </a:lnTo>
                <a:lnTo>
                  <a:pt x="673036" y="90741"/>
                </a:lnTo>
                <a:lnTo>
                  <a:pt x="671474" y="93865"/>
                </a:lnTo>
                <a:lnTo>
                  <a:pt x="671474" y="103251"/>
                </a:lnTo>
                <a:lnTo>
                  <a:pt x="698068" y="134543"/>
                </a:lnTo>
                <a:lnTo>
                  <a:pt x="704329" y="134543"/>
                </a:lnTo>
                <a:lnTo>
                  <a:pt x="710590" y="132981"/>
                </a:lnTo>
                <a:lnTo>
                  <a:pt x="715276" y="132981"/>
                </a:lnTo>
                <a:lnTo>
                  <a:pt x="716851" y="131406"/>
                </a:lnTo>
                <a:lnTo>
                  <a:pt x="718413" y="114185"/>
                </a:lnTo>
                <a:lnTo>
                  <a:pt x="716851" y="112623"/>
                </a:lnTo>
                <a:lnTo>
                  <a:pt x="713714" y="114185"/>
                </a:lnTo>
                <a:lnTo>
                  <a:pt x="701192" y="114185"/>
                </a:lnTo>
                <a:lnTo>
                  <a:pt x="699630" y="109499"/>
                </a:lnTo>
                <a:lnTo>
                  <a:pt x="699630" y="64135"/>
                </a:lnTo>
                <a:lnTo>
                  <a:pt x="715276" y="64135"/>
                </a:lnTo>
                <a:lnTo>
                  <a:pt x="715276" y="62572"/>
                </a:lnTo>
                <a:lnTo>
                  <a:pt x="718413" y="453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45591" y="4319458"/>
            <a:ext cx="475795" cy="13454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73991" y="3526321"/>
            <a:ext cx="909405" cy="13141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42646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Thin </a:t>
            </a:r>
            <a:r>
              <a:rPr spc="-5" dirty="0"/>
              <a:t>client</a:t>
            </a:r>
            <a:r>
              <a:rPr spc="-90" dirty="0"/>
              <a:t> </a:t>
            </a:r>
            <a:r>
              <a:rPr spc="-5" dirty="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C408AC59-7A1C-429A-8B08-9311B03F3BFA}" type="datetime1">
              <a:rPr lang="en-US" smtClean="0"/>
              <a:t>11/7/2020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7926705" cy="2327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Used when legacy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systems are migrated </a:t>
            </a:r>
            <a:r>
              <a:rPr sz="240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smtClean="0">
                <a:solidFill>
                  <a:srgbClr val="46424D"/>
                </a:solidFill>
                <a:latin typeface="Arial"/>
                <a:cs typeface="Arial"/>
              </a:rPr>
              <a:t>client</a:t>
            </a:r>
            <a:r>
              <a:rPr lang="en-IN" sz="2400" spc="-5" dirty="0" smtClean="0">
                <a:solidFill>
                  <a:srgbClr val="46424D"/>
                </a:solidFill>
                <a:latin typeface="Arial"/>
                <a:cs typeface="Arial"/>
              </a:rPr>
              <a:t> server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architectures.</a:t>
            </a:r>
            <a:endParaRPr sz="2400">
              <a:latin typeface="Arial"/>
              <a:cs typeface="Arial"/>
            </a:endParaRPr>
          </a:p>
          <a:p>
            <a:pPr marL="756285" marR="76263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 legacy system acts as a server in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its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own right with</a:t>
            </a:r>
            <a:r>
              <a:rPr sz="2000" spc="-19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  graphical interface implemented on a</a:t>
            </a:r>
            <a:r>
              <a:rPr sz="2000" spc="-1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client.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 major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disadvantage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is that it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places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</a:t>
            </a:r>
            <a:r>
              <a:rPr sz="2400" spc="-13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heavy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processing load on both the server 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</a:t>
            </a:r>
            <a:r>
              <a:rPr sz="2400" spc="10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network.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48742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Fat client</a:t>
            </a:r>
            <a:r>
              <a:rPr spc="-55" dirty="0"/>
              <a:t> </a:t>
            </a:r>
            <a:r>
              <a:rPr spc="-5" dirty="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911671C6-1A0E-4EDB-B0D6-3A132457942A}" type="datetime1">
              <a:rPr lang="en-US" smtClean="0"/>
              <a:t>11/7/2020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88973"/>
            <a:ext cx="8054340" cy="267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ts val="2735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More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processing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delegated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client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as</a:t>
            </a:r>
            <a:r>
              <a:rPr sz="2400" spc="4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735"/>
              </a:lnSpc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application processing is locally</a:t>
            </a:r>
            <a:r>
              <a:rPr sz="2400" spc="10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executed.</a:t>
            </a:r>
            <a:endParaRPr sz="2400">
              <a:latin typeface="Arial"/>
              <a:cs typeface="Arial"/>
            </a:endParaRPr>
          </a:p>
          <a:p>
            <a:pPr marL="355600" marR="5080" indent="-343535">
              <a:lnSpc>
                <a:spcPts val="2590"/>
              </a:lnSpc>
              <a:spcBef>
                <a:spcPts val="124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Most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suitable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new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C/S systems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where </a:t>
            </a:r>
            <a:r>
              <a:rPr sz="240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cs typeface="Arial"/>
              </a:rPr>
              <a:t>capabilities </a:t>
            </a:r>
            <a:r>
              <a:rPr sz="2400" smtClean="0">
                <a:solidFill>
                  <a:srgbClr val="46424D"/>
                </a:solidFill>
                <a:latin typeface="Arial"/>
                <a:cs typeface="Arial"/>
              </a:rPr>
              <a:t>of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 client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are known in</a:t>
            </a:r>
            <a:r>
              <a:rPr sz="2400" spc="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advance.</a:t>
            </a:r>
            <a:endParaRPr sz="2400">
              <a:latin typeface="Arial"/>
              <a:cs typeface="Arial"/>
            </a:endParaRPr>
          </a:p>
          <a:p>
            <a:pPr marL="355600" marR="12065" indent="-343535">
              <a:lnSpc>
                <a:spcPts val="259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More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complex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than a thin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client model especially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for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management. New versions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application have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be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installed on all</a:t>
            </a:r>
            <a:r>
              <a:rPr sz="2400" spc="5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clients.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6190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 </a:t>
            </a:r>
            <a:r>
              <a:rPr dirty="0"/>
              <a:t>fat-client </a:t>
            </a:r>
            <a:r>
              <a:rPr spc="-5" dirty="0"/>
              <a:t>architecture for an </a:t>
            </a:r>
            <a:r>
              <a:rPr spc="-65" dirty="0"/>
              <a:t>ATM</a:t>
            </a:r>
            <a:r>
              <a:rPr spc="-165" dirty="0"/>
              <a:t> </a:t>
            </a:r>
            <a:r>
              <a:rPr spc="-10" dirty="0"/>
              <a:t>system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3C3387CD-A2B3-49C2-82B4-5E76E30D165C}" type="datetime1">
              <a:rPr lang="en-US" smtClean="0"/>
              <a:t>11/7/2020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1605966" y="1618558"/>
            <a:ext cx="5897880" cy="3890010"/>
            <a:chOff x="1605966" y="1618558"/>
            <a:chExt cx="5897880" cy="3890010"/>
          </a:xfrm>
        </p:grpSpPr>
        <p:sp>
          <p:nvSpPr>
            <p:cNvPr id="4" name="object 4"/>
            <p:cNvSpPr/>
            <p:nvPr/>
          </p:nvSpPr>
          <p:spPr>
            <a:xfrm>
              <a:off x="4947983" y="2604782"/>
              <a:ext cx="2543810" cy="1499870"/>
            </a:xfrm>
            <a:custGeom>
              <a:avLst/>
              <a:gdLst/>
              <a:ahLst/>
              <a:cxnLst/>
              <a:rect l="l" t="t" r="r" b="b"/>
              <a:pathLst>
                <a:path w="2543809" h="1499870">
                  <a:moveTo>
                    <a:pt x="2543403" y="0"/>
                  </a:moveTo>
                  <a:lnTo>
                    <a:pt x="0" y="0"/>
                  </a:lnTo>
                  <a:lnTo>
                    <a:pt x="0" y="1422019"/>
                  </a:lnTo>
                  <a:lnTo>
                    <a:pt x="0" y="1499743"/>
                  </a:lnTo>
                  <a:lnTo>
                    <a:pt x="2543403" y="1499743"/>
                  </a:lnTo>
                  <a:lnTo>
                    <a:pt x="2543403" y="1422019"/>
                  </a:lnTo>
                  <a:lnTo>
                    <a:pt x="2543403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47986" y="2604773"/>
              <a:ext cx="2543810" cy="1499870"/>
            </a:xfrm>
            <a:custGeom>
              <a:avLst/>
              <a:gdLst/>
              <a:ahLst/>
              <a:cxnLst/>
              <a:rect l="l" t="t" r="r" b="b"/>
              <a:pathLst>
                <a:path w="2543809" h="1499870">
                  <a:moveTo>
                    <a:pt x="0" y="1499751"/>
                  </a:moveTo>
                  <a:lnTo>
                    <a:pt x="2543409" y="1499751"/>
                  </a:lnTo>
                  <a:lnTo>
                    <a:pt x="2543409" y="0"/>
                  </a:lnTo>
                  <a:lnTo>
                    <a:pt x="0" y="0"/>
                  </a:lnTo>
                  <a:lnTo>
                    <a:pt x="0" y="1499751"/>
                  </a:lnTo>
                  <a:close/>
                </a:path>
              </a:pathLst>
            </a:custGeom>
            <a:ln w="24559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70185" y="2527066"/>
              <a:ext cx="2543810" cy="1499870"/>
            </a:xfrm>
            <a:custGeom>
              <a:avLst/>
              <a:gdLst/>
              <a:ahLst/>
              <a:cxnLst/>
              <a:rect l="l" t="t" r="r" b="b"/>
              <a:pathLst>
                <a:path w="2543809" h="1499870">
                  <a:moveTo>
                    <a:pt x="2543409" y="0"/>
                  </a:moveTo>
                  <a:lnTo>
                    <a:pt x="0" y="0"/>
                  </a:lnTo>
                  <a:lnTo>
                    <a:pt x="0" y="1499724"/>
                  </a:lnTo>
                  <a:lnTo>
                    <a:pt x="2543409" y="1499724"/>
                  </a:lnTo>
                  <a:lnTo>
                    <a:pt x="2543409" y="0"/>
                  </a:lnTo>
                  <a:close/>
                </a:path>
              </a:pathLst>
            </a:custGeom>
            <a:solidFill>
              <a:srgbClr val="CCE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70185" y="2527066"/>
              <a:ext cx="2543810" cy="1499870"/>
            </a:xfrm>
            <a:custGeom>
              <a:avLst/>
              <a:gdLst/>
              <a:ahLst/>
              <a:cxnLst/>
              <a:rect l="l" t="t" r="r" b="b"/>
              <a:pathLst>
                <a:path w="2543809" h="1499870">
                  <a:moveTo>
                    <a:pt x="0" y="1499724"/>
                  </a:moveTo>
                  <a:lnTo>
                    <a:pt x="2543409" y="1499724"/>
                  </a:lnTo>
                  <a:lnTo>
                    <a:pt x="2543409" y="0"/>
                  </a:lnTo>
                  <a:lnTo>
                    <a:pt x="0" y="0"/>
                  </a:lnTo>
                  <a:lnTo>
                    <a:pt x="0" y="1499724"/>
                  </a:lnTo>
                  <a:close/>
                </a:path>
              </a:pathLst>
            </a:custGeom>
            <a:ln w="24559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70185" y="3024257"/>
              <a:ext cx="1198245" cy="1002665"/>
            </a:xfrm>
            <a:custGeom>
              <a:avLst/>
              <a:gdLst/>
              <a:ahLst/>
              <a:cxnLst/>
              <a:rect l="l" t="t" r="r" b="b"/>
              <a:pathLst>
                <a:path w="1198245" h="1002664">
                  <a:moveTo>
                    <a:pt x="1197861" y="0"/>
                  </a:moveTo>
                  <a:lnTo>
                    <a:pt x="0" y="0"/>
                  </a:lnTo>
                  <a:lnTo>
                    <a:pt x="0" y="1002533"/>
                  </a:lnTo>
                  <a:lnTo>
                    <a:pt x="1197861" y="1002533"/>
                  </a:lnTo>
                  <a:lnTo>
                    <a:pt x="1197861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70185" y="3024257"/>
              <a:ext cx="1198245" cy="1002665"/>
            </a:xfrm>
            <a:custGeom>
              <a:avLst/>
              <a:gdLst/>
              <a:ahLst/>
              <a:cxnLst/>
              <a:rect l="l" t="t" r="r" b="b"/>
              <a:pathLst>
                <a:path w="1198245" h="1002664">
                  <a:moveTo>
                    <a:pt x="0" y="1002533"/>
                  </a:moveTo>
                  <a:lnTo>
                    <a:pt x="1197861" y="1002533"/>
                  </a:lnTo>
                  <a:lnTo>
                    <a:pt x="1197861" y="0"/>
                  </a:lnTo>
                  <a:lnTo>
                    <a:pt x="0" y="0"/>
                  </a:lnTo>
                  <a:lnTo>
                    <a:pt x="0" y="1002533"/>
                  </a:lnTo>
                  <a:close/>
                </a:path>
              </a:pathLst>
            </a:custGeom>
            <a:ln w="12281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68047" y="3024257"/>
              <a:ext cx="1345565" cy="1002665"/>
            </a:xfrm>
            <a:custGeom>
              <a:avLst/>
              <a:gdLst/>
              <a:ahLst/>
              <a:cxnLst/>
              <a:rect l="l" t="t" r="r" b="b"/>
              <a:pathLst>
                <a:path w="1345565" h="1002664">
                  <a:moveTo>
                    <a:pt x="1345547" y="0"/>
                  </a:moveTo>
                  <a:lnTo>
                    <a:pt x="0" y="0"/>
                  </a:lnTo>
                  <a:lnTo>
                    <a:pt x="0" y="1002533"/>
                  </a:lnTo>
                  <a:lnTo>
                    <a:pt x="1345547" y="1002533"/>
                  </a:lnTo>
                  <a:lnTo>
                    <a:pt x="1345547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68047" y="3024257"/>
              <a:ext cx="1345565" cy="1002665"/>
            </a:xfrm>
            <a:custGeom>
              <a:avLst/>
              <a:gdLst/>
              <a:ahLst/>
              <a:cxnLst/>
              <a:rect l="l" t="t" r="r" b="b"/>
              <a:pathLst>
                <a:path w="1345565" h="1002664">
                  <a:moveTo>
                    <a:pt x="0" y="1002533"/>
                  </a:moveTo>
                  <a:lnTo>
                    <a:pt x="1345547" y="1002533"/>
                  </a:lnTo>
                  <a:lnTo>
                    <a:pt x="1345547" y="0"/>
                  </a:lnTo>
                  <a:lnTo>
                    <a:pt x="0" y="0"/>
                  </a:lnTo>
                  <a:lnTo>
                    <a:pt x="0" y="1002533"/>
                  </a:lnTo>
                  <a:close/>
                </a:path>
              </a:pathLst>
            </a:custGeom>
            <a:ln w="12281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98127" y="1708556"/>
              <a:ext cx="716915" cy="681990"/>
            </a:xfrm>
            <a:custGeom>
              <a:avLst/>
              <a:gdLst/>
              <a:ahLst/>
              <a:cxnLst/>
              <a:rect l="l" t="t" r="r" b="b"/>
              <a:pathLst>
                <a:path w="716914" h="681989">
                  <a:moveTo>
                    <a:pt x="716724" y="0"/>
                  </a:moveTo>
                  <a:lnTo>
                    <a:pt x="0" y="0"/>
                  </a:lnTo>
                  <a:lnTo>
                    <a:pt x="0" y="603656"/>
                  </a:lnTo>
                  <a:lnTo>
                    <a:pt x="0" y="681367"/>
                  </a:lnTo>
                  <a:lnTo>
                    <a:pt x="716724" y="681367"/>
                  </a:lnTo>
                  <a:lnTo>
                    <a:pt x="716724" y="603656"/>
                  </a:lnTo>
                  <a:lnTo>
                    <a:pt x="716724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98135" y="1708549"/>
              <a:ext cx="716915" cy="681990"/>
            </a:xfrm>
            <a:custGeom>
              <a:avLst/>
              <a:gdLst/>
              <a:ahLst/>
              <a:cxnLst/>
              <a:rect l="l" t="t" r="r" b="b"/>
              <a:pathLst>
                <a:path w="716914" h="681989">
                  <a:moveTo>
                    <a:pt x="0" y="681370"/>
                  </a:moveTo>
                  <a:lnTo>
                    <a:pt x="716724" y="681370"/>
                  </a:lnTo>
                  <a:lnTo>
                    <a:pt x="716724" y="0"/>
                  </a:lnTo>
                  <a:lnTo>
                    <a:pt x="0" y="0"/>
                  </a:lnTo>
                  <a:lnTo>
                    <a:pt x="0" y="681370"/>
                  </a:lnTo>
                  <a:close/>
                </a:path>
              </a:pathLst>
            </a:custGeom>
            <a:ln w="24566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78683" y="2050461"/>
              <a:ext cx="1691639" cy="1127760"/>
            </a:xfrm>
            <a:custGeom>
              <a:avLst/>
              <a:gdLst/>
              <a:ahLst/>
              <a:cxnLst/>
              <a:rect l="l" t="t" r="r" b="b"/>
              <a:pathLst>
                <a:path w="1691639" h="1127760">
                  <a:moveTo>
                    <a:pt x="0" y="0"/>
                  </a:moveTo>
                  <a:lnTo>
                    <a:pt x="0" y="0"/>
                  </a:lnTo>
                  <a:lnTo>
                    <a:pt x="1691502" y="1127219"/>
                  </a:lnTo>
                </a:path>
              </a:pathLst>
            </a:custGeom>
            <a:ln w="122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96059" y="2389923"/>
              <a:ext cx="716915" cy="681990"/>
            </a:xfrm>
            <a:custGeom>
              <a:avLst/>
              <a:gdLst/>
              <a:ahLst/>
              <a:cxnLst/>
              <a:rect l="l" t="t" r="r" b="b"/>
              <a:pathLst>
                <a:path w="716914" h="681989">
                  <a:moveTo>
                    <a:pt x="716724" y="0"/>
                  </a:moveTo>
                  <a:lnTo>
                    <a:pt x="0" y="0"/>
                  </a:lnTo>
                  <a:lnTo>
                    <a:pt x="0" y="605688"/>
                  </a:lnTo>
                  <a:lnTo>
                    <a:pt x="0" y="681367"/>
                  </a:lnTo>
                  <a:lnTo>
                    <a:pt x="716724" y="681367"/>
                  </a:lnTo>
                  <a:lnTo>
                    <a:pt x="716724" y="605688"/>
                  </a:lnTo>
                  <a:lnTo>
                    <a:pt x="716724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96067" y="2389919"/>
              <a:ext cx="716915" cy="681990"/>
            </a:xfrm>
            <a:custGeom>
              <a:avLst/>
              <a:gdLst/>
              <a:ahLst/>
              <a:cxnLst/>
              <a:rect l="l" t="t" r="r" b="b"/>
              <a:pathLst>
                <a:path w="716914" h="681989">
                  <a:moveTo>
                    <a:pt x="0" y="681370"/>
                  </a:moveTo>
                  <a:lnTo>
                    <a:pt x="716727" y="681370"/>
                  </a:lnTo>
                  <a:lnTo>
                    <a:pt x="716727" y="0"/>
                  </a:lnTo>
                  <a:lnTo>
                    <a:pt x="0" y="0"/>
                  </a:lnTo>
                  <a:lnTo>
                    <a:pt x="0" y="681370"/>
                  </a:lnTo>
                  <a:close/>
                </a:path>
              </a:pathLst>
            </a:custGeom>
            <a:ln w="24566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76617" y="2653852"/>
              <a:ext cx="2893695" cy="757555"/>
            </a:xfrm>
            <a:custGeom>
              <a:avLst/>
              <a:gdLst/>
              <a:ahLst/>
              <a:cxnLst/>
              <a:rect l="l" t="t" r="r" b="b"/>
              <a:pathLst>
                <a:path w="2893695" h="757554">
                  <a:moveTo>
                    <a:pt x="0" y="0"/>
                  </a:moveTo>
                  <a:lnTo>
                    <a:pt x="0" y="0"/>
                  </a:lnTo>
                  <a:lnTo>
                    <a:pt x="2893568" y="757087"/>
                  </a:lnTo>
                </a:path>
              </a:pathLst>
            </a:custGeom>
            <a:ln w="12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98127" y="4814506"/>
              <a:ext cx="716915" cy="681355"/>
            </a:xfrm>
            <a:custGeom>
              <a:avLst/>
              <a:gdLst/>
              <a:ahLst/>
              <a:cxnLst/>
              <a:rect l="l" t="t" r="r" b="b"/>
              <a:pathLst>
                <a:path w="716914" h="681354">
                  <a:moveTo>
                    <a:pt x="716724" y="0"/>
                  </a:moveTo>
                  <a:lnTo>
                    <a:pt x="0" y="0"/>
                  </a:lnTo>
                  <a:lnTo>
                    <a:pt x="0" y="603554"/>
                  </a:lnTo>
                  <a:lnTo>
                    <a:pt x="0" y="681304"/>
                  </a:lnTo>
                  <a:lnTo>
                    <a:pt x="716724" y="681304"/>
                  </a:lnTo>
                  <a:lnTo>
                    <a:pt x="716724" y="603554"/>
                  </a:lnTo>
                  <a:lnTo>
                    <a:pt x="716724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98135" y="4814497"/>
              <a:ext cx="716915" cy="681355"/>
            </a:xfrm>
            <a:custGeom>
              <a:avLst/>
              <a:gdLst/>
              <a:ahLst/>
              <a:cxnLst/>
              <a:rect l="l" t="t" r="r" b="b"/>
              <a:pathLst>
                <a:path w="716914" h="681354">
                  <a:moveTo>
                    <a:pt x="0" y="681307"/>
                  </a:moveTo>
                  <a:lnTo>
                    <a:pt x="716724" y="681307"/>
                  </a:lnTo>
                  <a:lnTo>
                    <a:pt x="716724" y="0"/>
                  </a:lnTo>
                  <a:lnTo>
                    <a:pt x="0" y="0"/>
                  </a:lnTo>
                  <a:lnTo>
                    <a:pt x="0" y="681307"/>
                  </a:lnTo>
                  <a:close/>
                </a:path>
              </a:pathLst>
            </a:custGeom>
            <a:ln w="24566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78683" y="3871294"/>
              <a:ext cx="1691639" cy="1090930"/>
            </a:xfrm>
            <a:custGeom>
              <a:avLst/>
              <a:gdLst/>
              <a:ahLst/>
              <a:cxnLst/>
              <a:rect l="l" t="t" r="r" b="b"/>
              <a:pathLst>
                <a:path w="1691639" h="1090929">
                  <a:moveTo>
                    <a:pt x="0" y="1090492"/>
                  </a:moveTo>
                  <a:lnTo>
                    <a:pt x="0" y="1090492"/>
                  </a:lnTo>
                  <a:lnTo>
                    <a:pt x="1691502" y="0"/>
                  </a:lnTo>
                </a:path>
              </a:pathLst>
            </a:custGeom>
            <a:ln w="122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96059" y="4131144"/>
              <a:ext cx="716915" cy="681355"/>
            </a:xfrm>
            <a:custGeom>
              <a:avLst/>
              <a:gdLst/>
              <a:ahLst/>
              <a:cxnLst/>
              <a:rect l="l" t="t" r="r" b="b"/>
              <a:pathLst>
                <a:path w="716914" h="681354">
                  <a:moveTo>
                    <a:pt x="716724" y="0"/>
                  </a:moveTo>
                  <a:lnTo>
                    <a:pt x="0" y="0"/>
                  </a:lnTo>
                  <a:lnTo>
                    <a:pt x="0" y="605599"/>
                  </a:lnTo>
                  <a:lnTo>
                    <a:pt x="0" y="681316"/>
                  </a:lnTo>
                  <a:lnTo>
                    <a:pt x="716724" y="681316"/>
                  </a:lnTo>
                  <a:lnTo>
                    <a:pt x="716724" y="605599"/>
                  </a:lnTo>
                  <a:lnTo>
                    <a:pt x="716724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96067" y="4131136"/>
              <a:ext cx="716915" cy="681355"/>
            </a:xfrm>
            <a:custGeom>
              <a:avLst/>
              <a:gdLst/>
              <a:ahLst/>
              <a:cxnLst/>
              <a:rect l="l" t="t" r="r" b="b"/>
              <a:pathLst>
                <a:path w="716914" h="681354">
                  <a:moveTo>
                    <a:pt x="0" y="681316"/>
                  </a:moveTo>
                  <a:lnTo>
                    <a:pt x="716727" y="681316"/>
                  </a:lnTo>
                  <a:lnTo>
                    <a:pt x="716727" y="0"/>
                  </a:lnTo>
                  <a:lnTo>
                    <a:pt x="0" y="0"/>
                  </a:lnTo>
                  <a:lnTo>
                    <a:pt x="0" y="681316"/>
                  </a:lnTo>
                  <a:close/>
                </a:path>
              </a:pathLst>
            </a:custGeom>
            <a:ln w="24566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76617" y="3640080"/>
              <a:ext cx="2893695" cy="755015"/>
            </a:xfrm>
            <a:custGeom>
              <a:avLst/>
              <a:gdLst/>
              <a:ahLst/>
              <a:cxnLst/>
              <a:rect l="l" t="t" r="r" b="b"/>
              <a:pathLst>
                <a:path w="2893695" h="755014">
                  <a:moveTo>
                    <a:pt x="0" y="754987"/>
                  </a:moveTo>
                  <a:lnTo>
                    <a:pt x="0" y="754987"/>
                  </a:lnTo>
                  <a:lnTo>
                    <a:pt x="2893568" y="0"/>
                  </a:lnTo>
                </a:path>
              </a:pathLst>
            </a:custGeom>
            <a:ln w="12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429260" y="2672392"/>
              <a:ext cx="448515" cy="1574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02345" y="2713291"/>
              <a:ext cx="98274" cy="1165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29283" y="2680572"/>
              <a:ext cx="180170" cy="1472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283160" y="2711110"/>
              <a:ext cx="198733" cy="11876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04278" y="2711110"/>
              <a:ext cx="268345" cy="11876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795008" y="2711110"/>
              <a:ext cx="57785" cy="116839"/>
            </a:xfrm>
            <a:custGeom>
              <a:avLst/>
              <a:gdLst/>
              <a:ahLst/>
              <a:cxnLst/>
              <a:rect l="l" t="t" r="r" b="b"/>
              <a:pathLst>
                <a:path w="57784" h="116839">
                  <a:moveTo>
                    <a:pt x="24568" y="2181"/>
                  </a:moveTo>
                  <a:lnTo>
                    <a:pt x="14468" y="4089"/>
                  </a:lnTo>
                  <a:lnTo>
                    <a:pt x="10373" y="4089"/>
                  </a:lnTo>
                  <a:lnTo>
                    <a:pt x="0" y="6271"/>
                  </a:lnTo>
                  <a:lnTo>
                    <a:pt x="0" y="8179"/>
                  </a:lnTo>
                  <a:lnTo>
                    <a:pt x="341" y="17096"/>
                  </a:lnTo>
                  <a:lnTo>
                    <a:pt x="1091" y="27367"/>
                  </a:lnTo>
                  <a:lnTo>
                    <a:pt x="1842" y="41882"/>
                  </a:lnTo>
                  <a:lnTo>
                    <a:pt x="2183" y="63529"/>
                  </a:lnTo>
                  <a:lnTo>
                    <a:pt x="2183" y="116724"/>
                  </a:lnTo>
                  <a:lnTo>
                    <a:pt x="24568" y="116724"/>
                  </a:lnTo>
                  <a:lnTo>
                    <a:pt x="26752" y="114679"/>
                  </a:lnTo>
                  <a:lnTo>
                    <a:pt x="25490" y="105267"/>
                  </a:lnTo>
                  <a:lnTo>
                    <a:pt x="24841" y="94700"/>
                  </a:lnTo>
                  <a:lnTo>
                    <a:pt x="24602" y="81812"/>
                  </a:lnTo>
                  <a:lnTo>
                    <a:pt x="24696" y="50799"/>
                  </a:lnTo>
                  <a:lnTo>
                    <a:pt x="25592" y="39944"/>
                  </a:lnTo>
                  <a:lnTo>
                    <a:pt x="28023" y="32156"/>
                  </a:lnTo>
                  <a:lnTo>
                    <a:pt x="32758" y="26720"/>
                  </a:lnTo>
                  <a:lnTo>
                    <a:pt x="34942" y="24539"/>
                  </a:lnTo>
                  <a:lnTo>
                    <a:pt x="53232" y="24539"/>
                  </a:lnTo>
                  <a:lnTo>
                    <a:pt x="54117" y="20449"/>
                  </a:lnTo>
                  <a:lnTo>
                    <a:pt x="24568" y="20449"/>
                  </a:lnTo>
                  <a:lnTo>
                    <a:pt x="24568" y="2181"/>
                  </a:lnTo>
                  <a:close/>
                </a:path>
                <a:path w="57784" h="116839">
                  <a:moveTo>
                    <a:pt x="53232" y="24539"/>
                  </a:moveTo>
                  <a:lnTo>
                    <a:pt x="49137" y="24539"/>
                  </a:lnTo>
                  <a:lnTo>
                    <a:pt x="51321" y="26720"/>
                  </a:lnTo>
                  <a:lnTo>
                    <a:pt x="53232" y="24539"/>
                  </a:lnTo>
                  <a:close/>
                </a:path>
                <a:path w="57784" h="116839">
                  <a:moveTo>
                    <a:pt x="55416" y="0"/>
                  </a:moveTo>
                  <a:lnTo>
                    <a:pt x="24568" y="20449"/>
                  </a:lnTo>
                  <a:lnTo>
                    <a:pt x="54117" y="20449"/>
                  </a:lnTo>
                  <a:lnTo>
                    <a:pt x="55357" y="14723"/>
                  </a:lnTo>
                  <a:lnTo>
                    <a:pt x="55416" y="12269"/>
                  </a:lnTo>
                  <a:lnTo>
                    <a:pt x="57600" y="2181"/>
                  </a:lnTo>
                  <a:lnTo>
                    <a:pt x="554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81249" y="3202247"/>
              <a:ext cx="237497" cy="1595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43315" y="3212472"/>
              <a:ext cx="272166" cy="14936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40051" y="3243173"/>
              <a:ext cx="165975" cy="11661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30595" y="3243173"/>
              <a:ext cx="100458" cy="1186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153439" y="3243173"/>
              <a:ext cx="57785" cy="116839"/>
            </a:xfrm>
            <a:custGeom>
              <a:avLst/>
              <a:gdLst/>
              <a:ahLst/>
              <a:cxnLst/>
              <a:rect l="l" t="t" r="r" b="b"/>
              <a:pathLst>
                <a:path w="57784" h="116839">
                  <a:moveTo>
                    <a:pt x="24568" y="2044"/>
                  </a:moveTo>
                  <a:lnTo>
                    <a:pt x="14468" y="4089"/>
                  </a:lnTo>
                  <a:lnTo>
                    <a:pt x="10373" y="4089"/>
                  </a:lnTo>
                  <a:lnTo>
                    <a:pt x="2183" y="6134"/>
                  </a:lnTo>
                  <a:lnTo>
                    <a:pt x="0" y="8179"/>
                  </a:lnTo>
                  <a:lnTo>
                    <a:pt x="1262" y="17094"/>
                  </a:lnTo>
                  <a:lnTo>
                    <a:pt x="1862" y="26584"/>
                  </a:lnTo>
                  <a:lnTo>
                    <a:pt x="1988" y="32080"/>
                  </a:lnTo>
                  <a:lnTo>
                    <a:pt x="2117" y="39879"/>
                  </a:lnTo>
                  <a:lnTo>
                    <a:pt x="2183" y="116615"/>
                  </a:lnTo>
                  <a:lnTo>
                    <a:pt x="26752" y="116615"/>
                  </a:lnTo>
                  <a:lnTo>
                    <a:pt x="26752" y="114570"/>
                  </a:lnTo>
                  <a:lnTo>
                    <a:pt x="26411" y="105172"/>
                  </a:lnTo>
                  <a:lnTo>
                    <a:pt x="25660" y="94618"/>
                  </a:lnTo>
                  <a:lnTo>
                    <a:pt x="24909" y="81764"/>
                  </a:lnTo>
                  <a:lnTo>
                    <a:pt x="24568" y="65465"/>
                  </a:lnTo>
                  <a:lnTo>
                    <a:pt x="24730" y="50751"/>
                  </a:lnTo>
                  <a:lnTo>
                    <a:pt x="25865" y="39879"/>
                  </a:lnTo>
                  <a:lnTo>
                    <a:pt x="28945" y="32080"/>
                  </a:lnTo>
                  <a:lnTo>
                    <a:pt x="34942" y="26584"/>
                  </a:lnTo>
                  <a:lnTo>
                    <a:pt x="36853" y="24539"/>
                  </a:lnTo>
                  <a:lnTo>
                    <a:pt x="39036" y="22494"/>
                  </a:lnTo>
                  <a:lnTo>
                    <a:pt x="53669" y="22494"/>
                  </a:lnTo>
                  <a:lnTo>
                    <a:pt x="54105" y="20449"/>
                  </a:lnTo>
                  <a:lnTo>
                    <a:pt x="24568" y="20449"/>
                  </a:lnTo>
                  <a:lnTo>
                    <a:pt x="24568" y="2044"/>
                  </a:lnTo>
                  <a:close/>
                </a:path>
                <a:path w="57784" h="116839">
                  <a:moveTo>
                    <a:pt x="53669" y="22494"/>
                  </a:moveTo>
                  <a:lnTo>
                    <a:pt x="47226" y="22494"/>
                  </a:lnTo>
                  <a:lnTo>
                    <a:pt x="49137" y="24539"/>
                  </a:lnTo>
                  <a:lnTo>
                    <a:pt x="53232" y="24539"/>
                  </a:lnTo>
                  <a:lnTo>
                    <a:pt x="53669" y="22494"/>
                  </a:lnTo>
                  <a:close/>
                </a:path>
                <a:path w="57784" h="116839">
                  <a:moveTo>
                    <a:pt x="57327" y="0"/>
                  </a:moveTo>
                  <a:lnTo>
                    <a:pt x="24568" y="20449"/>
                  </a:lnTo>
                  <a:lnTo>
                    <a:pt x="54105" y="20449"/>
                  </a:lnTo>
                  <a:lnTo>
                    <a:pt x="55341" y="14665"/>
                  </a:lnTo>
                  <a:lnTo>
                    <a:pt x="55416" y="12269"/>
                  </a:lnTo>
                  <a:lnTo>
                    <a:pt x="57273" y="2332"/>
                  </a:lnTo>
                  <a:lnTo>
                    <a:pt x="573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11823" y="3431389"/>
              <a:ext cx="860178" cy="36623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240900" y="3204292"/>
              <a:ext cx="202555" cy="15754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63921" y="3185896"/>
              <a:ext cx="226060" cy="176530"/>
            </a:xfrm>
            <a:custGeom>
              <a:avLst/>
              <a:gdLst/>
              <a:ahLst/>
              <a:cxnLst/>
              <a:rect l="l" t="t" r="r" b="b"/>
              <a:pathLst>
                <a:path w="226060" h="176529">
                  <a:moveTo>
                    <a:pt x="26758" y="0"/>
                  </a:moveTo>
                  <a:lnTo>
                    <a:pt x="14465" y="2044"/>
                  </a:lnTo>
                  <a:lnTo>
                    <a:pt x="12280" y="2044"/>
                  </a:lnTo>
                  <a:lnTo>
                    <a:pt x="2184" y="4089"/>
                  </a:lnTo>
                  <a:lnTo>
                    <a:pt x="0" y="6134"/>
                  </a:lnTo>
                  <a:lnTo>
                    <a:pt x="2374" y="27101"/>
                  </a:lnTo>
                  <a:lnTo>
                    <a:pt x="3581" y="49606"/>
                  </a:lnTo>
                  <a:lnTo>
                    <a:pt x="4038" y="72872"/>
                  </a:lnTo>
                  <a:lnTo>
                    <a:pt x="4102" y="96139"/>
                  </a:lnTo>
                  <a:lnTo>
                    <a:pt x="3797" y="123215"/>
                  </a:lnTo>
                  <a:lnTo>
                    <a:pt x="3136" y="143979"/>
                  </a:lnTo>
                  <a:lnTo>
                    <a:pt x="2489" y="159740"/>
                  </a:lnTo>
                  <a:lnTo>
                    <a:pt x="2184" y="171856"/>
                  </a:lnTo>
                  <a:lnTo>
                    <a:pt x="4102" y="173901"/>
                  </a:lnTo>
                  <a:lnTo>
                    <a:pt x="16383" y="173901"/>
                  </a:lnTo>
                  <a:lnTo>
                    <a:pt x="26758" y="171856"/>
                  </a:lnTo>
                  <a:lnTo>
                    <a:pt x="26416" y="156692"/>
                  </a:lnTo>
                  <a:lnTo>
                    <a:pt x="25666" y="139623"/>
                  </a:lnTo>
                  <a:lnTo>
                    <a:pt x="24917" y="117182"/>
                  </a:lnTo>
                  <a:lnTo>
                    <a:pt x="24688" y="96139"/>
                  </a:lnTo>
                  <a:lnTo>
                    <a:pt x="24599" y="65620"/>
                  </a:lnTo>
                  <a:lnTo>
                    <a:pt x="24841" y="44742"/>
                  </a:lnTo>
                  <a:lnTo>
                    <a:pt x="25488" y="23482"/>
                  </a:lnTo>
                  <a:lnTo>
                    <a:pt x="26631" y="4089"/>
                  </a:lnTo>
                  <a:lnTo>
                    <a:pt x="26758" y="0"/>
                  </a:lnTo>
                  <a:close/>
                </a:path>
                <a:path w="226060" h="176529">
                  <a:moveTo>
                    <a:pt x="151777" y="118656"/>
                  </a:moveTo>
                  <a:lnTo>
                    <a:pt x="140627" y="73647"/>
                  </a:lnTo>
                  <a:lnTo>
                    <a:pt x="139496" y="71602"/>
                  </a:lnTo>
                  <a:lnTo>
                    <a:pt x="133692" y="66776"/>
                  </a:lnTo>
                  <a:lnTo>
                    <a:pt x="129120" y="64096"/>
                  </a:lnTo>
                  <a:lnTo>
                    <a:pt x="129120" y="94094"/>
                  </a:lnTo>
                  <a:lnTo>
                    <a:pt x="129120" y="102298"/>
                  </a:lnTo>
                  <a:lnTo>
                    <a:pt x="73977" y="102298"/>
                  </a:lnTo>
                  <a:lnTo>
                    <a:pt x="78727" y="89179"/>
                  </a:lnTo>
                  <a:lnTo>
                    <a:pt x="85953" y="80289"/>
                  </a:lnTo>
                  <a:lnTo>
                    <a:pt x="94361" y="75234"/>
                  </a:lnTo>
                  <a:lnTo>
                    <a:pt x="102641" y="73647"/>
                  </a:lnTo>
                  <a:lnTo>
                    <a:pt x="110172" y="74472"/>
                  </a:lnTo>
                  <a:lnTo>
                    <a:pt x="117182" y="77216"/>
                  </a:lnTo>
                  <a:lnTo>
                    <a:pt x="123063" y="82270"/>
                  </a:lnTo>
                  <a:lnTo>
                    <a:pt x="127215" y="90004"/>
                  </a:lnTo>
                  <a:lnTo>
                    <a:pt x="129120" y="94094"/>
                  </a:lnTo>
                  <a:lnTo>
                    <a:pt x="129120" y="64096"/>
                  </a:lnTo>
                  <a:lnTo>
                    <a:pt x="125818" y="62141"/>
                  </a:lnTo>
                  <a:lnTo>
                    <a:pt x="116039" y="58661"/>
                  </a:lnTo>
                  <a:lnTo>
                    <a:pt x="104559" y="57289"/>
                  </a:lnTo>
                  <a:lnTo>
                    <a:pt x="84150" y="61087"/>
                  </a:lnTo>
                  <a:lnTo>
                    <a:pt x="67195" y="72364"/>
                  </a:lnTo>
                  <a:lnTo>
                    <a:pt x="55613" y="90944"/>
                  </a:lnTo>
                  <a:lnTo>
                    <a:pt x="51320" y="116611"/>
                  </a:lnTo>
                  <a:lnTo>
                    <a:pt x="55410" y="142290"/>
                  </a:lnTo>
                  <a:lnTo>
                    <a:pt x="66992" y="160858"/>
                  </a:lnTo>
                  <a:lnTo>
                    <a:pt x="85064" y="172135"/>
                  </a:lnTo>
                  <a:lnTo>
                    <a:pt x="108648" y="175945"/>
                  </a:lnTo>
                  <a:lnTo>
                    <a:pt x="122440" y="174955"/>
                  </a:lnTo>
                  <a:lnTo>
                    <a:pt x="132981" y="172618"/>
                  </a:lnTo>
                  <a:lnTo>
                    <a:pt x="140093" y="169900"/>
                  </a:lnTo>
                  <a:lnTo>
                    <a:pt x="143598" y="167767"/>
                  </a:lnTo>
                  <a:lnTo>
                    <a:pt x="145503" y="165722"/>
                  </a:lnTo>
                  <a:lnTo>
                    <a:pt x="145503" y="157543"/>
                  </a:lnTo>
                  <a:lnTo>
                    <a:pt x="145503" y="155498"/>
                  </a:lnTo>
                  <a:lnTo>
                    <a:pt x="147688" y="147281"/>
                  </a:lnTo>
                  <a:lnTo>
                    <a:pt x="145503" y="145237"/>
                  </a:lnTo>
                  <a:lnTo>
                    <a:pt x="143598" y="147281"/>
                  </a:lnTo>
                  <a:lnTo>
                    <a:pt x="137312" y="151371"/>
                  </a:lnTo>
                  <a:lnTo>
                    <a:pt x="129120" y="155498"/>
                  </a:lnTo>
                  <a:lnTo>
                    <a:pt x="123113" y="157543"/>
                  </a:lnTo>
                  <a:lnTo>
                    <a:pt x="110832" y="157543"/>
                  </a:lnTo>
                  <a:lnTo>
                    <a:pt x="76441" y="132207"/>
                  </a:lnTo>
                  <a:lnTo>
                    <a:pt x="75184" y="125145"/>
                  </a:lnTo>
                  <a:lnTo>
                    <a:pt x="73977" y="118656"/>
                  </a:lnTo>
                  <a:lnTo>
                    <a:pt x="151777" y="118656"/>
                  </a:lnTo>
                  <a:close/>
                </a:path>
                <a:path w="226060" h="176529">
                  <a:moveTo>
                    <a:pt x="225488" y="102298"/>
                  </a:moveTo>
                  <a:lnTo>
                    <a:pt x="170078" y="102298"/>
                  </a:lnTo>
                  <a:lnTo>
                    <a:pt x="168160" y="104343"/>
                  </a:lnTo>
                  <a:lnTo>
                    <a:pt x="168160" y="112522"/>
                  </a:lnTo>
                  <a:lnTo>
                    <a:pt x="165976" y="118656"/>
                  </a:lnTo>
                  <a:lnTo>
                    <a:pt x="168160" y="120700"/>
                  </a:lnTo>
                  <a:lnTo>
                    <a:pt x="225488" y="120700"/>
                  </a:lnTo>
                  <a:lnTo>
                    <a:pt x="225488" y="1022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966549" y="3408894"/>
              <a:ext cx="1015507" cy="3887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20307" y="1630841"/>
              <a:ext cx="716915" cy="681990"/>
            </a:xfrm>
            <a:custGeom>
              <a:avLst/>
              <a:gdLst/>
              <a:ahLst/>
              <a:cxnLst/>
              <a:rect l="l" t="t" r="r" b="b"/>
              <a:pathLst>
                <a:path w="716914" h="681989">
                  <a:moveTo>
                    <a:pt x="716751" y="0"/>
                  </a:moveTo>
                  <a:lnTo>
                    <a:pt x="0" y="0"/>
                  </a:lnTo>
                  <a:lnTo>
                    <a:pt x="0" y="681370"/>
                  </a:lnTo>
                  <a:lnTo>
                    <a:pt x="716751" y="681370"/>
                  </a:lnTo>
                  <a:lnTo>
                    <a:pt x="716751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20307" y="1630841"/>
              <a:ext cx="716915" cy="681990"/>
            </a:xfrm>
            <a:custGeom>
              <a:avLst/>
              <a:gdLst/>
              <a:ahLst/>
              <a:cxnLst/>
              <a:rect l="l" t="t" r="r" b="b"/>
              <a:pathLst>
                <a:path w="716914" h="681989">
                  <a:moveTo>
                    <a:pt x="0" y="681370"/>
                  </a:moveTo>
                  <a:lnTo>
                    <a:pt x="716751" y="681370"/>
                  </a:lnTo>
                  <a:lnTo>
                    <a:pt x="716751" y="0"/>
                  </a:lnTo>
                  <a:lnTo>
                    <a:pt x="0" y="0"/>
                  </a:lnTo>
                  <a:lnTo>
                    <a:pt x="0" y="681370"/>
                  </a:lnTo>
                  <a:close/>
                </a:path>
              </a:pathLst>
            </a:custGeom>
            <a:ln w="24566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73916" y="1870235"/>
              <a:ext cx="395228" cy="15350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18249" y="2314393"/>
              <a:ext cx="716915" cy="681355"/>
            </a:xfrm>
            <a:custGeom>
              <a:avLst/>
              <a:gdLst/>
              <a:ahLst/>
              <a:cxnLst/>
              <a:rect l="l" t="t" r="r" b="b"/>
              <a:pathLst>
                <a:path w="716914" h="681355">
                  <a:moveTo>
                    <a:pt x="716743" y="0"/>
                  </a:moveTo>
                  <a:lnTo>
                    <a:pt x="0" y="0"/>
                  </a:lnTo>
                  <a:lnTo>
                    <a:pt x="0" y="681206"/>
                  </a:lnTo>
                  <a:lnTo>
                    <a:pt x="716743" y="681206"/>
                  </a:lnTo>
                  <a:lnTo>
                    <a:pt x="716743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18249" y="2314393"/>
              <a:ext cx="716915" cy="681355"/>
            </a:xfrm>
            <a:custGeom>
              <a:avLst/>
              <a:gdLst/>
              <a:ahLst/>
              <a:cxnLst/>
              <a:rect l="l" t="t" r="r" b="b"/>
              <a:pathLst>
                <a:path w="716914" h="681355">
                  <a:moveTo>
                    <a:pt x="0" y="681206"/>
                  </a:moveTo>
                  <a:lnTo>
                    <a:pt x="716743" y="681206"/>
                  </a:lnTo>
                  <a:lnTo>
                    <a:pt x="716743" y="0"/>
                  </a:lnTo>
                  <a:lnTo>
                    <a:pt x="0" y="0"/>
                  </a:lnTo>
                  <a:lnTo>
                    <a:pt x="0" y="681206"/>
                  </a:lnTo>
                  <a:close/>
                </a:path>
              </a:pathLst>
            </a:custGeom>
            <a:ln w="24566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71834" y="2551605"/>
              <a:ext cx="395217" cy="15541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820307" y="4736735"/>
              <a:ext cx="716915" cy="681355"/>
            </a:xfrm>
            <a:custGeom>
              <a:avLst/>
              <a:gdLst/>
              <a:ahLst/>
              <a:cxnLst/>
              <a:rect l="l" t="t" r="r" b="b"/>
              <a:pathLst>
                <a:path w="716914" h="681354">
                  <a:moveTo>
                    <a:pt x="716751" y="0"/>
                  </a:moveTo>
                  <a:lnTo>
                    <a:pt x="0" y="0"/>
                  </a:lnTo>
                  <a:lnTo>
                    <a:pt x="0" y="681321"/>
                  </a:lnTo>
                  <a:lnTo>
                    <a:pt x="716751" y="681321"/>
                  </a:lnTo>
                  <a:lnTo>
                    <a:pt x="716751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820307" y="4736735"/>
              <a:ext cx="716915" cy="681355"/>
            </a:xfrm>
            <a:custGeom>
              <a:avLst/>
              <a:gdLst/>
              <a:ahLst/>
              <a:cxnLst/>
              <a:rect l="l" t="t" r="r" b="b"/>
              <a:pathLst>
                <a:path w="716914" h="681354">
                  <a:moveTo>
                    <a:pt x="0" y="681321"/>
                  </a:moveTo>
                  <a:lnTo>
                    <a:pt x="716751" y="681321"/>
                  </a:lnTo>
                  <a:lnTo>
                    <a:pt x="716751" y="0"/>
                  </a:lnTo>
                  <a:lnTo>
                    <a:pt x="0" y="0"/>
                  </a:lnTo>
                  <a:lnTo>
                    <a:pt x="0" y="681321"/>
                  </a:lnTo>
                  <a:close/>
                </a:path>
              </a:pathLst>
            </a:custGeom>
            <a:ln w="24566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618249" y="4053374"/>
              <a:ext cx="716915" cy="683895"/>
            </a:xfrm>
            <a:custGeom>
              <a:avLst/>
              <a:gdLst/>
              <a:ahLst/>
              <a:cxnLst/>
              <a:rect l="l" t="t" r="r" b="b"/>
              <a:pathLst>
                <a:path w="716914" h="683895">
                  <a:moveTo>
                    <a:pt x="716743" y="0"/>
                  </a:moveTo>
                  <a:lnTo>
                    <a:pt x="0" y="0"/>
                  </a:lnTo>
                  <a:lnTo>
                    <a:pt x="0" y="683360"/>
                  </a:lnTo>
                  <a:lnTo>
                    <a:pt x="716743" y="683360"/>
                  </a:lnTo>
                  <a:lnTo>
                    <a:pt x="716743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618249" y="4053374"/>
              <a:ext cx="716915" cy="683895"/>
            </a:xfrm>
            <a:custGeom>
              <a:avLst/>
              <a:gdLst/>
              <a:ahLst/>
              <a:cxnLst/>
              <a:rect l="l" t="t" r="r" b="b"/>
              <a:pathLst>
                <a:path w="716914" h="683895">
                  <a:moveTo>
                    <a:pt x="0" y="683360"/>
                  </a:moveTo>
                  <a:lnTo>
                    <a:pt x="716743" y="683360"/>
                  </a:lnTo>
                  <a:lnTo>
                    <a:pt x="716743" y="0"/>
                  </a:lnTo>
                  <a:lnTo>
                    <a:pt x="0" y="0"/>
                  </a:lnTo>
                  <a:lnTo>
                    <a:pt x="0" y="683360"/>
                  </a:lnTo>
                  <a:close/>
                </a:path>
              </a:pathLst>
            </a:custGeom>
            <a:ln w="24566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771834" y="4292767"/>
              <a:ext cx="395217" cy="15549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973916" y="4974083"/>
              <a:ext cx="395228" cy="15549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870185" y="2527066"/>
              <a:ext cx="2543810" cy="1499870"/>
            </a:xfrm>
            <a:custGeom>
              <a:avLst/>
              <a:gdLst/>
              <a:ahLst/>
              <a:cxnLst/>
              <a:rect l="l" t="t" r="r" b="b"/>
              <a:pathLst>
                <a:path w="2543809" h="1499870">
                  <a:moveTo>
                    <a:pt x="0" y="1499724"/>
                  </a:moveTo>
                  <a:lnTo>
                    <a:pt x="2543409" y="1499724"/>
                  </a:lnTo>
                  <a:lnTo>
                    <a:pt x="2543409" y="0"/>
                  </a:lnTo>
                  <a:lnTo>
                    <a:pt x="0" y="0"/>
                  </a:lnTo>
                  <a:lnTo>
                    <a:pt x="0" y="1499724"/>
                  </a:lnTo>
                  <a:close/>
                </a:path>
              </a:pathLst>
            </a:custGeom>
            <a:ln w="24559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59410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Thin and </a:t>
            </a:r>
            <a:r>
              <a:rPr spc="-5" dirty="0"/>
              <a:t>fat</a:t>
            </a:r>
            <a:r>
              <a:rPr spc="-95" dirty="0"/>
              <a:t> </a:t>
            </a:r>
            <a:r>
              <a:rPr spc="-5" dirty="0"/>
              <a:t>clients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2A4A9890-A0E2-4AE9-A1A0-B1133DF40231}" type="datetime1">
              <a:rPr lang="en-US" smtClean="0"/>
              <a:t>11/7/2020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8010525" cy="3928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Distinction between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thin and fat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client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architectures</a:t>
            </a:r>
            <a:r>
              <a:rPr sz="2400" spc="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685" dirty="0">
                <a:solidFill>
                  <a:srgbClr val="46424D"/>
                </a:solidFill>
                <a:latin typeface="Arial"/>
                <a:cs typeface="Arial"/>
              </a:rPr>
              <a:t>has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become</a:t>
            </a:r>
            <a:r>
              <a:rPr sz="2400" spc="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blurred</a:t>
            </a:r>
            <a:endParaRPr sz="2400">
              <a:latin typeface="Arial"/>
              <a:cs typeface="Arial"/>
            </a:endParaRPr>
          </a:p>
          <a:p>
            <a:pPr marL="355600" marR="81280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Javascript allows local processing in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browser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so </a:t>
            </a:r>
            <a:r>
              <a:rPr sz="2400" spc="-350" dirty="0">
                <a:solidFill>
                  <a:srgbClr val="46424D"/>
                </a:solidFill>
                <a:latin typeface="Arial"/>
                <a:cs typeface="Arial"/>
              </a:rPr>
              <a:t>‘fat-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client’ functionality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available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without software</a:t>
            </a:r>
            <a:r>
              <a:rPr sz="2400" spc="10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installation</a:t>
            </a:r>
            <a:endParaRPr sz="24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Mobile apps carry out some local processing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475" dirty="0">
                <a:solidFill>
                  <a:srgbClr val="46424D"/>
                </a:solidFill>
                <a:latin typeface="Arial"/>
                <a:cs typeface="Arial"/>
              </a:rPr>
              <a:t>minimize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demands on</a:t>
            </a:r>
            <a:r>
              <a:rPr sz="2400" spc="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network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Auto-update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apps reduces management</a:t>
            </a:r>
            <a:r>
              <a:rPr sz="2400" spc="6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problems</a:t>
            </a:r>
            <a:endParaRPr sz="2400">
              <a:latin typeface="Arial"/>
              <a:cs typeface="Arial"/>
            </a:endParaRPr>
          </a:p>
          <a:p>
            <a:pPr marL="355600" marR="358140" indent="-343535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are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now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very few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thin-client applications </a:t>
            </a:r>
            <a:r>
              <a:rPr sz="2400" spc="-170" dirty="0">
                <a:solidFill>
                  <a:srgbClr val="46424D"/>
                </a:solidFill>
                <a:latin typeface="Arial"/>
                <a:cs typeface="Arial"/>
              </a:rPr>
              <a:t>with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all  processing carried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out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remote</a:t>
            </a:r>
            <a:r>
              <a:rPr sz="2400" spc="3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46424D"/>
                </a:solidFill>
                <a:latin typeface="Arial"/>
                <a:cs typeface="Arial"/>
              </a:rPr>
              <a:t>server.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7964805" cy="408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Multi-tier client-server</a:t>
            </a:r>
            <a:r>
              <a:rPr sz="2400" b="1" spc="-4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architectures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175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 a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‘multi-tier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client–server’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architecture,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45" dirty="0">
                <a:solidFill>
                  <a:srgbClr val="46424D"/>
                </a:solidFill>
                <a:latin typeface="Arial"/>
                <a:cs typeface="Arial"/>
              </a:rPr>
              <a:t>different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layers of the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system,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namely presentation, data  management, application processing, and database, are  separate processes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 may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execute on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different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processors.</a:t>
            </a:r>
            <a:endParaRPr sz="2400">
              <a:latin typeface="Arial"/>
              <a:cs typeface="Arial"/>
            </a:endParaRPr>
          </a:p>
          <a:p>
            <a:pPr marL="355600" marR="57785" indent="-343535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This avoids problems with scalability and </a:t>
            </a:r>
            <a:r>
              <a:rPr sz="2400" spc="-175" dirty="0">
                <a:solidFill>
                  <a:srgbClr val="46424D"/>
                </a:solidFill>
                <a:latin typeface="Arial"/>
                <a:cs typeface="Arial"/>
              </a:rPr>
              <a:t>performance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if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 thin-client two-tier model is chosen, or problems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 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management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fat-client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model is</a:t>
            </a:r>
            <a:r>
              <a:rPr sz="2400" spc="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73D3AB04-9ABB-4FC9-A3D0-7249DD0944D4}" type="datetime1">
              <a:rPr lang="en-US" smtClean="0"/>
              <a:t>11/7/2020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0375"/>
            <a:ext cx="664590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Three-tier architecture for an Internet banking  </a:t>
            </a:r>
            <a:r>
              <a:rPr spc="-10" dirty="0"/>
              <a:t>system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2E7850D6-911E-409E-8DDD-B094AD3D2CE2}" type="datetime1">
              <a:rPr lang="en-US" smtClean="0"/>
              <a:t>11/7/2020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644180" y="2131246"/>
            <a:ext cx="6003247" cy="3049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64130" y="1855783"/>
            <a:ext cx="261690" cy="128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7723" y="1869655"/>
            <a:ext cx="99695" cy="113664"/>
          </a:xfrm>
          <a:custGeom>
            <a:avLst/>
            <a:gdLst/>
            <a:ahLst/>
            <a:cxnLst/>
            <a:rect l="l" t="t" r="r" b="b"/>
            <a:pathLst>
              <a:path w="99694" h="113664">
                <a:moveTo>
                  <a:pt x="35204" y="1422"/>
                </a:moveTo>
                <a:lnTo>
                  <a:pt x="33680" y="0"/>
                </a:lnTo>
                <a:lnTo>
                  <a:pt x="24777" y="1790"/>
                </a:lnTo>
                <a:lnTo>
                  <a:pt x="1524" y="4483"/>
                </a:lnTo>
                <a:lnTo>
                  <a:pt x="0" y="6121"/>
                </a:lnTo>
                <a:lnTo>
                  <a:pt x="0" y="16713"/>
                </a:lnTo>
                <a:lnTo>
                  <a:pt x="1524" y="18351"/>
                </a:lnTo>
                <a:lnTo>
                  <a:pt x="7645" y="16713"/>
                </a:lnTo>
                <a:lnTo>
                  <a:pt x="9194" y="16713"/>
                </a:lnTo>
                <a:lnTo>
                  <a:pt x="16852" y="15290"/>
                </a:lnTo>
                <a:lnTo>
                  <a:pt x="16662" y="81991"/>
                </a:lnTo>
                <a:lnTo>
                  <a:pt x="15316" y="111531"/>
                </a:lnTo>
                <a:lnTo>
                  <a:pt x="16852" y="113157"/>
                </a:lnTo>
                <a:lnTo>
                  <a:pt x="26022" y="111531"/>
                </a:lnTo>
                <a:lnTo>
                  <a:pt x="35204" y="111531"/>
                </a:lnTo>
                <a:lnTo>
                  <a:pt x="34328" y="102400"/>
                </a:lnTo>
                <a:lnTo>
                  <a:pt x="33705" y="79527"/>
                </a:lnTo>
                <a:lnTo>
                  <a:pt x="33921" y="36258"/>
                </a:lnTo>
                <a:lnTo>
                  <a:pt x="35204" y="1422"/>
                </a:lnTo>
                <a:close/>
              </a:path>
              <a:path w="99694" h="113664">
                <a:moveTo>
                  <a:pt x="99479" y="93179"/>
                </a:moveTo>
                <a:lnTo>
                  <a:pt x="97955" y="91757"/>
                </a:lnTo>
                <a:lnTo>
                  <a:pt x="91808" y="93179"/>
                </a:lnTo>
                <a:lnTo>
                  <a:pt x="81102" y="93179"/>
                </a:lnTo>
                <a:lnTo>
                  <a:pt x="79578" y="94818"/>
                </a:lnTo>
                <a:lnTo>
                  <a:pt x="79578" y="111531"/>
                </a:lnTo>
                <a:lnTo>
                  <a:pt x="81102" y="113157"/>
                </a:lnTo>
                <a:lnTo>
                  <a:pt x="90284" y="111531"/>
                </a:lnTo>
                <a:lnTo>
                  <a:pt x="99479" y="111531"/>
                </a:lnTo>
                <a:lnTo>
                  <a:pt x="99479" y="931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66060" y="1855783"/>
            <a:ext cx="887581" cy="128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84556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Distributed </a:t>
            </a:r>
            <a:r>
              <a:rPr spc="-10" dirty="0"/>
              <a:t>system</a:t>
            </a:r>
            <a:r>
              <a:rPr spc="5" dirty="0"/>
              <a:t> </a:t>
            </a:r>
            <a:r>
              <a:rPr spc="-5" dirty="0"/>
              <a:t>characteristics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0A674F36-0660-4C0C-9CD2-0528EF07B220}" type="datetime1">
              <a:rPr lang="en-US" smtClean="0"/>
              <a:t>11/7/2020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88106"/>
            <a:ext cx="7583170" cy="4741682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6235" algn="l"/>
              </a:tabLst>
            </a:pPr>
            <a:endParaRPr lang="en-IN" sz="2400" spc="-5" dirty="0" smtClean="0">
              <a:solidFill>
                <a:srgbClr val="46424D"/>
              </a:solidFill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smtClean="0">
                <a:solidFill>
                  <a:srgbClr val="46424D"/>
                </a:solidFill>
                <a:latin typeface="Arial"/>
                <a:cs typeface="Arial"/>
              </a:rPr>
              <a:t>Resource</a:t>
            </a:r>
            <a:r>
              <a:rPr sz="2400" spc="5" smtClean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sharing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6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Sharing of hardware and software</a:t>
            </a:r>
            <a:r>
              <a:rPr sz="2000" spc="-14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resources.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1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Openness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6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5" dirty="0">
                <a:solidFill>
                  <a:srgbClr val="46424D"/>
                </a:solidFill>
                <a:latin typeface="Arial"/>
                <a:cs typeface="Arial"/>
              </a:rPr>
              <a:t>Use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of equipment and software from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different</a:t>
            </a:r>
            <a:r>
              <a:rPr sz="2000" spc="-20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vendors.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05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Concurrency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Concurrent processing to enhance</a:t>
            </a:r>
            <a:r>
              <a:rPr sz="2000" spc="-14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performance.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05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Scalability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6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Increased throughput by adding new</a:t>
            </a:r>
            <a:r>
              <a:rPr sz="2000" spc="-14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resources.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1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Fault tolerance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6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 ability to continue in operation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after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fault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has</a:t>
            </a:r>
            <a:r>
              <a:rPr sz="2000" spc="-1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occurred.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6132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 </a:t>
            </a:r>
            <a:r>
              <a:rPr dirty="0"/>
              <a:t>of </a:t>
            </a:r>
            <a:r>
              <a:rPr spc="-5" dirty="0"/>
              <a:t>client–server </a:t>
            </a:r>
            <a:r>
              <a:rPr dirty="0"/>
              <a:t>architectural</a:t>
            </a:r>
            <a:r>
              <a:rPr spc="15" dirty="0"/>
              <a:t> </a:t>
            </a:r>
            <a:r>
              <a:rPr dirty="0"/>
              <a:t>patterns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AA1AC8D7-8558-48EE-8348-E413CC4F4AAF}" type="datetime1">
              <a:rPr lang="en-US" smtClean="0"/>
              <a:t>11/7/2020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2039111"/>
          <a:ext cx="8228965" cy="3002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2415"/>
                <a:gridCol w="5416550"/>
              </a:tblGrid>
              <a:tr h="396239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Architecture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Applications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2606040">
                <a:tc>
                  <a:txBody>
                    <a:bodyPr/>
                    <a:lstStyle/>
                    <a:p>
                      <a:pPr marL="73025" marR="236220">
                        <a:lnSpc>
                          <a:spcPts val="1920"/>
                        </a:lnSpc>
                        <a:spcBef>
                          <a:spcPts val="30"/>
                        </a:spcBef>
                      </a:pPr>
                      <a:r>
                        <a:rPr sz="1600" spc="-20" dirty="0">
                          <a:latin typeface="Arial"/>
                          <a:cs typeface="Arial"/>
                        </a:rPr>
                        <a:t>Two-tier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client–server  architecture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thin</a:t>
                      </a:r>
                      <a:r>
                        <a:rPr sz="16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clients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5405" algn="just">
                        <a:lnSpc>
                          <a:spcPts val="1920"/>
                        </a:lnSpc>
                        <a:spcBef>
                          <a:spcPts val="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Legacy system applications that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used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when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separating application processing and data management 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impractical.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Clients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may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access these as services, as  discussed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Section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18.4.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73025" algn="just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Computationally</a:t>
                      </a:r>
                      <a:r>
                        <a:rPr sz="1600" spc="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intensive</a:t>
                      </a:r>
                      <a:r>
                        <a:rPr sz="1600" spc="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applications</a:t>
                      </a:r>
                      <a:r>
                        <a:rPr sz="1600" spc="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such</a:t>
                      </a:r>
                      <a:r>
                        <a:rPr sz="1600" spc="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600" spc="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compilers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73025" algn="just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with little or no data</a:t>
                      </a:r>
                      <a:r>
                        <a:rPr sz="16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management.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73025" marR="63500" algn="just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Data-intensive applications (browsing and querying)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with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nonintensive application processing. Browsing the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Web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is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the most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common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example of a situation where this  architecture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6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used.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6132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 </a:t>
            </a:r>
            <a:r>
              <a:rPr dirty="0"/>
              <a:t>of </a:t>
            </a:r>
            <a:r>
              <a:rPr spc="-5" dirty="0"/>
              <a:t>client–server </a:t>
            </a:r>
            <a:r>
              <a:rPr dirty="0"/>
              <a:t>architectural</a:t>
            </a:r>
            <a:r>
              <a:rPr spc="15" dirty="0"/>
              <a:t> </a:t>
            </a:r>
            <a:r>
              <a:rPr dirty="0"/>
              <a:t>patterns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DBEDE253-61C7-428C-9453-EC3BB4F3F7A7}" type="datetime1">
              <a:rPr lang="en-US" smtClean="0"/>
              <a:t>11/7/2020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972055"/>
          <a:ext cx="8228965" cy="3901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2415"/>
                <a:gridCol w="5416550"/>
              </a:tblGrid>
              <a:tr h="396240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Architecture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Applications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1874520">
                <a:tc>
                  <a:txBody>
                    <a:bodyPr/>
                    <a:lstStyle/>
                    <a:p>
                      <a:pPr marL="73025" marR="335280">
                        <a:lnSpc>
                          <a:spcPts val="1920"/>
                        </a:lnSpc>
                        <a:spcBef>
                          <a:spcPts val="30"/>
                        </a:spcBef>
                      </a:pPr>
                      <a:r>
                        <a:rPr sz="1600" spc="-20" dirty="0">
                          <a:latin typeface="Arial"/>
                          <a:cs typeface="Arial"/>
                        </a:rPr>
                        <a:t>Two-tier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client-server  architecture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fat</a:t>
                      </a:r>
                      <a:r>
                        <a:rPr sz="16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clients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0960" algn="just">
                        <a:lnSpc>
                          <a:spcPts val="1920"/>
                        </a:lnSpc>
                        <a:spcBef>
                          <a:spcPts val="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Applications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where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application processing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provided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by 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off-the-shelf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software (e.g., Microsoft Excel) on the</a:t>
                      </a:r>
                      <a:r>
                        <a:rPr sz="16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client.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73025" marR="63500" algn="just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Applications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where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computationally intensive processing  of data (e.g., data visualization)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6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required.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73025" marR="63500" algn="just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Mobile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applications where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internet connectivity cannot be  guaranteed. Some local processing using cached  information from the database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therefore</a:t>
                      </a:r>
                      <a:r>
                        <a:rPr sz="1600" spc="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possible.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1630743">
                <a:tc>
                  <a:txBody>
                    <a:bodyPr/>
                    <a:lstStyle/>
                    <a:p>
                      <a:pPr marL="73025" marR="742950">
                        <a:lnSpc>
                          <a:spcPts val="1920"/>
                        </a:lnSpc>
                        <a:spcBef>
                          <a:spcPts val="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Multi-tier client–server  architecture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4769">
                        <a:lnSpc>
                          <a:spcPts val="1920"/>
                        </a:lnSpc>
                        <a:spcBef>
                          <a:spcPts val="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Large-scale applications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hundreds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thousands of  clients.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Applications</a:t>
                      </a:r>
                      <a:r>
                        <a:rPr sz="16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where</a:t>
                      </a:r>
                      <a:r>
                        <a:rPr sz="1600" spc="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both</a:t>
                      </a:r>
                      <a:r>
                        <a:rPr sz="1600" spc="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600" spc="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6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application</a:t>
                      </a:r>
                      <a:r>
                        <a:rPr sz="1600" spc="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are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volatile.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73025" marR="64135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1353820" algn="l"/>
                          <a:tab pos="2089785" algn="l"/>
                          <a:tab pos="2672080" algn="l"/>
                          <a:tab pos="3267710" algn="l"/>
                          <a:tab pos="4155440" algn="l"/>
                          <a:tab pos="5051425" algn="l"/>
                        </a:tabLst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Appl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cations	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here	d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ta	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m	mu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tiple	sou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ces	are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integrated.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88366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Distributed </a:t>
            </a:r>
            <a:r>
              <a:rPr spc="-5" dirty="0"/>
              <a:t>component</a:t>
            </a:r>
            <a:r>
              <a:rPr spc="-80" dirty="0"/>
              <a:t> </a:t>
            </a:r>
            <a:r>
              <a:rPr dirty="0"/>
              <a:t>architectures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2A20DD95-E5F8-42EF-ACBD-661B004EB92F}" type="datetime1">
              <a:rPr lang="en-US" smtClean="0"/>
              <a:t>11/7/2020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8064500" cy="2891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is no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distinction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 a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distributed</a:t>
            </a:r>
            <a:r>
              <a:rPr sz="2400" spc="5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component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architecture between clients and</a:t>
            </a:r>
            <a:r>
              <a:rPr sz="2400" spc="5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servers.</a:t>
            </a:r>
            <a:endParaRPr sz="24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Each distributable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entity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 component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provides  services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other components and receives services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from  other</a:t>
            </a:r>
            <a:r>
              <a:rPr sz="2400" spc="-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components.</a:t>
            </a:r>
            <a:endParaRPr sz="2400">
              <a:latin typeface="Arial"/>
              <a:cs typeface="Arial"/>
            </a:endParaRPr>
          </a:p>
          <a:p>
            <a:pPr marL="355600" marR="667385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Component communication is through a </a:t>
            </a:r>
            <a:r>
              <a:rPr sz="2400" spc="-380" dirty="0">
                <a:solidFill>
                  <a:srgbClr val="46424D"/>
                </a:solidFill>
                <a:latin typeface="Arial"/>
                <a:cs typeface="Arial"/>
              </a:rPr>
              <a:t>middleware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5446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 </a:t>
            </a:r>
            <a:r>
              <a:rPr dirty="0"/>
              <a:t>distributed </a:t>
            </a:r>
            <a:r>
              <a:rPr spc="-5" dirty="0"/>
              <a:t>component</a:t>
            </a:r>
            <a:r>
              <a:rPr spc="-130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59" name="object 5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604FB9E1-4607-49A4-949C-4D1B71D7BA5D}" type="datetime1">
              <a:rPr lang="en-US" smtClean="0"/>
              <a:t>11/7/2020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850983" y="1734559"/>
            <a:ext cx="7469505" cy="4038600"/>
            <a:chOff x="850983" y="1734559"/>
            <a:chExt cx="7469505" cy="4038600"/>
          </a:xfrm>
        </p:grpSpPr>
        <p:sp>
          <p:nvSpPr>
            <p:cNvPr id="4" name="object 4"/>
            <p:cNvSpPr/>
            <p:nvPr/>
          </p:nvSpPr>
          <p:spPr>
            <a:xfrm>
              <a:off x="2997952" y="1823342"/>
              <a:ext cx="1215162" cy="11351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97587" y="1809703"/>
              <a:ext cx="1215270" cy="18474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9214" y="3668746"/>
              <a:ext cx="7291705" cy="473075"/>
            </a:xfrm>
            <a:custGeom>
              <a:avLst/>
              <a:gdLst/>
              <a:ahLst/>
              <a:cxnLst/>
              <a:rect l="l" t="t" r="r" b="b"/>
              <a:pathLst>
                <a:path w="7291705" h="473075">
                  <a:moveTo>
                    <a:pt x="7291476" y="0"/>
                  </a:moveTo>
                  <a:lnTo>
                    <a:pt x="0" y="0"/>
                  </a:lnTo>
                  <a:lnTo>
                    <a:pt x="0" y="472938"/>
                  </a:lnTo>
                  <a:lnTo>
                    <a:pt x="7291476" y="472938"/>
                  </a:lnTo>
                  <a:lnTo>
                    <a:pt x="7291476" y="0"/>
                  </a:lnTo>
                  <a:close/>
                </a:path>
              </a:pathLst>
            </a:custGeom>
            <a:solidFill>
              <a:srgbClr val="CCE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9214" y="3668746"/>
              <a:ext cx="7291705" cy="473075"/>
            </a:xfrm>
            <a:custGeom>
              <a:avLst/>
              <a:gdLst/>
              <a:ahLst/>
              <a:cxnLst/>
              <a:rect l="l" t="t" r="r" b="b"/>
              <a:pathLst>
                <a:path w="7291705" h="473075">
                  <a:moveTo>
                    <a:pt x="0" y="472938"/>
                  </a:moveTo>
                  <a:lnTo>
                    <a:pt x="7291476" y="472938"/>
                  </a:lnTo>
                  <a:lnTo>
                    <a:pt x="7291476" y="0"/>
                  </a:lnTo>
                  <a:lnTo>
                    <a:pt x="0" y="0"/>
                  </a:lnTo>
                  <a:lnTo>
                    <a:pt x="0" y="472938"/>
                  </a:lnTo>
                  <a:close/>
                </a:path>
              </a:pathLst>
            </a:custGeom>
            <a:ln w="23166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9521" y="1734559"/>
              <a:ext cx="1140028" cy="11348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54500" y="3796155"/>
              <a:ext cx="1440993" cy="1602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82148" y="3790365"/>
              <a:ext cx="1068898" cy="1660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35863" y="4994944"/>
              <a:ext cx="920750" cy="755015"/>
            </a:xfrm>
            <a:custGeom>
              <a:avLst/>
              <a:gdLst/>
              <a:ahLst/>
              <a:cxnLst/>
              <a:rect l="l" t="t" r="r" b="b"/>
              <a:pathLst>
                <a:path w="920750" h="755014">
                  <a:moveTo>
                    <a:pt x="461037" y="0"/>
                  </a:moveTo>
                  <a:lnTo>
                    <a:pt x="407268" y="2524"/>
                  </a:lnTo>
                  <a:lnTo>
                    <a:pt x="355321" y="9910"/>
                  </a:lnTo>
                  <a:lnTo>
                    <a:pt x="305543" y="21880"/>
                  </a:lnTo>
                  <a:lnTo>
                    <a:pt x="258279" y="38156"/>
                  </a:lnTo>
                  <a:lnTo>
                    <a:pt x="213874" y="58458"/>
                  </a:lnTo>
                  <a:lnTo>
                    <a:pt x="172676" y="82508"/>
                  </a:lnTo>
                  <a:lnTo>
                    <a:pt x="135029" y="110028"/>
                  </a:lnTo>
                  <a:lnTo>
                    <a:pt x="101280" y="140739"/>
                  </a:lnTo>
                  <a:lnTo>
                    <a:pt x="71774" y="174362"/>
                  </a:lnTo>
                  <a:lnTo>
                    <a:pt x="46858" y="210618"/>
                  </a:lnTo>
                  <a:lnTo>
                    <a:pt x="26876" y="249230"/>
                  </a:lnTo>
                  <a:lnTo>
                    <a:pt x="12175" y="289918"/>
                  </a:lnTo>
                  <a:lnTo>
                    <a:pt x="3101" y="332404"/>
                  </a:lnTo>
                  <a:lnTo>
                    <a:pt x="0" y="376410"/>
                  </a:lnTo>
                  <a:lnTo>
                    <a:pt x="3101" y="420805"/>
                  </a:lnTo>
                  <a:lnTo>
                    <a:pt x="12175" y="463626"/>
                  </a:lnTo>
                  <a:lnTo>
                    <a:pt x="26876" y="504597"/>
                  </a:lnTo>
                  <a:lnTo>
                    <a:pt x="46858" y="543445"/>
                  </a:lnTo>
                  <a:lnTo>
                    <a:pt x="71774" y="579895"/>
                  </a:lnTo>
                  <a:lnTo>
                    <a:pt x="101280" y="613673"/>
                  </a:lnTo>
                  <a:lnTo>
                    <a:pt x="135029" y="644505"/>
                  </a:lnTo>
                  <a:lnTo>
                    <a:pt x="172676" y="672116"/>
                  </a:lnTo>
                  <a:lnTo>
                    <a:pt x="213874" y="696231"/>
                  </a:lnTo>
                  <a:lnTo>
                    <a:pt x="258279" y="716578"/>
                  </a:lnTo>
                  <a:lnTo>
                    <a:pt x="305543" y="732880"/>
                  </a:lnTo>
                  <a:lnTo>
                    <a:pt x="355321" y="744864"/>
                  </a:lnTo>
                  <a:lnTo>
                    <a:pt x="407268" y="752256"/>
                  </a:lnTo>
                  <a:lnTo>
                    <a:pt x="461037" y="754781"/>
                  </a:lnTo>
                  <a:lnTo>
                    <a:pt x="514417" y="752256"/>
                  </a:lnTo>
                  <a:lnTo>
                    <a:pt x="566030" y="744864"/>
                  </a:lnTo>
                  <a:lnTo>
                    <a:pt x="615526" y="732880"/>
                  </a:lnTo>
                  <a:lnTo>
                    <a:pt x="662554" y="716578"/>
                  </a:lnTo>
                  <a:lnTo>
                    <a:pt x="706765" y="696231"/>
                  </a:lnTo>
                  <a:lnTo>
                    <a:pt x="747809" y="672116"/>
                  </a:lnTo>
                  <a:lnTo>
                    <a:pt x="785336" y="644505"/>
                  </a:lnTo>
                  <a:lnTo>
                    <a:pt x="818994" y="613673"/>
                  </a:lnTo>
                  <a:lnTo>
                    <a:pt x="848435" y="579895"/>
                  </a:lnTo>
                  <a:lnTo>
                    <a:pt x="873308" y="543445"/>
                  </a:lnTo>
                  <a:lnTo>
                    <a:pt x="893264" y="504597"/>
                  </a:lnTo>
                  <a:lnTo>
                    <a:pt x="907951" y="463626"/>
                  </a:lnTo>
                  <a:lnTo>
                    <a:pt x="917020" y="420805"/>
                  </a:lnTo>
                  <a:lnTo>
                    <a:pt x="920121" y="376410"/>
                  </a:lnTo>
                  <a:lnTo>
                    <a:pt x="917020" y="332404"/>
                  </a:lnTo>
                  <a:lnTo>
                    <a:pt x="907951" y="289918"/>
                  </a:lnTo>
                  <a:lnTo>
                    <a:pt x="893264" y="249230"/>
                  </a:lnTo>
                  <a:lnTo>
                    <a:pt x="873308" y="210618"/>
                  </a:lnTo>
                  <a:lnTo>
                    <a:pt x="848435" y="174362"/>
                  </a:lnTo>
                  <a:lnTo>
                    <a:pt x="818994" y="140739"/>
                  </a:lnTo>
                  <a:lnTo>
                    <a:pt x="785335" y="110028"/>
                  </a:lnTo>
                  <a:lnTo>
                    <a:pt x="747809" y="82508"/>
                  </a:lnTo>
                  <a:lnTo>
                    <a:pt x="706765" y="58458"/>
                  </a:lnTo>
                  <a:lnTo>
                    <a:pt x="662554" y="38156"/>
                  </a:lnTo>
                  <a:lnTo>
                    <a:pt x="615526" y="21880"/>
                  </a:lnTo>
                  <a:lnTo>
                    <a:pt x="566030" y="9910"/>
                  </a:lnTo>
                  <a:lnTo>
                    <a:pt x="514417" y="2524"/>
                  </a:lnTo>
                  <a:lnTo>
                    <a:pt x="461037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35863" y="4994944"/>
              <a:ext cx="920750" cy="755015"/>
            </a:xfrm>
            <a:custGeom>
              <a:avLst/>
              <a:gdLst/>
              <a:ahLst/>
              <a:cxnLst/>
              <a:rect l="l" t="t" r="r" b="b"/>
              <a:pathLst>
                <a:path w="920750" h="755014">
                  <a:moveTo>
                    <a:pt x="0" y="376410"/>
                  </a:moveTo>
                  <a:lnTo>
                    <a:pt x="3101" y="332404"/>
                  </a:lnTo>
                  <a:lnTo>
                    <a:pt x="12175" y="289918"/>
                  </a:lnTo>
                  <a:lnTo>
                    <a:pt x="26876" y="249230"/>
                  </a:lnTo>
                  <a:lnTo>
                    <a:pt x="46858" y="210618"/>
                  </a:lnTo>
                  <a:lnTo>
                    <a:pt x="71774" y="174362"/>
                  </a:lnTo>
                  <a:lnTo>
                    <a:pt x="101280" y="140739"/>
                  </a:lnTo>
                  <a:lnTo>
                    <a:pt x="135029" y="110028"/>
                  </a:lnTo>
                  <a:lnTo>
                    <a:pt x="172676" y="82508"/>
                  </a:lnTo>
                  <a:lnTo>
                    <a:pt x="213874" y="58458"/>
                  </a:lnTo>
                  <a:lnTo>
                    <a:pt x="258279" y="38156"/>
                  </a:lnTo>
                  <a:lnTo>
                    <a:pt x="305543" y="21880"/>
                  </a:lnTo>
                  <a:lnTo>
                    <a:pt x="355321" y="9910"/>
                  </a:lnTo>
                  <a:lnTo>
                    <a:pt x="407268" y="2524"/>
                  </a:lnTo>
                  <a:lnTo>
                    <a:pt x="461037" y="0"/>
                  </a:lnTo>
                  <a:lnTo>
                    <a:pt x="514417" y="2524"/>
                  </a:lnTo>
                  <a:lnTo>
                    <a:pt x="566030" y="9910"/>
                  </a:lnTo>
                  <a:lnTo>
                    <a:pt x="615526" y="21880"/>
                  </a:lnTo>
                  <a:lnTo>
                    <a:pt x="662554" y="38156"/>
                  </a:lnTo>
                  <a:lnTo>
                    <a:pt x="706765" y="58458"/>
                  </a:lnTo>
                  <a:lnTo>
                    <a:pt x="747809" y="82508"/>
                  </a:lnTo>
                  <a:lnTo>
                    <a:pt x="785335" y="110028"/>
                  </a:lnTo>
                  <a:lnTo>
                    <a:pt x="818994" y="140739"/>
                  </a:lnTo>
                  <a:lnTo>
                    <a:pt x="848435" y="174362"/>
                  </a:lnTo>
                  <a:lnTo>
                    <a:pt x="873308" y="210618"/>
                  </a:lnTo>
                  <a:lnTo>
                    <a:pt x="893264" y="249230"/>
                  </a:lnTo>
                  <a:lnTo>
                    <a:pt x="907951" y="289918"/>
                  </a:lnTo>
                  <a:lnTo>
                    <a:pt x="917020" y="332404"/>
                  </a:lnTo>
                  <a:lnTo>
                    <a:pt x="920121" y="376410"/>
                  </a:lnTo>
                  <a:lnTo>
                    <a:pt x="917020" y="420805"/>
                  </a:lnTo>
                  <a:lnTo>
                    <a:pt x="907951" y="463626"/>
                  </a:lnTo>
                  <a:lnTo>
                    <a:pt x="893264" y="504597"/>
                  </a:lnTo>
                  <a:lnTo>
                    <a:pt x="873308" y="543445"/>
                  </a:lnTo>
                  <a:lnTo>
                    <a:pt x="848435" y="579895"/>
                  </a:lnTo>
                  <a:lnTo>
                    <a:pt x="818994" y="613673"/>
                  </a:lnTo>
                  <a:lnTo>
                    <a:pt x="785336" y="644505"/>
                  </a:lnTo>
                  <a:lnTo>
                    <a:pt x="747809" y="672116"/>
                  </a:lnTo>
                  <a:lnTo>
                    <a:pt x="706765" y="696231"/>
                  </a:lnTo>
                  <a:lnTo>
                    <a:pt x="662554" y="716578"/>
                  </a:lnTo>
                  <a:lnTo>
                    <a:pt x="615526" y="732880"/>
                  </a:lnTo>
                  <a:lnTo>
                    <a:pt x="566030" y="744864"/>
                  </a:lnTo>
                  <a:lnTo>
                    <a:pt x="514417" y="752256"/>
                  </a:lnTo>
                  <a:lnTo>
                    <a:pt x="461037" y="754781"/>
                  </a:lnTo>
                  <a:lnTo>
                    <a:pt x="407268" y="752256"/>
                  </a:lnTo>
                  <a:lnTo>
                    <a:pt x="355321" y="744864"/>
                  </a:lnTo>
                  <a:lnTo>
                    <a:pt x="305543" y="732880"/>
                  </a:lnTo>
                  <a:lnTo>
                    <a:pt x="258279" y="716578"/>
                  </a:lnTo>
                  <a:lnTo>
                    <a:pt x="213874" y="696231"/>
                  </a:lnTo>
                  <a:lnTo>
                    <a:pt x="172676" y="672116"/>
                  </a:lnTo>
                  <a:lnTo>
                    <a:pt x="135029" y="644505"/>
                  </a:lnTo>
                  <a:lnTo>
                    <a:pt x="101280" y="613673"/>
                  </a:lnTo>
                  <a:lnTo>
                    <a:pt x="71774" y="579895"/>
                  </a:lnTo>
                  <a:lnTo>
                    <a:pt x="46858" y="543445"/>
                  </a:lnTo>
                  <a:lnTo>
                    <a:pt x="26876" y="504597"/>
                  </a:lnTo>
                  <a:lnTo>
                    <a:pt x="12175" y="463626"/>
                  </a:lnTo>
                  <a:lnTo>
                    <a:pt x="3101" y="420805"/>
                  </a:lnTo>
                  <a:lnTo>
                    <a:pt x="0" y="376410"/>
                  </a:lnTo>
                  <a:close/>
                </a:path>
              </a:pathLst>
            </a:custGeom>
            <a:ln w="23158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37092" y="4145544"/>
              <a:ext cx="0" cy="1322705"/>
            </a:xfrm>
            <a:custGeom>
              <a:avLst/>
              <a:gdLst/>
              <a:ahLst/>
              <a:cxnLst/>
              <a:rect l="l" t="t" r="r" b="b"/>
              <a:pathLst>
                <a:path h="1322704">
                  <a:moveTo>
                    <a:pt x="0" y="1322337"/>
                  </a:moveTo>
                  <a:lnTo>
                    <a:pt x="0" y="1322337"/>
                  </a:lnTo>
                  <a:lnTo>
                    <a:pt x="0" y="0"/>
                  </a:lnTo>
                </a:path>
              </a:pathLst>
            </a:custGeom>
            <a:ln w="11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2563" y="4921576"/>
              <a:ext cx="922655" cy="755015"/>
            </a:xfrm>
            <a:custGeom>
              <a:avLst/>
              <a:gdLst/>
              <a:ahLst/>
              <a:cxnLst/>
              <a:rect l="l" t="t" r="r" b="b"/>
              <a:pathLst>
                <a:path w="922655" h="755014">
                  <a:moveTo>
                    <a:pt x="461030" y="0"/>
                  </a:moveTo>
                  <a:lnTo>
                    <a:pt x="407262" y="2552"/>
                  </a:lnTo>
                  <a:lnTo>
                    <a:pt x="355317" y="10017"/>
                  </a:lnTo>
                  <a:lnTo>
                    <a:pt x="305540" y="22109"/>
                  </a:lnTo>
                  <a:lnTo>
                    <a:pt x="258277" y="38539"/>
                  </a:lnTo>
                  <a:lnTo>
                    <a:pt x="213873" y="59022"/>
                  </a:lnTo>
                  <a:lnTo>
                    <a:pt x="172676" y="83270"/>
                  </a:lnTo>
                  <a:lnTo>
                    <a:pt x="135029" y="110996"/>
                  </a:lnTo>
                  <a:lnTo>
                    <a:pt x="101280" y="141914"/>
                  </a:lnTo>
                  <a:lnTo>
                    <a:pt x="71774" y="175736"/>
                  </a:lnTo>
                  <a:lnTo>
                    <a:pt x="46858" y="212175"/>
                  </a:lnTo>
                  <a:lnTo>
                    <a:pt x="26876" y="250944"/>
                  </a:lnTo>
                  <a:lnTo>
                    <a:pt x="12175" y="291757"/>
                  </a:lnTo>
                  <a:lnTo>
                    <a:pt x="3101" y="334327"/>
                  </a:lnTo>
                  <a:lnTo>
                    <a:pt x="0" y="378365"/>
                  </a:lnTo>
                  <a:lnTo>
                    <a:pt x="3101" y="422371"/>
                  </a:lnTo>
                  <a:lnTo>
                    <a:pt x="12175" y="464858"/>
                  </a:lnTo>
                  <a:lnTo>
                    <a:pt x="26876" y="505547"/>
                  </a:lnTo>
                  <a:lnTo>
                    <a:pt x="46858" y="544160"/>
                  </a:lnTo>
                  <a:lnTo>
                    <a:pt x="71774" y="580419"/>
                  </a:lnTo>
                  <a:lnTo>
                    <a:pt x="101280" y="614043"/>
                  </a:lnTo>
                  <a:lnTo>
                    <a:pt x="135029" y="644756"/>
                  </a:lnTo>
                  <a:lnTo>
                    <a:pt x="172676" y="672277"/>
                  </a:lnTo>
                  <a:lnTo>
                    <a:pt x="213873" y="696330"/>
                  </a:lnTo>
                  <a:lnTo>
                    <a:pt x="258277" y="716633"/>
                  </a:lnTo>
                  <a:lnTo>
                    <a:pt x="305540" y="732910"/>
                  </a:lnTo>
                  <a:lnTo>
                    <a:pt x="355317" y="744882"/>
                  </a:lnTo>
                  <a:lnTo>
                    <a:pt x="407262" y="752269"/>
                  </a:lnTo>
                  <a:lnTo>
                    <a:pt x="461030" y="754793"/>
                  </a:lnTo>
                  <a:lnTo>
                    <a:pt x="514794" y="752269"/>
                  </a:lnTo>
                  <a:lnTo>
                    <a:pt x="566738" y="744882"/>
                  </a:lnTo>
                  <a:lnTo>
                    <a:pt x="616514" y="732910"/>
                  </a:lnTo>
                  <a:lnTo>
                    <a:pt x="663777" y="716633"/>
                  </a:lnTo>
                  <a:lnTo>
                    <a:pt x="708181" y="696330"/>
                  </a:lnTo>
                  <a:lnTo>
                    <a:pt x="749380" y="672277"/>
                  </a:lnTo>
                  <a:lnTo>
                    <a:pt x="787028" y="644756"/>
                  </a:lnTo>
                  <a:lnTo>
                    <a:pt x="820779" y="614043"/>
                  </a:lnTo>
                  <a:lnTo>
                    <a:pt x="850286" y="580419"/>
                  </a:lnTo>
                  <a:lnTo>
                    <a:pt x="875205" y="544160"/>
                  </a:lnTo>
                  <a:lnTo>
                    <a:pt x="895188" y="505547"/>
                  </a:lnTo>
                  <a:lnTo>
                    <a:pt x="909890" y="464858"/>
                  </a:lnTo>
                  <a:lnTo>
                    <a:pt x="918966" y="422371"/>
                  </a:lnTo>
                  <a:lnTo>
                    <a:pt x="922067" y="378365"/>
                  </a:lnTo>
                  <a:lnTo>
                    <a:pt x="918966" y="334327"/>
                  </a:lnTo>
                  <a:lnTo>
                    <a:pt x="909890" y="291757"/>
                  </a:lnTo>
                  <a:lnTo>
                    <a:pt x="895188" y="250944"/>
                  </a:lnTo>
                  <a:lnTo>
                    <a:pt x="875205" y="212175"/>
                  </a:lnTo>
                  <a:lnTo>
                    <a:pt x="850286" y="175736"/>
                  </a:lnTo>
                  <a:lnTo>
                    <a:pt x="820779" y="141914"/>
                  </a:lnTo>
                  <a:lnTo>
                    <a:pt x="787028" y="110996"/>
                  </a:lnTo>
                  <a:lnTo>
                    <a:pt x="749380" y="83270"/>
                  </a:lnTo>
                  <a:lnTo>
                    <a:pt x="708181" y="59022"/>
                  </a:lnTo>
                  <a:lnTo>
                    <a:pt x="663777" y="38539"/>
                  </a:lnTo>
                  <a:lnTo>
                    <a:pt x="616514" y="22109"/>
                  </a:lnTo>
                  <a:lnTo>
                    <a:pt x="566738" y="10017"/>
                  </a:lnTo>
                  <a:lnTo>
                    <a:pt x="514794" y="2552"/>
                  </a:lnTo>
                  <a:lnTo>
                    <a:pt x="461030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62563" y="4921576"/>
              <a:ext cx="922655" cy="755015"/>
            </a:xfrm>
            <a:custGeom>
              <a:avLst/>
              <a:gdLst/>
              <a:ahLst/>
              <a:cxnLst/>
              <a:rect l="l" t="t" r="r" b="b"/>
              <a:pathLst>
                <a:path w="922655" h="755014">
                  <a:moveTo>
                    <a:pt x="0" y="378365"/>
                  </a:moveTo>
                  <a:lnTo>
                    <a:pt x="3101" y="334327"/>
                  </a:lnTo>
                  <a:lnTo>
                    <a:pt x="12175" y="291757"/>
                  </a:lnTo>
                  <a:lnTo>
                    <a:pt x="26876" y="250944"/>
                  </a:lnTo>
                  <a:lnTo>
                    <a:pt x="46858" y="212175"/>
                  </a:lnTo>
                  <a:lnTo>
                    <a:pt x="71774" y="175736"/>
                  </a:lnTo>
                  <a:lnTo>
                    <a:pt x="101280" y="141914"/>
                  </a:lnTo>
                  <a:lnTo>
                    <a:pt x="135029" y="110996"/>
                  </a:lnTo>
                  <a:lnTo>
                    <a:pt x="172676" y="83270"/>
                  </a:lnTo>
                  <a:lnTo>
                    <a:pt x="213873" y="59022"/>
                  </a:lnTo>
                  <a:lnTo>
                    <a:pt x="258277" y="38539"/>
                  </a:lnTo>
                  <a:lnTo>
                    <a:pt x="305540" y="22109"/>
                  </a:lnTo>
                  <a:lnTo>
                    <a:pt x="355317" y="10017"/>
                  </a:lnTo>
                  <a:lnTo>
                    <a:pt x="407262" y="2552"/>
                  </a:lnTo>
                  <a:lnTo>
                    <a:pt x="461030" y="0"/>
                  </a:lnTo>
                  <a:lnTo>
                    <a:pt x="514794" y="2552"/>
                  </a:lnTo>
                  <a:lnTo>
                    <a:pt x="566738" y="10017"/>
                  </a:lnTo>
                  <a:lnTo>
                    <a:pt x="616514" y="22109"/>
                  </a:lnTo>
                  <a:lnTo>
                    <a:pt x="663777" y="38539"/>
                  </a:lnTo>
                  <a:lnTo>
                    <a:pt x="708181" y="59022"/>
                  </a:lnTo>
                  <a:lnTo>
                    <a:pt x="749380" y="83270"/>
                  </a:lnTo>
                  <a:lnTo>
                    <a:pt x="787028" y="110996"/>
                  </a:lnTo>
                  <a:lnTo>
                    <a:pt x="820779" y="141914"/>
                  </a:lnTo>
                  <a:lnTo>
                    <a:pt x="850286" y="175736"/>
                  </a:lnTo>
                  <a:lnTo>
                    <a:pt x="875205" y="212175"/>
                  </a:lnTo>
                  <a:lnTo>
                    <a:pt x="895188" y="250944"/>
                  </a:lnTo>
                  <a:lnTo>
                    <a:pt x="909890" y="291757"/>
                  </a:lnTo>
                  <a:lnTo>
                    <a:pt x="918966" y="334327"/>
                  </a:lnTo>
                  <a:lnTo>
                    <a:pt x="922067" y="378365"/>
                  </a:lnTo>
                  <a:lnTo>
                    <a:pt x="918966" y="422371"/>
                  </a:lnTo>
                  <a:lnTo>
                    <a:pt x="909890" y="464858"/>
                  </a:lnTo>
                  <a:lnTo>
                    <a:pt x="895188" y="505547"/>
                  </a:lnTo>
                  <a:lnTo>
                    <a:pt x="875205" y="544160"/>
                  </a:lnTo>
                  <a:lnTo>
                    <a:pt x="850286" y="580419"/>
                  </a:lnTo>
                  <a:lnTo>
                    <a:pt x="820779" y="614043"/>
                  </a:lnTo>
                  <a:lnTo>
                    <a:pt x="787028" y="644756"/>
                  </a:lnTo>
                  <a:lnTo>
                    <a:pt x="749380" y="672277"/>
                  </a:lnTo>
                  <a:lnTo>
                    <a:pt x="708181" y="696330"/>
                  </a:lnTo>
                  <a:lnTo>
                    <a:pt x="663777" y="716633"/>
                  </a:lnTo>
                  <a:lnTo>
                    <a:pt x="616514" y="732910"/>
                  </a:lnTo>
                  <a:lnTo>
                    <a:pt x="566738" y="744882"/>
                  </a:lnTo>
                  <a:lnTo>
                    <a:pt x="514794" y="752269"/>
                  </a:lnTo>
                  <a:lnTo>
                    <a:pt x="461030" y="754793"/>
                  </a:lnTo>
                  <a:lnTo>
                    <a:pt x="407262" y="752269"/>
                  </a:lnTo>
                  <a:lnTo>
                    <a:pt x="355317" y="744882"/>
                  </a:lnTo>
                  <a:lnTo>
                    <a:pt x="305540" y="732910"/>
                  </a:lnTo>
                  <a:lnTo>
                    <a:pt x="258277" y="716633"/>
                  </a:lnTo>
                  <a:lnTo>
                    <a:pt x="213873" y="696330"/>
                  </a:lnTo>
                  <a:lnTo>
                    <a:pt x="172676" y="672277"/>
                  </a:lnTo>
                  <a:lnTo>
                    <a:pt x="135029" y="644756"/>
                  </a:lnTo>
                  <a:lnTo>
                    <a:pt x="101280" y="614043"/>
                  </a:lnTo>
                  <a:lnTo>
                    <a:pt x="71774" y="580419"/>
                  </a:lnTo>
                  <a:lnTo>
                    <a:pt x="46858" y="544160"/>
                  </a:lnTo>
                  <a:lnTo>
                    <a:pt x="26876" y="505547"/>
                  </a:lnTo>
                  <a:lnTo>
                    <a:pt x="12175" y="464858"/>
                  </a:lnTo>
                  <a:lnTo>
                    <a:pt x="3101" y="422371"/>
                  </a:lnTo>
                  <a:lnTo>
                    <a:pt x="0" y="378365"/>
                  </a:lnTo>
                  <a:close/>
                </a:path>
              </a:pathLst>
            </a:custGeom>
            <a:ln w="23158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68965" y="5184114"/>
              <a:ext cx="156248" cy="16793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52213" y="5189904"/>
              <a:ext cx="25400" cy="158750"/>
            </a:xfrm>
            <a:custGeom>
              <a:avLst/>
              <a:gdLst/>
              <a:ahLst/>
              <a:cxnLst/>
              <a:rect l="l" t="t" r="r" b="b"/>
              <a:pathLst>
                <a:path w="25400" h="158750">
                  <a:moveTo>
                    <a:pt x="23141" y="50181"/>
                  </a:moveTo>
                  <a:lnTo>
                    <a:pt x="13499" y="52111"/>
                  </a:lnTo>
                  <a:lnTo>
                    <a:pt x="9642" y="54041"/>
                  </a:lnTo>
                  <a:lnTo>
                    <a:pt x="1928" y="54041"/>
                  </a:lnTo>
                  <a:lnTo>
                    <a:pt x="0" y="55971"/>
                  </a:lnTo>
                  <a:lnTo>
                    <a:pt x="1114" y="64490"/>
                  </a:lnTo>
                  <a:lnTo>
                    <a:pt x="1687" y="74811"/>
                  </a:lnTo>
                  <a:lnTo>
                    <a:pt x="1797" y="82806"/>
                  </a:lnTo>
                  <a:lnTo>
                    <a:pt x="1898" y="128976"/>
                  </a:lnTo>
                  <a:lnTo>
                    <a:pt x="1687" y="140436"/>
                  </a:lnTo>
                  <a:lnTo>
                    <a:pt x="1114" y="149724"/>
                  </a:lnTo>
                  <a:lnTo>
                    <a:pt x="0" y="158289"/>
                  </a:lnTo>
                  <a:lnTo>
                    <a:pt x="25070" y="158289"/>
                  </a:lnTo>
                  <a:lnTo>
                    <a:pt x="25070" y="156359"/>
                  </a:lnTo>
                  <a:lnTo>
                    <a:pt x="24769" y="147070"/>
                  </a:lnTo>
                  <a:lnTo>
                    <a:pt x="24106" y="137058"/>
                  </a:lnTo>
                  <a:lnTo>
                    <a:pt x="23443" y="122704"/>
                  </a:lnTo>
                  <a:lnTo>
                    <a:pt x="23141" y="100388"/>
                  </a:lnTo>
                  <a:lnTo>
                    <a:pt x="23443" y="82806"/>
                  </a:lnTo>
                  <a:lnTo>
                    <a:pt x="24106" y="69745"/>
                  </a:lnTo>
                  <a:lnTo>
                    <a:pt x="24769" y="59936"/>
                  </a:lnTo>
                  <a:lnTo>
                    <a:pt x="25070" y="52111"/>
                  </a:lnTo>
                  <a:lnTo>
                    <a:pt x="23141" y="50181"/>
                  </a:lnTo>
                  <a:close/>
                </a:path>
                <a:path w="25400" h="158750">
                  <a:moveTo>
                    <a:pt x="25070" y="0"/>
                  </a:moveTo>
                  <a:lnTo>
                    <a:pt x="13499" y="1930"/>
                  </a:lnTo>
                  <a:lnTo>
                    <a:pt x="1928" y="1930"/>
                  </a:lnTo>
                  <a:lnTo>
                    <a:pt x="0" y="3860"/>
                  </a:lnTo>
                  <a:lnTo>
                    <a:pt x="0" y="23160"/>
                  </a:lnTo>
                  <a:lnTo>
                    <a:pt x="13499" y="23160"/>
                  </a:lnTo>
                  <a:lnTo>
                    <a:pt x="25070" y="21230"/>
                  </a:lnTo>
                  <a:lnTo>
                    <a:pt x="250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00451" y="5240085"/>
              <a:ext cx="94521" cy="11003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16186" y="5209205"/>
              <a:ext cx="167830" cy="14091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04137" y="5004594"/>
              <a:ext cx="920115" cy="756920"/>
            </a:xfrm>
            <a:custGeom>
              <a:avLst/>
              <a:gdLst/>
              <a:ahLst/>
              <a:cxnLst/>
              <a:rect l="l" t="t" r="r" b="b"/>
              <a:pathLst>
                <a:path w="920114" h="756920">
                  <a:moveTo>
                    <a:pt x="459083" y="0"/>
                  </a:moveTo>
                  <a:lnTo>
                    <a:pt x="405347" y="2552"/>
                  </a:lnTo>
                  <a:lnTo>
                    <a:pt x="353483" y="10017"/>
                  </a:lnTo>
                  <a:lnTo>
                    <a:pt x="303830" y="22109"/>
                  </a:lnTo>
                  <a:lnTo>
                    <a:pt x="256723" y="38539"/>
                  </a:lnTo>
                  <a:lnTo>
                    <a:pt x="212501" y="59022"/>
                  </a:lnTo>
                  <a:lnTo>
                    <a:pt x="171502" y="83270"/>
                  </a:lnTo>
                  <a:lnTo>
                    <a:pt x="134062" y="110996"/>
                  </a:lnTo>
                  <a:lnTo>
                    <a:pt x="100519" y="141914"/>
                  </a:lnTo>
                  <a:lnTo>
                    <a:pt x="71211" y="175736"/>
                  </a:lnTo>
                  <a:lnTo>
                    <a:pt x="46475" y="212175"/>
                  </a:lnTo>
                  <a:lnTo>
                    <a:pt x="26648" y="250944"/>
                  </a:lnTo>
                  <a:lnTo>
                    <a:pt x="12068" y="291757"/>
                  </a:lnTo>
                  <a:lnTo>
                    <a:pt x="3073" y="334327"/>
                  </a:lnTo>
                  <a:lnTo>
                    <a:pt x="0" y="378365"/>
                  </a:lnTo>
                  <a:lnTo>
                    <a:pt x="3073" y="422400"/>
                  </a:lnTo>
                  <a:lnTo>
                    <a:pt x="12068" y="464965"/>
                  </a:lnTo>
                  <a:lnTo>
                    <a:pt x="26648" y="505775"/>
                  </a:lnTo>
                  <a:lnTo>
                    <a:pt x="46475" y="544542"/>
                  </a:lnTo>
                  <a:lnTo>
                    <a:pt x="71211" y="580979"/>
                  </a:lnTo>
                  <a:lnTo>
                    <a:pt x="100519" y="614800"/>
                  </a:lnTo>
                  <a:lnTo>
                    <a:pt x="134062" y="645717"/>
                  </a:lnTo>
                  <a:lnTo>
                    <a:pt x="171502" y="673442"/>
                  </a:lnTo>
                  <a:lnTo>
                    <a:pt x="212501" y="697690"/>
                  </a:lnTo>
                  <a:lnTo>
                    <a:pt x="256723" y="718173"/>
                  </a:lnTo>
                  <a:lnTo>
                    <a:pt x="303830" y="734604"/>
                  </a:lnTo>
                  <a:lnTo>
                    <a:pt x="353483" y="746695"/>
                  </a:lnTo>
                  <a:lnTo>
                    <a:pt x="405347" y="754161"/>
                  </a:lnTo>
                  <a:lnTo>
                    <a:pt x="459083" y="756713"/>
                  </a:lnTo>
                  <a:lnTo>
                    <a:pt x="512852" y="754161"/>
                  </a:lnTo>
                  <a:lnTo>
                    <a:pt x="564798" y="746695"/>
                  </a:lnTo>
                  <a:lnTo>
                    <a:pt x="614575" y="734604"/>
                  </a:lnTo>
                  <a:lnTo>
                    <a:pt x="661837" y="718173"/>
                  </a:lnTo>
                  <a:lnTo>
                    <a:pt x="706239" y="697690"/>
                  </a:lnTo>
                  <a:lnTo>
                    <a:pt x="747434" y="673442"/>
                  </a:lnTo>
                  <a:lnTo>
                    <a:pt x="785078" y="645717"/>
                  </a:lnTo>
                  <a:lnTo>
                    <a:pt x="818825" y="614800"/>
                  </a:lnTo>
                  <a:lnTo>
                    <a:pt x="848328" y="580979"/>
                  </a:lnTo>
                  <a:lnTo>
                    <a:pt x="873242" y="544542"/>
                  </a:lnTo>
                  <a:lnTo>
                    <a:pt x="893222" y="505775"/>
                  </a:lnTo>
                  <a:lnTo>
                    <a:pt x="907921" y="464965"/>
                  </a:lnTo>
                  <a:lnTo>
                    <a:pt x="916994" y="422400"/>
                  </a:lnTo>
                  <a:lnTo>
                    <a:pt x="920095" y="378365"/>
                  </a:lnTo>
                  <a:lnTo>
                    <a:pt x="916994" y="334327"/>
                  </a:lnTo>
                  <a:lnTo>
                    <a:pt x="907921" y="291757"/>
                  </a:lnTo>
                  <a:lnTo>
                    <a:pt x="893222" y="250944"/>
                  </a:lnTo>
                  <a:lnTo>
                    <a:pt x="873242" y="212175"/>
                  </a:lnTo>
                  <a:lnTo>
                    <a:pt x="848328" y="175736"/>
                  </a:lnTo>
                  <a:lnTo>
                    <a:pt x="818825" y="141914"/>
                  </a:lnTo>
                  <a:lnTo>
                    <a:pt x="785078" y="110996"/>
                  </a:lnTo>
                  <a:lnTo>
                    <a:pt x="747434" y="83270"/>
                  </a:lnTo>
                  <a:lnTo>
                    <a:pt x="706239" y="59022"/>
                  </a:lnTo>
                  <a:lnTo>
                    <a:pt x="661837" y="38539"/>
                  </a:lnTo>
                  <a:lnTo>
                    <a:pt x="614575" y="22109"/>
                  </a:lnTo>
                  <a:lnTo>
                    <a:pt x="564798" y="10017"/>
                  </a:lnTo>
                  <a:lnTo>
                    <a:pt x="512852" y="2552"/>
                  </a:lnTo>
                  <a:lnTo>
                    <a:pt x="459083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04137" y="5004594"/>
              <a:ext cx="920115" cy="756920"/>
            </a:xfrm>
            <a:custGeom>
              <a:avLst/>
              <a:gdLst/>
              <a:ahLst/>
              <a:cxnLst/>
              <a:rect l="l" t="t" r="r" b="b"/>
              <a:pathLst>
                <a:path w="920114" h="756920">
                  <a:moveTo>
                    <a:pt x="0" y="378365"/>
                  </a:moveTo>
                  <a:lnTo>
                    <a:pt x="3073" y="334327"/>
                  </a:lnTo>
                  <a:lnTo>
                    <a:pt x="12068" y="291757"/>
                  </a:lnTo>
                  <a:lnTo>
                    <a:pt x="26648" y="250944"/>
                  </a:lnTo>
                  <a:lnTo>
                    <a:pt x="46475" y="212175"/>
                  </a:lnTo>
                  <a:lnTo>
                    <a:pt x="71211" y="175736"/>
                  </a:lnTo>
                  <a:lnTo>
                    <a:pt x="100519" y="141914"/>
                  </a:lnTo>
                  <a:lnTo>
                    <a:pt x="134062" y="110996"/>
                  </a:lnTo>
                  <a:lnTo>
                    <a:pt x="171502" y="83270"/>
                  </a:lnTo>
                  <a:lnTo>
                    <a:pt x="212501" y="59022"/>
                  </a:lnTo>
                  <a:lnTo>
                    <a:pt x="256723" y="38539"/>
                  </a:lnTo>
                  <a:lnTo>
                    <a:pt x="303830" y="22109"/>
                  </a:lnTo>
                  <a:lnTo>
                    <a:pt x="353483" y="10017"/>
                  </a:lnTo>
                  <a:lnTo>
                    <a:pt x="405347" y="2552"/>
                  </a:lnTo>
                  <a:lnTo>
                    <a:pt x="459083" y="0"/>
                  </a:lnTo>
                  <a:lnTo>
                    <a:pt x="512852" y="2552"/>
                  </a:lnTo>
                  <a:lnTo>
                    <a:pt x="564798" y="10017"/>
                  </a:lnTo>
                  <a:lnTo>
                    <a:pt x="614575" y="22109"/>
                  </a:lnTo>
                  <a:lnTo>
                    <a:pt x="661837" y="38539"/>
                  </a:lnTo>
                  <a:lnTo>
                    <a:pt x="706239" y="59022"/>
                  </a:lnTo>
                  <a:lnTo>
                    <a:pt x="747434" y="83270"/>
                  </a:lnTo>
                  <a:lnTo>
                    <a:pt x="785078" y="110996"/>
                  </a:lnTo>
                  <a:lnTo>
                    <a:pt x="818825" y="141914"/>
                  </a:lnTo>
                  <a:lnTo>
                    <a:pt x="848328" y="175736"/>
                  </a:lnTo>
                  <a:lnTo>
                    <a:pt x="873242" y="212175"/>
                  </a:lnTo>
                  <a:lnTo>
                    <a:pt x="893222" y="250944"/>
                  </a:lnTo>
                  <a:lnTo>
                    <a:pt x="907921" y="291757"/>
                  </a:lnTo>
                  <a:lnTo>
                    <a:pt x="916994" y="334327"/>
                  </a:lnTo>
                  <a:lnTo>
                    <a:pt x="920095" y="378365"/>
                  </a:lnTo>
                  <a:lnTo>
                    <a:pt x="916994" y="422400"/>
                  </a:lnTo>
                  <a:lnTo>
                    <a:pt x="907921" y="464965"/>
                  </a:lnTo>
                  <a:lnTo>
                    <a:pt x="893222" y="505775"/>
                  </a:lnTo>
                  <a:lnTo>
                    <a:pt x="873242" y="544542"/>
                  </a:lnTo>
                  <a:lnTo>
                    <a:pt x="848328" y="580979"/>
                  </a:lnTo>
                  <a:lnTo>
                    <a:pt x="818825" y="614800"/>
                  </a:lnTo>
                  <a:lnTo>
                    <a:pt x="785078" y="645717"/>
                  </a:lnTo>
                  <a:lnTo>
                    <a:pt x="747434" y="673442"/>
                  </a:lnTo>
                  <a:lnTo>
                    <a:pt x="706239" y="697690"/>
                  </a:lnTo>
                  <a:lnTo>
                    <a:pt x="661837" y="718173"/>
                  </a:lnTo>
                  <a:lnTo>
                    <a:pt x="614575" y="734604"/>
                  </a:lnTo>
                  <a:lnTo>
                    <a:pt x="564798" y="746695"/>
                  </a:lnTo>
                  <a:lnTo>
                    <a:pt x="512852" y="754161"/>
                  </a:lnTo>
                  <a:lnTo>
                    <a:pt x="459083" y="756713"/>
                  </a:lnTo>
                  <a:lnTo>
                    <a:pt x="405347" y="754161"/>
                  </a:lnTo>
                  <a:lnTo>
                    <a:pt x="353483" y="746695"/>
                  </a:lnTo>
                  <a:lnTo>
                    <a:pt x="303830" y="734604"/>
                  </a:lnTo>
                  <a:lnTo>
                    <a:pt x="256723" y="718173"/>
                  </a:lnTo>
                  <a:lnTo>
                    <a:pt x="212501" y="697690"/>
                  </a:lnTo>
                  <a:lnTo>
                    <a:pt x="171502" y="673442"/>
                  </a:lnTo>
                  <a:lnTo>
                    <a:pt x="134062" y="645717"/>
                  </a:lnTo>
                  <a:lnTo>
                    <a:pt x="100519" y="614800"/>
                  </a:lnTo>
                  <a:lnTo>
                    <a:pt x="71211" y="580979"/>
                  </a:lnTo>
                  <a:lnTo>
                    <a:pt x="46475" y="544542"/>
                  </a:lnTo>
                  <a:lnTo>
                    <a:pt x="26648" y="505775"/>
                  </a:lnTo>
                  <a:lnTo>
                    <a:pt x="12068" y="464965"/>
                  </a:lnTo>
                  <a:lnTo>
                    <a:pt x="3073" y="422400"/>
                  </a:lnTo>
                  <a:lnTo>
                    <a:pt x="0" y="378365"/>
                  </a:lnTo>
                  <a:close/>
                </a:path>
              </a:pathLst>
            </a:custGeom>
            <a:ln w="23158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03438" y="4155195"/>
              <a:ext cx="0" cy="1324610"/>
            </a:xfrm>
            <a:custGeom>
              <a:avLst/>
              <a:gdLst/>
              <a:ahLst/>
              <a:cxnLst/>
              <a:rect l="l" t="t" r="r" b="b"/>
              <a:pathLst>
                <a:path h="1324610">
                  <a:moveTo>
                    <a:pt x="0" y="1324267"/>
                  </a:moveTo>
                  <a:lnTo>
                    <a:pt x="0" y="1324267"/>
                  </a:lnTo>
                  <a:lnTo>
                    <a:pt x="0" y="0"/>
                  </a:lnTo>
                </a:path>
              </a:pathLst>
            </a:custGeom>
            <a:ln w="11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30829" y="4933157"/>
              <a:ext cx="920750" cy="755015"/>
            </a:xfrm>
            <a:custGeom>
              <a:avLst/>
              <a:gdLst/>
              <a:ahLst/>
              <a:cxnLst/>
              <a:rect l="l" t="t" r="r" b="b"/>
              <a:pathLst>
                <a:path w="920750" h="755014">
                  <a:moveTo>
                    <a:pt x="459109" y="0"/>
                  </a:moveTo>
                  <a:lnTo>
                    <a:pt x="405724" y="2524"/>
                  </a:lnTo>
                  <a:lnTo>
                    <a:pt x="354107" y="9910"/>
                  </a:lnTo>
                  <a:lnTo>
                    <a:pt x="304607" y="21881"/>
                  </a:lnTo>
                  <a:lnTo>
                    <a:pt x="257576" y="38157"/>
                  </a:lnTo>
                  <a:lnTo>
                    <a:pt x="213362" y="58459"/>
                  </a:lnTo>
                  <a:lnTo>
                    <a:pt x="172316" y="82510"/>
                  </a:lnTo>
                  <a:lnTo>
                    <a:pt x="134788" y="110031"/>
                  </a:lnTo>
                  <a:lnTo>
                    <a:pt x="101128" y="140743"/>
                  </a:lnTo>
                  <a:lnTo>
                    <a:pt x="71686" y="174368"/>
                  </a:lnTo>
                  <a:lnTo>
                    <a:pt x="46813" y="210628"/>
                  </a:lnTo>
                  <a:lnTo>
                    <a:pt x="26857" y="249242"/>
                  </a:lnTo>
                  <a:lnTo>
                    <a:pt x="12169" y="289934"/>
                  </a:lnTo>
                  <a:lnTo>
                    <a:pt x="3100" y="332425"/>
                  </a:lnTo>
                  <a:lnTo>
                    <a:pt x="0" y="376435"/>
                  </a:lnTo>
                  <a:lnTo>
                    <a:pt x="3100" y="420474"/>
                  </a:lnTo>
                  <a:lnTo>
                    <a:pt x="12169" y="463043"/>
                  </a:lnTo>
                  <a:lnTo>
                    <a:pt x="26857" y="503856"/>
                  </a:lnTo>
                  <a:lnTo>
                    <a:pt x="46813" y="542625"/>
                  </a:lnTo>
                  <a:lnTo>
                    <a:pt x="71686" y="579063"/>
                  </a:lnTo>
                  <a:lnTo>
                    <a:pt x="101128" y="612885"/>
                  </a:lnTo>
                  <a:lnTo>
                    <a:pt x="134788" y="643802"/>
                  </a:lnTo>
                  <a:lnTo>
                    <a:pt x="172316" y="671527"/>
                  </a:lnTo>
                  <a:lnTo>
                    <a:pt x="213362" y="695775"/>
                  </a:lnTo>
                  <a:lnTo>
                    <a:pt x="257576" y="716257"/>
                  </a:lnTo>
                  <a:lnTo>
                    <a:pt x="304607" y="732688"/>
                  </a:lnTo>
                  <a:lnTo>
                    <a:pt x="354107" y="744779"/>
                  </a:lnTo>
                  <a:lnTo>
                    <a:pt x="405724" y="752244"/>
                  </a:lnTo>
                  <a:lnTo>
                    <a:pt x="459109" y="754796"/>
                  </a:lnTo>
                  <a:lnTo>
                    <a:pt x="512873" y="752244"/>
                  </a:lnTo>
                  <a:lnTo>
                    <a:pt x="564815" y="744779"/>
                  </a:lnTo>
                  <a:lnTo>
                    <a:pt x="614590" y="732688"/>
                  </a:lnTo>
                  <a:lnTo>
                    <a:pt x="661851" y="716257"/>
                  </a:lnTo>
                  <a:lnTo>
                    <a:pt x="706253" y="695775"/>
                  </a:lnTo>
                  <a:lnTo>
                    <a:pt x="747449" y="671527"/>
                  </a:lnTo>
                  <a:lnTo>
                    <a:pt x="785094" y="643802"/>
                  </a:lnTo>
                  <a:lnTo>
                    <a:pt x="818842" y="612885"/>
                  </a:lnTo>
                  <a:lnTo>
                    <a:pt x="848347" y="579063"/>
                  </a:lnTo>
                  <a:lnTo>
                    <a:pt x="873264" y="542625"/>
                  </a:lnTo>
                  <a:lnTo>
                    <a:pt x="893245" y="503856"/>
                  </a:lnTo>
                  <a:lnTo>
                    <a:pt x="907945" y="463043"/>
                  </a:lnTo>
                  <a:lnTo>
                    <a:pt x="917019" y="420474"/>
                  </a:lnTo>
                  <a:lnTo>
                    <a:pt x="920121" y="376435"/>
                  </a:lnTo>
                  <a:lnTo>
                    <a:pt x="917019" y="332425"/>
                  </a:lnTo>
                  <a:lnTo>
                    <a:pt x="907945" y="289934"/>
                  </a:lnTo>
                  <a:lnTo>
                    <a:pt x="893245" y="249242"/>
                  </a:lnTo>
                  <a:lnTo>
                    <a:pt x="873264" y="210628"/>
                  </a:lnTo>
                  <a:lnTo>
                    <a:pt x="848347" y="174368"/>
                  </a:lnTo>
                  <a:lnTo>
                    <a:pt x="818842" y="140743"/>
                  </a:lnTo>
                  <a:lnTo>
                    <a:pt x="785094" y="110031"/>
                  </a:lnTo>
                  <a:lnTo>
                    <a:pt x="747449" y="82510"/>
                  </a:lnTo>
                  <a:lnTo>
                    <a:pt x="706253" y="58459"/>
                  </a:lnTo>
                  <a:lnTo>
                    <a:pt x="661851" y="38157"/>
                  </a:lnTo>
                  <a:lnTo>
                    <a:pt x="614590" y="21881"/>
                  </a:lnTo>
                  <a:lnTo>
                    <a:pt x="564815" y="9910"/>
                  </a:lnTo>
                  <a:lnTo>
                    <a:pt x="512873" y="2524"/>
                  </a:lnTo>
                  <a:lnTo>
                    <a:pt x="459109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30829" y="4933157"/>
              <a:ext cx="920750" cy="755015"/>
            </a:xfrm>
            <a:custGeom>
              <a:avLst/>
              <a:gdLst/>
              <a:ahLst/>
              <a:cxnLst/>
              <a:rect l="l" t="t" r="r" b="b"/>
              <a:pathLst>
                <a:path w="920750" h="755014">
                  <a:moveTo>
                    <a:pt x="0" y="376435"/>
                  </a:moveTo>
                  <a:lnTo>
                    <a:pt x="3100" y="332425"/>
                  </a:lnTo>
                  <a:lnTo>
                    <a:pt x="12169" y="289934"/>
                  </a:lnTo>
                  <a:lnTo>
                    <a:pt x="26857" y="249242"/>
                  </a:lnTo>
                  <a:lnTo>
                    <a:pt x="46813" y="210628"/>
                  </a:lnTo>
                  <a:lnTo>
                    <a:pt x="71686" y="174368"/>
                  </a:lnTo>
                  <a:lnTo>
                    <a:pt x="101128" y="140743"/>
                  </a:lnTo>
                  <a:lnTo>
                    <a:pt x="134788" y="110031"/>
                  </a:lnTo>
                  <a:lnTo>
                    <a:pt x="172316" y="82510"/>
                  </a:lnTo>
                  <a:lnTo>
                    <a:pt x="213362" y="58459"/>
                  </a:lnTo>
                  <a:lnTo>
                    <a:pt x="257576" y="38157"/>
                  </a:lnTo>
                  <a:lnTo>
                    <a:pt x="304607" y="21881"/>
                  </a:lnTo>
                  <a:lnTo>
                    <a:pt x="354107" y="9910"/>
                  </a:lnTo>
                  <a:lnTo>
                    <a:pt x="405724" y="2524"/>
                  </a:lnTo>
                  <a:lnTo>
                    <a:pt x="459109" y="0"/>
                  </a:lnTo>
                  <a:lnTo>
                    <a:pt x="512873" y="2524"/>
                  </a:lnTo>
                  <a:lnTo>
                    <a:pt x="564815" y="9910"/>
                  </a:lnTo>
                  <a:lnTo>
                    <a:pt x="614590" y="21881"/>
                  </a:lnTo>
                  <a:lnTo>
                    <a:pt x="661851" y="38157"/>
                  </a:lnTo>
                  <a:lnTo>
                    <a:pt x="706253" y="58459"/>
                  </a:lnTo>
                  <a:lnTo>
                    <a:pt x="747449" y="82510"/>
                  </a:lnTo>
                  <a:lnTo>
                    <a:pt x="785094" y="110031"/>
                  </a:lnTo>
                  <a:lnTo>
                    <a:pt x="818842" y="140743"/>
                  </a:lnTo>
                  <a:lnTo>
                    <a:pt x="848347" y="174368"/>
                  </a:lnTo>
                  <a:lnTo>
                    <a:pt x="873264" y="210628"/>
                  </a:lnTo>
                  <a:lnTo>
                    <a:pt x="893245" y="249242"/>
                  </a:lnTo>
                  <a:lnTo>
                    <a:pt x="907945" y="289934"/>
                  </a:lnTo>
                  <a:lnTo>
                    <a:pt x="917019" y="332425"/>
                  </a:lnTo>
                  <a:lnTo>
                    <a:pt x="920121" y="376435"/>
                  </a:lnTo>
                  <a:lnTo>
                    <a:pt x="917019" y="420474"/>
                  </a:lnTo>
                  <a:lnTo>
                    <a:pt x="907945" y="463043"/>
                  </a:lnTo>
                  <a:lnTo>
                    <a:pt x="893245" y="503856"/>
                  </a:lnTo>
                  <a:lnTo>
                    <a:pt x="873264" y="542625"/>
                  </a:lnTo>
                  <a:lnTo>
                    <a:pt x="848347" y="579063"/>
                  </a:lnTo>
                  <a:lnTo>
                    <a:pt x="818842" y="612885"/>
                  </a:lnTo>
                  <a:lnTo>
                    <a:pt x="785094" y="643802"/>
                  </a:lnTo>
                  <a:lnTo>
                    <a:pt x="747449" y="671527"/>
                  </a:lnTo>
                  <a:lnTo>
                    <a:pt x="706253" y="695775"/>
                  </a:lnTo>
                  <a:lnTo>
                    <a:pt x="661851" y="716257"/>
                  </a:lnTo>
                  <a:lnTo>
                    <a:pt x="614590" y="732688"/>
                  </a:lnTo>
                  <a:lnTo>
                    <a:pt x="564815" y="744779"/>
                  </a:lnTo>
                  <a:lnTo>
                    <a:pt x="512873" y="752244"/>
                  </a:lnTo>
                  <a:lnTo>
                    <a:pt x="459109" y="754796"/>
                  </a:lnTo>
                  <a:lnTo>
                    <a:pt x="405724" y="752244"/>
                  </a:lnTo>
                  <a:lnTo>
                    <a:pt x="354107" y="744779"/>
                  </a:lnTo>
                  <a:lnTo>
                    <a:pt x="304607" y="732688"/>
                  </a:lnTo>
                  <a:lnTo>
                    <a:pt x="257576" y="716257"/>
                  </a:lnTo>
                  <a:lnTo>
                    <a:pt x="213362" y="695775"/>
                  </a:lnTo>
                  <a:lnTo>
                    <a:pt x="172316" y="671527"/>
                  </a:lnTo>
                  <a:lnTo>
                    <a:pt x="134788" y="643802"/>
                  </a:lnTo>
                  <a:lnTo>
                    <a:pt x="101128" y="612885"/>
                  </a:lnTo>
                  <a:lnTo>
                    <a:pt x="71686" y="579063"/>
                  </a:lnTo>
                  <a:lnTo>
                    <a:pt x="46813" y="542625"/>
                  </a:lnTo>
                  <a:lnTo>
                    <a:pt x="26857" y="503856"/>
                  </a:lnTo>
                  <a:lnTo>
                    <a:pt x="12169" y="463043"/>
                  </a:lnTo>
                  <a:lnTo>
                    <a:pt x="3100" y="420474"/>
                  </a:lnTo>
                  <a:lnTo>
                    <a:pt x="0" y="376435"/>
                  </a:lnTo>
                  <a:close/>
                </a:path>
              </a:pathLst>
            </a:custGeom>
            <a:ln w="23158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37229" y="5211135"/>
              <a:ext cx="111878" cy="15056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68384" y="5195697"/>
              <a:ext cx="77470" cy="164465"/>
            </a:xfrm>
            <a:custGeom>
              <a:avLst/>
              <a:gdLst/>
              <a:ahLst/>
              <a:cxnLst/>
              <a:rect l="l" t="t" r="r" b="b"/>
              <a:pathLst>
                <a:path w="77469" h="164464">
                  <a:moveTo>
                    <a:pt x="25095" y="1930"/>
                  </a:moveTo>
                  <a:lnTo>
                    <a:pt x="23164" y="0"/>
                  </a:lnTo>
                  <a:lnTo>
                    <a:pt x="13500" y="1930"/>
                  </a:lnTo>
                  <a:lnTo>
                    <a:pt x="11569" y="1930"/>
                  </a:lnTo>
                  <a:lnTo>
                    <a:pt x="1930" y="3860"/>
                  </a:lnTo>
                  <a:lnTo>
                    <a:pt x="0" y="5791"/>
                  </a:lnTo>
                  <a:lnTo>
                    <a:pt x="1117" y="25577"/>
                  </a:lnTo>
                  <a:lnTo>
                    <a:pt x="1930" y="164084"/>
                  </a:lnTo>
                  <a:lnTo>
                    <a:pt x="13500" y="164084"/>
                  </a:lnTo>
                  <a:lnTo>
                    <a:pt x="23164" y="162153"/>
                  </a:lnTo>
                  <a:lnTo>
                    <a:pt x="25095" y="162153"/>
                  </a:lnTo>
                  <a:lnTo>
                    <a:pt x="23977" y="147891"/>
                  </a:lnTo>
                  <a:lnTo>
                    <a:pt x="23202" y="111404"/>
                  </a:lnTo>
                  <a:lnTo>
                    <a:pt x="23406" y="42481"/>
                  </a:lnTo>
                  <a:lnTo>
                    <a:pt x="23977" y="22199"/>
                  </a:lnTo>
                  <a:lnTo>
                    <a:pt x="25095" y="1930"/>
                  </a:lnTo>
                  <a:close/>
                </a:path>
                <a:path w="77469" h="164464">
                  <a:moveTo>
                    <a:pt x="77165" y="56007"/>
                  </a:moveTo>
                  <a:lnTo>
                    <a:pt x="75234" y="56007"/>
                  </a:lnTo>
                  <a:lnTo>
                    <a:pt x="63665" y="57937"/>
                  </a:lnTo>
                  <a:lnTo>
                    <a:pt x="61734" y="57937"/>
                  </a:lnTo>
                  <a:lnTo>
                    <a:pt x="52095" y="59855"/>
                  </a:lnTo>
                  <a:lnTo>
                    <a:pt x="52209" y="64897"/>
                  </a:lnTo>
                  <a:lnTo>
                    <a:pt x="52400" y="70294"/>
                  </a:lnTo>
                  <a:lnTo>
                    <a:pt x="53060" y="80606"/>
                  </a:lnTo>
                  <a:lnTo>
                    <a:pt x="53721" y="95986"/>
                  </a:lnTo>
                  <a:lnTo>
                    <a:pt x="54025" y="119697"/>
                  </a:lnTo>
                  <a:lnTo>
                    <a:pt x="53721" y="134747"/>
                  </a:lnTo>
                  <a:lnTo>
                    <a:pt x="53060" y="145986"/>
                  </a:lnTo>
                  <a:lnTo>
                    <a:pt x="52400" y="154698"/>
                  </a:lnTo>
                  <a:lnTo>
                    <a:pt x="52095" y="162153"/>
                  </a:lnTo>
                  <a:lnTo>
                    <a:pt x="54025" y="164084"/>
                  </a:lnTo>
                  <a:lnTo>
                    <a:pt x="65595" y="164084"/>
                  </a:lnTo>
                  <a:lnTo>
                    <a:pt x="75234" y="162153"/>
                  </a:lnTo>
                  <a:lnTo>
                    <a:pt x="77165" y="162153"/>
                  </a:lnTo>
                  <a:lnTo>
                    <a:pt x="76047" y="152831"/>
                  </a:lnTo>
                  <a:lnTo>
                    <a:pt x="75476" y="142608"/>
                  </a:lnTo>
                  <a:lnTo>
                    <a:pt x="75374" y="134747"/>
                  </a:lnTo>
                  <a:lnTo>
                    <a:pt x="75260" y="119697"/>
                  </a:lnTo>
                  <a:lnTo>
                    <a:pt x="75272" y="87757"/>
                  </a:lnTo>
                  <a:lnTo>
                    <a:pt x="75476" y="75057"/>
                  </a:lnTo>
                  <a:lnTo>
                    <a:pt x="76047" y="64897"/>
                  </a:lnTo>
                  <a:lnTo>
                    <a:pt x="77165" y="56007"/>
                  </a:lnTo>
                  <a:close/>
                </a:path>
                <a:path w="77469" h="164464">
                  <a:moveTo>
                    <a:pt x="77165" y="5791"/>
                  </a:moveTo>
                  <a:lnTo>
                    <a:pt x="63665" y="5791"/>
                  </a:lnTo>
                  <a:lnTo>
                    <a:pt x="54025" y="7721"/>
                  </a:lnTo>
                  <a:lnTo>
                    <a:pt x="52095" y="7721"/>
                  </a:lnTo>
                  <a:lnTo>
                    <a:pt x="52095" y="27025"/>
                  </a:lnTo>
                  <a:lnTo>
                    <a:pt x="54025" y="28956"/>
                  </a:lnTo>
                  <a:lnTo>
                    <a:pt x="63665" y="27025"/>
                  </a:lnTo>
                  <a:lnTo>
                    <a:pt x="75234" y="27025"/>
                  </a:lnTo>
                  <a:lnTo>
                    <a:pt x="77165" y="25095"/>
                  </a:lnTo>
                  <a:lnTo>
                    <a:pt x="77165" y="57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66771" y="5249761"/>
              <a:ext cx="94642" cy="11194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82506" y="5220785"/>
              <a:ext cx="169758" cy="13898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80459" y="5004594"/>
              <a:ext cx="920115" cy="756920"/>
            </a:xfrm>
            <a:custGeom>
              <a:avLst/>
              <a:gdLst/>
              <a:ahLst/>
              <a:cxnLst/>
              <a:rect l="l" t="t" r="r" b="b"/>
              <a:pathLst>
                <a:path w="920114" h="756920">
                  <a:moveTo>
                    <a:pt x="461037" y="0"/>
                  </a:moveTo>
                  <a:lnTo>
                    <a:pt x="407282" y="2552"/>
                  </a:lnTo>
                  <a:lnTo>
                    <a:pt x="355346" y="10017"/>
                  </a:lnTo>
                  <a:lnTo>
                    <a:pt x="305573" y="22109"/>
                  </a:lnTo>
                  <a:lnTo>
                    <a:pt x="258312" y="38539"/>
                  </a:lnTo>
                  <a:lnTo>
                    <a:pt x="213908" y="59022"/>
                  </a:lnTo>
                  <a:lnTo>
                    <a:pt x="172708" y="83270"/>
                  </a:lnTo>
                  <a:lnTo>
                    <a:pt x="135058" y="110996"/>
                  </a:lnTo>
                  <a:lnTo>
                    <a:pt x="101304" y="141914"/>
                  </a:lnTo>
                  <a:lnTo>
                    <a:pt x="71793" y="175736"/>
                  </a:lnTo>
                  <a:lnTo>
                    <a:pt x="46871" y="212175"/>
                  </a:lnTo>
                  <a:lnTo>
                    <a:pt x="26884" y="250944"/>
                  </a:lnTo>
                  <a:lnTo>
                    <a:pt x="12179" y="291757"/>
                  </a:lnTo>
                  <a:lnTo>
                    <a:pt x="3102" y="334327"/>
                  </a:lnTo>
                  <a:lnTo>
                    <a:pt x="0" y="378365"/>
                  </a:lnTo>
                  <a:lnTo>
                    <a:pt x="3102" y="422400"/>
                  </a:lnTo>
                  <a:lnTo>
                    <a:pt x="12179" y="464965"/>
                  </a:lnTo>
                  <a:lnTo>
                    <a:pt x="26884" y="505775"/>
                  </a:lnTo>
                  <a:lnTo>
                    <a:pt x="46871" y="544542"/>
                  </a:lnTo>
                  <a:lnTo>
                    <a:pt x="71793" y="580979"/>
                  </a:lnTo>
                  <a:lnTo>
                    <a:pt x="101304" y="614800"/>
                  </a:lnTo>
                  <a:lnTo>
                    <a:pt x="135058" y="645717"/>
                  </a:lnTo>
                  <a:lnTo>
                    <a:pt x="172708" y="673442"/>
                  </a:lnTo>
                  <a:lnTo>
                    <a:pt x="213908" y="697690"/>
                  </a:lnTo>
                  <a:lnTo>
                    <a:pt x="258312" y="718173"/>
                  </a:lnTo>
                  <a:lnTo>
                    <a:pt x="305573" y="734604"/>
                  </a:lnTo>
                  <a:lnTo>
                    <a:pt x="355346" y="746695"/>
                  </a:lnTo>
                  <a:lnTo>
                    <a:pt x="407282" y="754161"/>
                  </a:lnTo>
                  <a:lnTo>
                    <a:pt x="461037" y="756713"/>
                  </a:lnTo>
                  <a:lnTo>
                    <a:pt x="514430" y="754161"/>
                  </a:lnTo>
                  <a:lnTo>
                    <a:pt x="566048" y="746695"/>
                  </a:lnTo>
                  <a:lnTo>
                    <a:pt x="615544" y="734604"/>
                  </a:lnTo>
                  <a:lnTo>
                    <a:pt x="662567" y="718173"/>
                  </a:lnTo>
                  <a:lnTo>
                    <a:pt x="706769" y="697690"/>
                  </a:lnTo>
                  <a:lnTo>
                    <a:pt x="747801" y="673442"/>
                  </a:lnTo>
                  <a:lnTo>
                    <a:pt x="785313" y="645717"/>
                  </a:lnTo>
                  <a:lnTo>
                    <a:pt x="818956" y="614800"/>
                  </a:lnTo>
                  <a:lnTo>
                    <a:pt x="848381" y="580979"/>
                  </a:lnTo>
                  <a:lnTo>
                    <a:pt x="873240" y="544542"/>
                  </a:lnTo>
                  <a:lnTo>
                    <a:pt x="893181" y="505775"/>
                  </a:lnTo>
                  <a:lnTo>
                    <a:pt x="907858" y="464965"/>
                  </a:lnTo>
                  <a:lnTo>
                    <a:pt x="916920" y="422400"/>
                  </a:lnTo>
                  <a:lnTo>
                    <a:pt x="920018" y="378365"/>
                  </a:lnTo>
                  <a:lnTo>
                    <a:pt x="916920" y="334327"/>
                  </a:lnTo>
                  <a:lnTo>
                    <a:pt x="907858" y="291757"/>
                  </a:lnTo>
                  <a:lnTo>
                    <a:pt x="893181" y="250944"/>
                  </a:lnTo>
                  <a:lnTo>
                    <a:pt x="873240" y="212175"/>
                  </a:lnTo>
                  <a:lnTo>
                    <a:pt x="848381" y="175736"/>
                  </a:lnTo>
                  <a:lnTo>
                    <a:pt x="818956" y="141914"/>
                  </a:lnTo>
                  <a:lnTo>
                    <a:pt x="785313" y="110996"/>
                  </a:lnTo>
                  <a:lnTo>
                    <a:pt x="747801" y="83270"/>
                  </a:lnTo>
                  <a:lnTo>
                    <a:pt x="706769" y="59022"/>
                  </a:lnTo>
                  <a:lnTo>
                    <a:pt x="662567" y="38539"/>
                  </a:lnTo>
                  <a:lnTo>
                    <a:pt x="615544" y="22109"/>
                  </a:lnTo>
                  <a:lnTo>
                    <a:pt x="566048" y="10017"/>
                  </a:lnTo>
                  <a:lnTo>
                    <a:pt x="514430" y="2552"/>
                  </a:lnTo>
                  <a:lnTo>
                    <a:pt x="461037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80459" y="5004594"/>
              <a:ext cx="920115" cy="756920"/>
            </a:xfrm>
            <a:custGeom>
              <a:avLst/>
              <a:gdLst/>
              <a:ahLst/>
              <a:cxnLst/>
              <a:rect l="l" t="t" r="r" b="b"/>
              <a:pathLst>
                <a:path w="920114" h="756920">
                  <a:moveTo>
                    <a:pt x="0" y="378365"/>
                  </a:moveTo>
                  <a:lnTo>
                    <a:pt x="3102" y="334327"/>
                  </a:lnTo>
                  <a:lnTo>
                    <a:pt x="12179" y="291757"/>
                  </a:lnTo>
                  <a:lnTo>
                    <a:pt x="26884" y="250944"/>
                  </a:lnTo>
                  <a:lnTo>
                    <a:pt x="46871" y="212175"/>
                  </a:lnTo>
                  <a:lnTo>
                    <a:pt x="71793" y="175736"/>
                  </a:lnTo>
                  <a:lnTo>
                    <a:pt x="101304" y="141914"/>
                  </a:lnTo>
                  <a:lnTo>
                    <a:pt x="135058" y="110996"/>
                  </a:lnTo>
                  <a:lnTo>
                    <a:pt x="172708" y="83270"/>
                  </a:lnTo>
                  <a:lnTo>
                    <a:pt x="213908" y="59022"/>
                  </a:lnTo>
                  <a:lnTo>
                    <a:pt x="258312" y="38539"/>
                  </a:lnTo>
                  <a:lnTo>
                    <a:pt x="305573" y="22109"/>
                  </a:lnTo>
                  <a:lnTo>
                    <a:pt x="355346" y="10017"/>
                  </a:lnTo>
                  <a:lnTo>
                    <a:pt x="407282" y="2552"/>
                  </a:lnTo>
                  <a:lnTo>
                    <a:pt x="461037" y="0"/>
                  </a:lnTo>
                  <a:lnTo>
                    <a:pt x="514430" y="2552"/>
                  </a:lnTo>
                  <a:lnTo>
                    <a:pt x="566048" y="10017"/>
                  </a:lnTo>
                  <a:lnTo>
                    <a:pt x="615544" y="22109"/>
                  </a:lnTo>
                  <a:lnTo>
                    <a:pt x="662567" y="38539"/>
                  </a:lnTo>
                  <a:lnTo>
                    <a:pt x="706769" y="59022"/>
                  </a:lnTo>
                  <a:lnTo>
                    <a:pt x="747801" y="83270"/>
                  </a:lnTo>
                  <a:lnTo>
                    <a:pt x="785313" y="110996"/>
                  </a:lnTo>
                  <a:lnTo>
                    <a:pt x="818956" y="141914"/>
                  </a:lnTo>
                  <a:lnTo>
                    <a:pt x="848381" y="175736"/>
                  </a:lnTo>
                  <a:lnTo>
                    <a:pt x="873240" y="212175"/>
                  </a:lnTo>
                  <a:lnTo>
                    <a:pt x="893181" y="250944"/>
                  </a:lnTo>
                  <a:lnTo>
                    <a:pt x="907858" y="291757"/>
                  </a:lnTo>
                  <a:lnTo>
                    <a:pt x="916920" y="334327"/>
                  </a:lnTo>
                  <a:lnTo>
                    <a:pt x="920018" y="378365"/>
                  </a:lnTo>
                  <a:lnTo>
                    <a:pt x="916920" y="422400"/>
                  </a:lnTo>
                  <a:lnTo>
                    <a:pt x="907858" y="464965"/>
                  </a:lnTo>
                  <a:lnTo>
                    <a:pt x="893181" y="505775"/>
                  </a:lnTo>
                  <a:lnTo>
                    <a:pt x="873240" y="544542"/>
                  </a:lnTo>
                  <a:lnTo>
                    <a:pt x="848381" y="580979"/>
                  </a:lnTo>
                  <a:lnTo>
                    <a:pt x="818956" y="614800"/>
                  </a:lnTo>
                  <a:lnTo>
                    <a:pt x="785313" y="645717"/>
                  </a:lnTo>
                  <a:lnTo>
                    <a:pt x="747801" y="673442"/>
                  </a:lnTo>
                  <a:lnTo>
                    <a:pt x="706769" y="697690"/>
                  </a:lnTo>
                  <a:lnTo>
                    <a:pt x="662567" y="718173"/>
                  </a:lnTo>
                  <a:lnTo>
                    <a:pt x="615544" y="734604"/>
                  </a:lnTo>
                  <a:lnTo>
                    <a:pt x="566048" y="746695"/>
                  </a:lnTo>
                  <a:lnTo>
                    <a:pt x="514430" y="754161"/>
                  </a:lnTo>
                  <a:lnTo>
                    <a:pt x="461037" y="756713"/>
                  </a:lnTo>
                  <a:lnTo>
                    <a:pt x="407282" y="754161"/>
                  </a:lnTo>
                  <a:lnTo>
                    <a:pt x="355346" y="746695"/>
                  </a:lnTo>
                  <a:lnTo>
                    <a:pt x="305573" y="734604"/>
                  </a:lnTo>
                  <a:lnTo>
                    <a:pt x="258312" y="718173"/>
                  </a:lnTo>
                  <a:lnTo>
                    <a:pt x="213908" y="697690"/>
                  </a:lnTo>
                  <a:lnTo>
                    <a:pt x="172708" y="673442"/>
                  </a:lnTo>
                  <a:lnTo>
                    <a:pt x="135058" y="645717"/>
                  </a:lnTo>
                  <a:lnTo>
                    <a:pt x="101304" y="614800"/>
                  </a:lnTo>
                  <a:lnTo>
                    <a:pt x="71793" y="580979"/>
                  </a:lnTo>
                  <a:lnTo>
                    <a:pt x="46871" y="544542"/>
                  </a:lnTo>
                  <a:lnTo>
                    <a:pt x="26884" y="505775"/>
                  </a:lnTo>
                  <a:lnTo>
                    <a:pt x="12179" y="464965"/>
                  </a:lnTo>
                  <a:lnTo>
                    <a:pt x="3102" y="422400"/>
                  </a:lnTo>
                  <a:lnTo>
                    <a:pt x="0" y="378365"/>
                  </a:lnTo>
                  <a:close/>
                </a:path>
              </a:pathLst>
            </a:custGeom>
            <a:ln w="23158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81584" y="4155195"/>
              <a:ext cx="0" cy="1324610"/>
            </a:xfrm>
            <a:custGeom>
              <a:avLst/>
              <a:gdLst/>
              <a:ahLst/>
              <a:cxnLst/>
              <a:rect l="l" t="t" r="r" b="b"/>
              <a:pathLst>
                <a:path h="1324610">
                  <a:moveTo>
                    <a:pt x="0" y="1324267"/>
                  </a:moveTo>
                  <a:lnTo>
                    <a:pt x="0" y="1324267"/>
                  </a:lnTo>
                  <a:lnTo>
                    <a:pt x="0" y="0"/>
                  </a:lnTo>
                </a:path>
              </a:pathLst>
            </a:custGeom>
            <a:ln w="11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07176" y="4933157"/>
              <a:ext cx="920115" cy="755015"/>
            </a:xfrm>
            <a:custGeom>
              <a:avLst/>
              <a:gdLst/>
              <a:ahLst/>
              <a:cxnLst/>
              <a:rect l="l" t="t" r="r" b="b"/>
              <a:pathLst>
                <a:path w="920114" h="755014">
                  <a:moveTo>
                    <a:pt x="461037" y="0"/>
                  </a:moveTo>
                  <a:lnTo>
                    <a:pt x="407235" y="2524"/>
                  </a:lnTo>
                  <a:lnTo>
                    <a:pt x="355265" y="9910"/>
                  </a:lnTo>
                  <a:lnTo>
                    <a:pt x="305471" y="21881"/>
                  </a:lnTo>
                  <a:lnTo>
                    <a:pt x="258200" y="38157"/>
                  </a:lnTo>
                  <a:lnTo>
                    <a:pt x="213795" y="58459"/>
                  </a:lnTo>
                  <a:lnTo>
                    <a:pt x="172600" y="82510"/>
                  </a:lnTo>
                  <a:lnTo>
                    <a:pt x="134962" y="110031"/>
                  </a:lnTo>
                  <a:lnTo>
                    <a:pt x="101223" y="140743"/>
                  </a:lnTo>
                  <a:lnTo>
                    <a:pt x="71730" y="174368"/>
                  </a:lnTo>
                  <a:lnTo>
                    <a:pt x="46826" y="210628"/>
                  </a:lnTo>
                  <a:lnTo>
                    <a:pt x="26856" y="249242"/>
                  </a:lnTo>
                  <a:lnTo>
                    <a:pt x="12166" y="289934"/>
                  </a:lnTo>
                  <a:lnTo>
                    <a:pt x="3098" y="332425"/>
                  </a:lnTo>
                  <a:lnTo>
                    <a:pt x="0" y="376435"/>
                  </a:lnTo>
                  <a:lnTo>
                    <a:pt x="3098" y="420474"/>
                  </a:lnTo>
                  <a:lnTo>
                    <a:pt x="12166" y="463043"/>
                  </a:lnTo>
                  <a:lnTo>
                    <a:pt x="26856" y="503856"/>
                  </a:lnTo>
                  <a:lnTo>
                    <a:pt x="46826" y="542625"/>
                  </a:lnTo>
                  <a:lnTo>
                    <a:pt x="71730" y="579063"/>
                  </a:lnTo>
                  <a:lnTo>
                    <a:pt x="101223" y="612885"/>
                  </a:lnTo>
                  <a:lnTo>
                    <a:pt x="134962" y="643802"/>
                  </a:lnTo>
                  <a:lnTo>
                    <a:pt x="172600" y="671527"/>
                  </a:lnTo>
                  <a:lnTo>
                    <a:pt x="213795" y="695775"/>
                  </a:lnTo>
                  <a:lnTo>
                    <a:pt x="258200" y="716257"/>
                  </a:lnTo>
                  <a:lnTo>
                    <a:pt x="305471" y="732688"/>
                  </a:lnTo>
                  <a:lnTo>
                    <a:pt x="355265" y="744779"/>
                  </a:lnTo>
                  <a:lnTo>
                    <a:pt x="407235" y="752244"/>
                  </a:lnTo>
                  <a:lnTo>
                    <a:pt x="461037" y="754796"/>
                  </a:lnTo>
                  <a:lnTo>
                    <a:pt x="514762" y="752244"/>
                  </a:lnTo>
                  <a:lnTo>
                    <a:pt x="566615" y="744779"/>
                  </a:lnTo>
                  <a:lnTo>
                    <a:pt x="616258" y="732688"/>
                  </a:lnTo>
                  <a:lnTo>
                    <a:pt x="663355" y="716257"/>
                  </a:lnTo>
                  <a:lnTo>
                    <a:pt x="707566" y="695775"/>
                  </a:lnTo>
                  <a:lnTo>
                    <a:pt x="748557" y="671527"/>
                  </a:lnTo>
                  <a:lnTo>
                    <a:pt x="785988" y="643802"/>
                  </a:lnTo>
                  <a:lnTo>
                    <a:pt x="819523" y="612885"/>
                  </a:lnTo>
                  <a:lnTo>
                    <a:pt x="848824" y="579063"/>
                  </a:lnTo>
                  <a:lnTo>
                    <a:pt x="873554" y="542625"/>
                  </a:lnTo>
                  <a:lnTo>
                    <a:pt x="893376" y="503856"/>
                  </a:lnTo>
                  <a:lnTo>
                    <a:pt x="907952" y="463043"/>
                  </a:lnTo>
                  <a:lnTo>
                    <a:pt x="916945" y="420474"/>
                  </a:lnTo>
                  <a:lnTo>
                    <a:pt x="920018" y="376435"/>
                  </a:lnTo>
                  <a:lnTo>
                    <a:pt x="916945" y="332425"/>
                  </a:lnTo>
                  <a:lnTo>
                    <a:pt x="907952" y="289934"/>
                  </a:lnTo>
                  <a:lnTo>
                    <a:pt x="893376" y="249242"/>
                  </a:lnTo>
                  <a:lnTo>
                    <a:pt x="873554" y="210628"/>
                  </a:lnTo>
                  <a:lnTo>
                    <a:pt x="848824" y="174368"/>
                  </a:lnTo>
                  <a:lnTo>
                    <a:pt x="819523" y="140743"/>
                  </a:lnTo>
                  <a:lnTo>
                    <a:pt x="785988" y="110031"/>
                  </a:lnTo>
                  <a:lnTo>
                    <a:pt x="748557" y="82510"/>
                  </a:lnTo>
                  <a:lnTo>
                    <a:pt x="707566" y="58459"/>
                  </a:lnTo>
                  <a:lnTo>
                    <a:pt x="663355" y="38157"/>
                  </a:lnTo>
                  <a:lnTo>
                    <a:pt x="616258" y="21881"/>
                  </a:lnTo>
                  <a:lnTo>
                    <a:pt x="566615" y="9910"/>
                  </a:lnTo>
                  <a:lnTo>
                    <a:pt x="514762" y="2524"/>
                  </a:lnTo>
                  <a:lnTo>
                    <a:pt x="461037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07176" y="4933157"/>
              <a:ext cx="920115" cy="755015"/>
            </a:xfrm>
            <a:custGeom>
              <a:avLst/>
              <a:gdLst/>
              <a:ahLst/>
              <a:cxnLst/>
              <a:rect l="l" t="t" r="r" b="b"/>
              <a:pathLst>
                <a:path w="920114" h="755014">
                  <a:moveTo>
                    <a:pt x="0" y="376435"/>
                  </a:moveTo>
                  <a:lnTo>
                    <a:pt x="3098" y="332425"/>
                  </a:lnTo>
                  <a:lnTo>
                    <a:pt x="12166" y="289934"/>
                  </a:lnTo>
                  <a:lnTo>
                    <a:pt x="26856" y="249242"/>
                  </a:lnTo>
                  <a:lnTo>
                    <a:pt x="46826" y="210628"/>
                  </a:lnTo>
                  <a:lnTo>
                    <a:pt x="71730" y="174368"/>
                  </a:lnTo>
                  <a:lnTo>
                    <a:pt x="101223" y="140743"/>
                  </a:lnTo>
                  <a:lnTo>
                    <a:pt x="134962" y="110031"/>
                  </a:lnTo>
                  <a:lnTo>
                    <a:pt x="172600" y="82510"/>
                  </a:lnTo>
                  <a:lnTo>
                    <a:pt x="213795" y="58459"/>
                  </a:lnTo>
                  <a:lnTo>
                    <a:pt x="258200" y="38157"/>
                  </a:lnTo>
                  <a:lnTo>
                    <a:pt x="305471" y="21881"/>
                  </a:lnTo>
                  <a:lnTo>
                    <a:pt x="355265" y="9910"/>
                  </a:lnTo>
                  <a:lnTo>
                    <a:pt x="407235" y="2524"/>
                  </a:lnTo>
                  <a:lnTo>
                    <a:pt x="461037" y="0"/>
                  </a:lnTo>
                  <a:lnTo>
                    <a:pt x="514762" y="2524"/>
                  </a:lnTo>
                  <a:lnTo>
                    <a:pt x="566615" y="9910"/>
                  </a:lnTo>
                  <a:lnTo>
                    <a:pt x="616258" y="21881"/>
                  </a:lnTo>
                  <a:lnTo>
                    <a:pt x="663355" y="38157"/>
                  </a:lnTo>
                  <a:lnTo>
                    <a:pt x="707566" y="58459"/>
                  </a:lnTo>
                  <a:lnTo>
                    <a:pt x="748557" y="82510"/>
                  </a:lnTo>
                  <a:lnTo>
                    <a:pt x="785988" y="110031"/>
                  </a:lnTo>
                  <a:lnTo>
                    <a:pt x="819523" y="140743"/>
                  </a:lnTo>
                  <a:lnTo>
                    <a:pt x="848824" y="174368"/>
                  </a:lnTo>
                  <a:lnTo>
                    <a:pt x="873554" y="210628"/>
                  </a:lnTo>
                  <a:lnTo>
                    <a:pt x="893376" y="249242"/>
                  </a:lnTo>
                  <a:lnTo>
                    <a:pt x="907952" y="289934"/>
                  </a:lnTo>
                  <a:lnTo>
                    <a:pt x="916945" y="332425"/>
                  </a:lnTo>
                  <a:lnTo>
                    <a:pt x="920018" y="376435"/>
                  </a:lnTo>
                  <a:lnTo>
                    <a:pt x="916945" y="420474"/>
                  </a:lnTo>
                  <a:lnTo>
                    <a:pt x="907952" y="463043"/>
                  </a:lnTo>
                  <a:lnTo>
                    <a:pt x="893376" y="503856"/>
                  </a:lnTo>
                  <a:lnTo>
                    <a:pt x="873554" y="542625"/>
                  </a:lnTo>
                  <a:lnTo>
                    <a:pt x="848824" y="579063"/>
                  </a:lnTo>
                  <a:lnTo>
                    <a:pt x="819523" y="612885"/>
                  </a:lnTo>
                  <a:lnTo>
                    <a:pt x="785988" y="643802"/>
                  </a:lnTo>
                  <a:lnTo>
                    <a:pt x="748557" y="671527"/>
                  </a:lnTo>
                  <a:lnTo>
                    <a:pt x="707566" y="695775"/>
                  </a:lnTo>
                  <a:lnTo>
                    <a:pt x="663355" y="716257"/>
                  </a:lnTo>
                  <a:lnTo>
                    <a:pt x="616258" y="732688"/>
                  </a:lnTo>
                  <a:lnTo>
                    <a:pt x="566615" y="744779"/>
                  </a:lnTo>
                  <a:lnTo>
                    <a:pt x="514762" y="752244"/>
                  </a:lnTo>
                  <a:lnTo>
                    <a:pt x="461037" y="754796"/>
                  </a:lnTo>
                  <a:lnTo>
                    <a:pt x="407235" y="752244"/>
                  </a:lnTo>
                  <a:lnTo>
                    <a:pt x="355265" y="744779"/>
                  </a:lnTo>
                  <a:lnTo>
                    <a:pt x="305471" y="732688"/>
                  </a:lnTo>
                  <a:lnTo>
                    <a:pt x="258200" y="716257"/>
                  </a:lnTo>
                  <a:lnTo>
                    <a:pt x="213795" y="695775"/>
                  </a:lnTo>
                  <a:lnTo>
                    <a:pt x="172600" y="671527"/>
                  </a:lnTo>
                  <a:lnTo>
                    <a:pt x="134962" y="643802"/>
                  </a:lnTo>
                  <a:lnTo>
                    <a:pt x="101223" y="612885"/>
                  </a:lnTo>
                  <a:lnTo>
                    <a:pt x="71730" y="579063"/>
                  </a:lnTo>
                  <a:lnTo>
                    <a:pt x="46826" y="542625"/>
                  </a:lnTo>
                  <a:lnTo>
                    <a:pt x="26856" y="503856"/>
                  </a:lnTo>
                  <a:lnTo>
                    <a:pt x="12166" y="463043"/>
                  </a:lnTo>
                  <a:lnTo>
                    <a:pt x="3098" y="420474"/>
                  </a:lnTo>
                  <a:lnTo>
                    <a:pt x="0" y="376435"/>
                  </a:lnTo>
                  <a:close/>
                </a:path>
              </a:pathLst>
            </a:custGeom>
            <a:ln w="23158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313396" y="5195694"/>
              <a:ext cx="156336" cy="16600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96731" y="5201484"/>
              <a:ext cx="25400" cy="158750"/>
            </a:xfrm>
            <a:custGeom>
              <a:avLst/>
              <a:gdLst/>
              <a:ahLst/>
              <a:cxnLst/>
              <a:rect l="l" t="t" r="r" b="b"/>
              <a:pathLst>
                <a:path w="25400" h="158750">
                  <a:moveTo>
                    <a:pt x="25198" y="50206"/>
                  </a:moveTo>
                  <a:lnTo>
                    <a:pt x="23141" y="50206"/>
                  </a:lnTo>
                  <a:lnTo>
                    <a:pt x="13628" y="52136"/>
                  </a:lnTo>
                  <a:lnTo>
                    <a:pt x="9771" y="52136"/>
                  </a:lnTo>
                  <a:lnTo>
                    <a:pt x="0" y="54066"/>
                  </a:lnTo>
                  <a:lnTo>
                    <a:pt x="0" y="55997"/>
                  </a:lnTo>
                  <a:lnTo>
                    <a:pt x="1189" y="64501"/>
                  </a:lnTo>
                  <a:lnTo>
                    <a:pt x="1799" y="74814"/>
                  </a:lnTo>
                  <a:lnTo>
                    <a:pt x="1904" y="81962"/>
                  </a:lnTo>
                  <a:lnTo>
                    <a:pt x="2024" y="128946"/>
                  </a:lnTo>
                  <a:lnTo>
                    <a:pt x="1799" y="140195"/>
                  </a:lnTo>
                  <a:lnTo>
                    <a:pt x="1189" y="148910"/>
                  </a:lnTo>
                  <a:lnTo>
                    <a:pt x="0" y="156359"/>
                  </a:lnTo>
                  <a:lnTo>
                    <a:pt x="2057" y="158289"/>
                  </a:lnTo>
                  <a:lnTo>
                    <a:pt x="13628" y="158289"/>
                  </a:lnTo>
                  <a:lnTo>
                    <a:pt x="23141" y="156359"/>
                  </a:lnTo>
                  <a:lnTo>
                    <a:pt x="25198" y="156359"/>
                  </a:lnTo>
                  <a:lnTo>
                    <a:pt x="24877" y="147040"/>
                  </a:lnTo>
                  <a:lnTo>
                    <a:pt x="24170" y="136817"/>
                  </a:lnTo>
                  <a:lnTo>
                    <a:pt x="23463" y="121889"/>
                  </a:lnTo>
                  <a:lnTo>
                    <a:pt x="23141" y="98457"/>
                  </a:lnTo>
                  <a:lnTo>
                    <a:pt x="23463" y="81962"/>
                  </a:lnTo>
                  <a:lnTo>
                    <a:pt x="24170" y="69266"/>
                  </a:lnTo>
                  <a:lnTo>
                    <a:pt x="24877" y="59103"/>
                  </a:lnTo>
                  <a:lnTo>
                    <a:pt x="25198" y="50206"/>
                  </a:lnTo>
                  <a:close/>
                </a:path>
                <a:path w="25400" h="158750">
                  <a:moveTo>
                    <a:pt x="25198" y="0"/>
                  </a:moveTo>
                  <a:lnTo>
                    <a:pt x="11570" y="0"/>
                  </a:lnTo>
                  <a:lnTo>
                    <a:pt x="2057" y="1930"/>
                  </a:lnTo>
                  <a:lnTo>
                    <a:pt x="0" y="1930"/>
                  </a:lnTo>
                  <a:lnTo>
                    <a:pt x="0" y="21230"/>
                  </a:lnTo>
                  <a:lnTo>
                    <a:pt x="2057" y="23160"/>
                  </a:lnTo>
                  <a:lnTo>
                    <a:pt x="11570" y="21230"/>
                  </a:lnTo>
                  <a:lnTo>
                    <a:pt x="25198" y="21230"/>
                  </a:lnTo>
                  <a:lnTo>
                    <a:pt x="251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45072" y="5249761"/>
              <a:ext cx="94367" cy="11194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658724" y="5220785"/>
              <a:ext cx="169707" cy="13898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819933" y="5004594"/>
              <a:ext cx="922655" cy="756920"/>
            </a:xfrm>
            <a:custGeom>
              <a:avLst/>
              <a:gdLst/>
              <a:ahLst/>
              <a:cxnLst/>
              <a:rect l="l" t="t" r="r" b="b"/>
              <a:pathLst>
                <a:path w="922654" h="756920">
                  <a:moveTo>
                    <a:pt x="461037" y="0"/>
                  </a:moveTo>
                  <a:lnTo>
                    <a:pt x="407282" y="2552"/>
                  </a:lnTo>
                  <a:lnTo>
                    <a:pt x="355346" y="10017"/>
                  </a:lnTo>
                  <a:lnTo>
                    <a:pt x="305573" y="22109"/>
                  </a:lnTo>
                  <a:lnTo>
                    <a:pt x="258312" y="38539"/>
                  </a:lnTo>
                  <a:lnTo>
                    <a:pt x="213908" y="59022"/>
                  </a:lnTo>
                  <a:lnTo>
                    <a:pt x="172708" y="83270"/>
                  </a:lnTo>
                  <a:lnTo>
                    <a:pt x="135058" y="110996"/>
                  </a:lnTo>
                  <a:lnTo>
                    <a:pt x="101304" y="141914"/>
                  </a:lnTo>
                  <a:lnTo>
                    <a:pt x="71793" y="175736"/>
                  </a:lnTo>
                  <a:lnTo>
                    <a:pt x="46871" y="212175"/>
                  </a:lnTo>
                  <a:lnTo>
                    <a:pt x="26884" y="250944"/>
                  </a:lnTo>
                  <a:lnTo>
                    <a:pt x="12179" y="291757"/>
                  </a:lnTo>
                  <a:lnTo>
                    <a:pt x="3102" y="334327"/>
                  </a:lnTo>
                  <a:lnTo>
                    <a:pt x="0" y="378365"/>
                  </a:lnTo>
                  <a:lnTo>
                    <a:pt x="3102" y="422400"/>
                  </a:lnTo>
                  <a:lnTo>
                    <a:pt x="12179" y="464965"/>
                  </a:lnTo>
                  <a:lnTo>
                    <a:pt x="26884" y="505775"/>
                  </a:lnTo>
                  <a:lnTo>
                    <a:pt x="46871" y="544542"/>
                  </a:lnTo>
                  <a:lnTo>
                    <a:pt x="71793" y="580979"/>
                  </a:lnTo>
                  <a:lnTo>
                    <a:pt x="101304" y="614800"/>
                  </a:lnTo>
                  <a:lnTo>
                    <a:pt x="135058" y="645717"/>
                  </a:lnTo>
                  <a:lnTo>
                    <a:pt x="172708" y="673442"/>
                  </a:lnTo>
                  <a:lnTo>
                    <a:pt x="213908" y="697690"/>
                  </a:lnTo>
                  <a:lnTo>
                    <a:pt x="258312" y="718173"/>
                  </a:lnTo>
                  <a:lnTo>
                    <a:pt x="305573" y="734604"/>
                  </a:lnTo>
                  <a:lnTo>
                    <a:pt x="355346" y="746695"/>
                  </a:lnTo>
                  <a:lnTo>
                    <a:pt x="407282" y="754161"/>
                  </a:lnTo>
                  <a:lnTo>
                    <a:pt x="461037" y="756713"/>
                  </a:lnTo>
                  <a:lnTo>
                    <a:pt x="514840" y="754161"/>
                  </a:lnTo>
                  <a:lnTo>
                    <a:pt x="566810" y="746695"/>
                  </a:lnTo>
                  <a:lnTo>
                    <a:pt x="616603" y="734604"/>
                  </a:lnTo>
                  <a:lnTo>
                    <a:pt x="663875" y="718173"/>
                  </a:lnTo>
                  <a:lnTo>
                    <a:pt x="708280" y="697690"/>
                  </a:lnTo>
                  <a:lnTo>
                    <a:pt x="749474" y="673442"/>
                  </a:lnTo>
                  <a:lnTo>
                    <a:pt x="787113" y="645717"/>
                  </a:lnTo>
                  <a:lnTo>
                    <a:pt x="820851" y="614800"/>
                  </a:lnTo>
                  <a:lnTo>
                    <a:pt x="850345" y="580979"/>
                  </a:lnTo>
                  <a:lnTo>
                    <a:pt x="875249" y="544542"/>
                  </a:lnTo>
                  <a:lnTo>
                    <a:pt x="895218" y="505775"/>
                  </a:lnTo>
                  <a:lnTo>
                    <a:pt x="909909" y="464965"/>
                  </a:lnTo>
                  <a:lnTo>
                    <a:pt x="918976" y="422400"/>
                  </a:lnTo>
                  <a:lnTo>
                    <a:pt x="922075" y="378365"/>
                  </a:lnTo>
                  <a:lnTo>
                    <a:pt x="918976" y="334327"/>
                  </a:lnTo>
                  <a:lnTo>
                    <a:pt x="909909" y="291757"/>
                  </a:lnTo>
                  <a:lnTo>
                    <a:pt x="895218" y="250944"/>
                  </a:lnTo>
                  <a:lnTo>
                    <a:pt x="875249" y="212175"/>
                  </a:lnTo>
                  <a:lnTo>
                    <a:pt x="850345" y="175736"/>
                  </a:lnTo>
                  <a:lnTo>
                    <a:pt x="820851" y="141914"/>
                  </a:lnTo>
                  <a:lnTo>
                    <a:pt x="787113" y="110996"/>
                  </a:lnTo>
                  <a:lnTo>
                    <a:pt x="749474" y="83270"/>
                  </a:lnTo>
                  <a:lnTo>
                    <a:pt x="708280" y="59022"/>
                  </a:lnTo>
                  <a:lnTo>
                    <a:pt x="663875" y="38539"/>
                  </a:lnTo>
                  <a:lnTo>
                    <a:pt x="616603" y="22109"/>
                  </a:lnTo>
                  <a:lnTo>
                    <a:pt x="566810" y="10017"/>
                  </a:lnTo>
                  <a:lnTo>
                    <a:pt x="514840" y="2552"/>
                  </a:lnTo>
                  <a:lnTo>
                    <a:pt x="461037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819933" y="5004594"/>
              <a:ext cx="922655" cy="756920"/>
            </a:xfrm>
            <a:custGeom>
              <a:avLst/>
              <a:gdLst/>
              <a:ahLst/>
              <a:cxnLst/>
              <a:rect l="l" t="t" r="r" b="b"/>
              <a:pathLst>
                <a:path w="922654" h="756920">
                  <a:moveTo>
                    <a:pt x="0" y="378365"/>
                  </a:moveTo>
                  <a:lnTo>
                    <a:pt x="3102" y="334327"/>
                  </a:lnTo>
                  <a:lnTo>
                    <a:pt x="12179" y="291757"/>
                  </a:lnTo>
                  <a:lnTo>
                    <a:pt x="26884" y="250944"/>
                  </a:lnTo>
                  <a:lnTo>
                    <a:pt x="46871" y="212175"/>
                  </a:lnTo>
                  <a:lnTo>
                    <a:pt x="71793" y="175736"/>
                  </a:lnTo>
                  <a:lnTo>
                    <a:pt x="101304" y="141914"/>
                  </a:lnTo>
                  <a:lnTo>
                    <a:pt x="135058" y="110996"/>
                  </a:lnTo>
                  <a:lnTo>
                    <a:pt x="172708" y="83270"/>
                  </a:lnTo>
                  <a:lnTo>
                    <a:pt x="213908" y="59022"/>
                  </a:lnTo>
                  <a:lnTo>
                    <a:pt x="258312" y="38539"/>
                  </a:lnTo>
                  <a:lnTo>
                    <a:pt x="305573" y="22109"/>
                  </a:lnTo>
                  <a:lnTo>
                    <a:pt x="355346" y="10017"/>
                  </a:lnTo>
                  <a:lnTo>
                    <a:pt x="407282" y="2552"/>
                  </a:lnTo>
                  <a:lnTo>
                    <a:pt x="461037" y="0"/>
                  </a:lnTo>
                  <a:lnTo>
                    <a:pt x="514840" y="2552"/>
                  </a:lnTo>
                  <a:lnTo>
                    <a:pt x="566810" y="10017"/>
                  </a:lnTo>
                  <a:lnTo>
                    <a:pt x="616603" y="22109"/>
                  </a:lnTo>
                  <a:lnTo>
                    <a:pt x="663875" y="38539"/>
                  </a:lnTo>
                  <a:lnTo>
                    <a:pt x="708280" y="59022"/>
                  </a:lnTo>
                  <a:lnTo>
                    <a:pt x="749474" y="83270"/>
                  </a:lnTo>
                  <a:lnTo>
                    <a:pt x="787113" y="110996"/>
                  </a:lnTo>
                  <a:lnTo>
                    <a:pt x="820851" y="141914"/>
                  </a:lnTo>
                  <a:lnTo>
                    <a:pt x="850345" y="175736"/>
                  </a:lnTo>
                  <a:lnTo>
                    <a:pt x="875249" y="212175"/>
                  </a:lnTo>
                  <a:lnTo>
                    <a:pt x="895218" y="250944"/>
                  </a:lnTo>
                  <a:lnTo>
                    <a:pt x="909909" y="291757"/>
                  </a:lnTo>
                  <a:lnTo>
                    <a:pt x="918976" y="334327"/>
                  </a:lnTo>
                  <a:lnTo>
                    <a:pt x="922075" y="378365"/>
                  </a:lnTo>
                  <a:lnTo>
                    <a:pt x="918976" y="422400"/>
                  </a:lnTo>
                  <a:lnTo>
                    <a:pt x="909909" y="464965"/>
                  </a:lnTo>
                  <a:lnTo>
                    <a:pt x="895218" y="505775"/>
                  </a:lnTo>
                  <a:lnTo>
                    <a:pt x="875249" y="544542"/>
                  </a:lnTo>
                  <a:lnTo>
                    <a:pt x="850345" y="580979"/>
                  </a:lnTo>
                  <a:lnTo>
                    <a:pt x="820851" y="614800"/>
                  </a:lnTo>
                  <a:lnTo>
                    <a:pt x="787113" y="645717"/>
                  </a:lnTo>
                  <a:lnTo>
                    <a:pt x="749474" y="673442"/>
                  </a:lnTo>
                  <a:lnTo>
                    <a:pt x="708280" y="697690"/>
                  </a:lnTo>
                  <a:lnTo>
                    <a:pt x="663875" y="718173"/>
                  </a:lnTo>
                  <a:lnTo>
                    <a:pt x="616603" y="734604"/>
                  </a:lnTo>
                  <a:lnTo>
                    <a:pt x="566810" y="746695"/>
                  </a:lnTo>
                  <a:lnTo>
                    <a:pt x="514840" y="754161"/>
                  </a:lnTo>
                  <a:lnTo>
                    <a:pt x="461037" y="756713"/>
                  </a:lnTo>
                  <a:lnTo>
                    <a:pt x="407282" y="754161"/>
                  </a:lnTo>
                  <a:lnTo>
                    <a:pt x="355346" y="746695"/>
                  </a:lnTo>
                  <a:lnTo>
                    <a:pt x="305573" y="734604"/>
                  </a:lnTo>
                  <a:lnTo>
                    <a:pt x="258312" y="718173"/>
                  </a:lnTo>
                  <a:lnTo>
                    <a:pt x="213908" y="697690"/>
                  </a:lnTo>
                  <a:lnTo>
                    <a:pt x="172708" y="673442"/>
                  </a:lnTo>
                  <a:lnTo>
                    <a:pt x="135058" y="645717"/>
                  </a:lnTo>
                  <a:lnTo>
                    <a:pt x="101304" y="614800"/>
                  </a:lnTo>
                  <a:lnTo>
                    <a:pt x="71793" y="580979"/>
                  </a:lnTo>
                  <a:lnTo>
                    <a:pt x="46871" y="544542"/>
                  </a:lnTo>
                  <a:lnTo>
                    <a:pt x="26884" y="505775"/>
                  </a:lnTo>
                  <a:lnTo>
                    <a:pt x="12179" y="464965"/>
                  </a:lnTo>
                  <a:lnTo>
                    <a:pt x="3102" y="422400"/>
                  </a:lnTo>
                  <a:lnTo>
                    <a:pt x="0" y="378365"/>
                  </a:lnTo>
                  <a:close/>
                </a:path>
              </a:pathLst>
            </a:custGeom>
            <a:ln w="23158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221316" y="4155195"/>
              <a:ext cx="0" cy="1324610"/>
            </a:xfrm>
            <a:custGeom>
              <a:avLst/>
              <a:gdLst/>
              <a:ahLst/>
              <a:cxnLst/>
              <a:rect l="l" t="t" r="r" b="b"/>
              <a:pathLst>
                <a:path h="1324610">
                  <a:moveTo>
                    <a:pt x="0" y="1324267"/>
                  </a:moveTo>
                  <a:lnTo>
                    <a:pt x="0" y="1324267"/>
                  </a:lnTo>
                  <a:lnTo>
                    <a:pt x="0" y="0"/>
                  </a:lnTo>
                </a:path>
              </a:pathLst>
            </a:custGeom>
            <a:ln w="11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746650" y="4933157"/>
              <a:ext cx="922655" cy="755015"/>
            </a:xfrm>
            <a:custGeom>
              <a:avLst/>
              <a:gdLst/>
              <a:ahLst/>
              <a:cxnLst/>
              <a:rect l="l" t="t" r="r" b="b"/>
              <a:pathLst>
                <a:path w="922654" h="755014">
                  <a:moveTo>
                    <a:pt x="461037" y="0"/>
                  </a:moveTo>
                  <a:lnTo>
                    <a:pt x="407282" y="2524"/>
                  </a:lnTo>
                  <a:lnTo>
                    <a:pt x="355346" y="9910"/>
                  </a:lnTo>
                  <a:lnTo>
                    <a:pt x="305573" y="21881"/>
                  </a:lnTo>
                  <a:lnTo>
                    <a:pt x="258312" y="38157"/>
                  </a:lnTo>
                  <a:lnTo>
                    <a:pt x="213908" y="58459"/>
                  </a:lnTo>
                  <a:lnTo>
                    <a:pt x="172708" y="82510"/>
                  </a:lnTo>
                  <a:lnTo>
                    <a:pt x="135058" y="110031"/>
                  </a:lnTo>
                  <a:lnTo>
                    <a:pt x="101304" y="140743"/>
                  </a:lnTo>
                  <a:lnTo>
                    <a:pt x="71793" y="174368"/>
                  </a:lnTo>
                  <a:lnTo>
                    <a:pt x="46871" y="210628"/>
                  </a:lnTo>
                  <a:lnTo>
                    <a:pt x="26884" y="249242"/>
                  </a:lnTo>
                  <a:lnTo>
                    <a:pt x="12179" y="289934"/>
                  </a:lnTo>
                  <a:lnTo>
                    <a:pt x="3102" y="332425"/>
                  </a:lnTo>
                  <a:lnTo>
                    <a:pt x="0" y="376435"/>
                  </a:lnTo>
                  <a:lnTo>
                    <a:pt x="3102" y="420474"/>
                  </a:lnTo>
                  <a:lnTo>
                    <a:pt x="12179" y="463043"/>
                  </a:lnTo>
                  <a:lnTo>
                    <a:pt x="26884" y="503856"/>
                  </a:lnTo>
                  <a:lnTo>
                    <a:pt x="46871" y="542625"/>
                  </a:lnTo>
                  <a:lnTo>
                    <a:pt x="71793" y="579063"/>
                  </a:lnTo>
                  <a:lnTo>
                    <a:pt x="101304" y="612885"/>
                  </a:lnTo>
                  <a:lnTo>
                    <a:pt x="135058" y="643802"/>
                  </a:lnTo>
                  <a:lnTo>
                    <a:pt x="172708" y="671527"/>
                  </a:lnTo>
                  <a:lnTo>
                    <a:pt x="213908" y="695775"/>
                  </a:lnTo>
                  <a:lnTo>
                    <a:pt x="258312" y="716257"/>
                  </a:lnTo>
                  <a:lnTo>
                    <a:pt x="305573" y="732688"/>
                  </a:lnTo>
                  <a:lnTo>
                    <a:pt x="355346" y="744779"/>
                  </a:lnTo>
                  <a:lnTo>
                    <a:pt x="407282" y="752244"/>
                  </a:lnTo>
                  <a:lnTo>
                    <a:pt x="461037" y="754796"/>
                  </a:lnTo>
                  <a:lnTo>
                    <a:pt x="514840" y="752244"/>
                  </a:lnTo>
                  <a:lnTo>
                    <a:pt x="566810" y="744779"/>
                  </a:lnTo>
                  <a:lnTo>
                    <a:pt x="616603" y="732688"/>
                  </a:lnTo>
                  <a:lnTo>
                    <a:pt x="663875" y="716257"/>
                  </a:lnTo>
                  <a:lnTo>
                    <a:pt x="708280" y="695775"/>
                  </a:lnTo>
                  <a:lnTo>
                    <a:pt x="749474" y="671527"/>
                  </a:lnTo>
                  <a:lnTo>
                    <a:pt x="787113" y="643802"/>
                  </a:lnTo>
                  <a:lnTo>
                    <a:pt x="820851" y="612885"/>
                  </a:lnTo>
                  <a:lnTo>
                    <a:pt x="850345" y="579063"/>
                  </a:lnTo>
                  <a:lnTo>
                    <a:pt x="875249" y="542625"/>
                  </a:lnTo>
                  <a:lnTo>
                    <a:pt x="895218" y="503856"/>
                  </a:lnTo>
                  <a:lnTo>
                    <a:pt x="909909" y="463043"/>
                  </a:lnTo>
                  <a:lnTo>
                    <a:pt x="918976" y="420474"/>
                  </a:lnTo>
                  <a:lnTo>
                    <a:pt x="922075" y="376435"/>
                  </a:lnTo>
                  <a:lnTo>
                    <a:pt x="918976" y="332425"/>
                  </a:lnTo>
                  <a:lnTo>
                    <a:pt x="909909" y="289934"/>
                  </a:lnTo>
                  <a:lnTo>
                    <a:pt x="895218" y="249242"/>
                  </a:lnTo>
                  <a:lnTo>
                    <a:pt x="875249" y="210628"/>
                  </a:lnTo>
                  <a:lnTo>
                    <a:pt x="850345" y="174368"/>
                  </a:lnTo>
                  <a:lnTo>
                    <a:pt x="820851" y="140743"/>
                  </a:lnTo>
                  <a:lnTo>
                    <a:pt x="787113" y="110031"/>
                  </a:lnTo>
                  <a:lnTo>
                    <a:pt x="749474" y="82510"/>
                  </a:lnTo>
                  <a:lnTo>
                    <a:pt x="708280" y="58459"/>
                  </a:lnTo>
                  <a:lnTo>
                    <a:pt x="663875" y="38157"/>
                  </a:lnTo>
                  <a:lnTo>
                    <a:pt x="616603" y="21881"/>
                  </a:lnTo>
                  <a:lnTo>
                    <a:pt x="566810" y="9910"/>
                  </a:lnTo>
                  <a:lnTo>
                    <a:pt x="514840" y="2524"/>
                  </a:lnTo>
                  <a:lnTo>
                    <a:pt x="461037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746650" y="4933157"/>
              <a:ext cx="922655" cy="755015"/>
            </a:xfrm>
            <a:custGeom>
              <a:avLst/>
              <a:gdLst/>
              <a:ahLst/>
              <a:cxnLst/>
              <a:rect l="l" t="t" r="r" b="b"/>
              <a:pathLst>
                <a:path w="922654" h="755014">
                  <a:moveTo>
                    <a:pt x="0" y="376435"/>
                  </a:moveTo>
                  <a:lnTo>
                    <a:pt x="3102" y="332425"/>
                  </a:lnTo>
                  <a:lnTo>
                    <a:pt x="12179" y="289934"/>
                  </a:lnTo>
                  <a:lnTo>
                    <a:pt x="26884" y="249242"/>
                  </a:lnTo>
                  <a:lnTo>
                    <a:pt x="46871" y="210628"/>
                  </a:lnTo>
                  <a:lnTo>
                    <a:pt x="71793" y="174368"/>
                  </a:lnTo>
                  <a:lnTo>
                    <a:pt x="101304" y="140743"/>
                  </a:lnTo>
                  <a:lnTo>
                    <a:pt x="135058" y="110031"/>
                  </a:lnTo>
                  <a:lnTo>
                    <a:pt x="172708" y="82510"/>
                  </a:lnTo>
                  <a:lnTo>
                    <a:pt x="213908" y="58459"/>
                  </a:lnTo>
                  <a:lnTo>
                    <a:pt x="258312" y="38157"/>
                  </a:lnTo>
                  <a:lnTo>
                    <a:pt x="305573" y="21881"/>
                  </a:lnTo>
                  <a:lnTo>
                    <a:pt x="355346" y="9910"/>
                  </a:lnTo>
                  <a:lnTo>
                    <a:pt x="407282" y="2524"/>
                  </a:lnTo>
                  <a:lnTo>
                    <a:pt x="461037" y="0"/>
                  </a:lnTo>
                  <a:lnTo>
                    <a:pt x="514840" y="2524"/>
                  </a:lnTo>
                  <a:lnTo>
                    <a:pt x="566810" y="9910"/>
                  </a:lnTo>
                  <a:lnTo>
                    <a:pt x="616603" y="21881"/>
                  </a:lnTo>
                  <a:lnTo>
                    <a:pt x="663875" y="38157"/>
                  </a:lnTo>
                  <a:lnTo>
                    <a:pt x="708280" y="58459"/>
                  </a:lnTo>
                  <a:lnTo>
                    <a:pt x="749474" y="82510"/>
                  </a:lnTo>
                  <a:lnTo>
                    <a:pt x="787113" y="110031"/>
                  </a:lnTo>
                  <a:lnTo>
                    <a:pt x="820851" y="140743"/>
                  </a:lnTo>
                  <a:lnTo>
                    <a:pt x="850345" y="174368"/>
                  </a:lnTo>
                  <a:lnTo>
                    <a:pt x="875249" y="210628"/>
                  </a:lnTo>
                  <a:lnTo>
                    <a:pt x="895218" y="249242"/>
                  </a:lnTo>
                  <a:lnTo>
                    <a:pt x="909909" y="289934"/>
                  </a:lnTo>
                  <a:lnTo>
                    <a:pt x="918976" y="332425"/>
                  </a:lnTo>
                  <a:lnTo>
                    <a:pt x="922075" y="376435"/>
                  </a:lnTo>
                  <a:lnTo>
                    <a:pt x="918976" y="420474"/>
                  </a:lnTo>
                  <a:lnTo>
                    <a:pt x="909909" y="463043"/>
                  </a:lnTo>
                  <a:lnTo>
                    <a:pt x="895218" y="503856"/>
                  </a:lnTo>
                  <a:lnTo>
                    <a:pt x="875249" y="542625"/>
                  </a:lnTo>
                  <a:lnTo>
                    <a:pt x="850345" y="579063"/>
                  </a:lnTo>
                  <a:lnTo>
                    <a:pt x="820851" y="612885"/>
                  </a:lnTo>
                  <a:lnTo>
                    <a:pt x="787113" y="643802"/>
                  </a:lnTo>
                  <a:lnTo>
                    <a:pt x="749474" y="671527"/>
                  </a:lnTo>
                  <a:lnTo>
                    <a:pt x="708280" y="695775"/>
                  </a:lnTo>
                  <a:lnTo>
                    <a:pt x="663875" y="716257"/>
                  </a:lnTo>
                  <a:lnTo>
                    <a:pt x="616603" y="732688"/>
                  </a:lnTo>
                  <a:lnTo>
                    <a:pt x="566810" y="744779"/>
                  </a:lnTo>
                  <a:lnTo>
                    <a:pt x="514840" y="752244"/>
                  </a:lnTo>
                  <a:lnTo>
                    <a:pt x="461037" y="754796"/>
                  </a:lnTo>
                  <a:lnTo>
                    <a:pt x="407282" y="752244"/>
                  </a:lnTo>
                  <a:lnTo>
                    <a:pt x="355346" y="744779"/>
                  </a:lnTo>
                  <a:lnTo>
                    <a:pt x="305573" y="732688"/>
                  </a:lnTo>
                  <a:lnTo>
                    <a:pt x="258312" y="716257"/>
                  </a:lnTo>
                  <a:lnTo>
                    <a:pt x="213908" y="695775"/>
                  </a:lnTo>
                  <a:lnTo>
                    <a:pt x="172708" y="671527"/>
                  </a:lnTo>
                  <a:lnTo>
                    <a:pt x="135058" y="643802"/>
                  </a:lnTo>
                  <a:lnTo>
                    <a:pt x="101304" y="612885"/>
                  </a:lnTo>
                  <a:lnTo>
                    <a:pt x="71793" y="579063"/>
                  </a:lnTo>
                  <a:lnTo>
                    <a:pt x="46871" y="542625"/>
                  </a:lnTo>
                  <a:lnTo>
                    <a:pt x="26884" y="503856"/>
                  </a:lnTo>
                  <a:lnTo>
                    <a:pt x="12179" y="463043"/>
                  </a:lnTo>
                  <a:lnTo>
                    <a:pt x="3102" y="420474"/>
                  </a:lnTo>
                  <a:lnTo>
                    <a:pt x="0" y="376435"/>
                  </a:lnTo>
                  <a:close/>
                </a:path>
              </a:pathLst>
            </a:custGeom>
            <a:ln w="23158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955184" y="5211135"/>
              <a:ext cx="111852" cy="15056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086310" y="5195697"/>
              <a:ext cx="77470" cy="164465"/>
            </a:xfrm>
            <a:custGeom>
              <a:avLst/>
              <a:gdLst/>
              <a:ahLst/>
              <a:cxnLst/>
              <a:rect l="l" t="t" r="r" b="b"/>
              <a:pathLst>
                <a:path w="77470" h="164464">
                  <a:moveTo>
                    <a:pt x="24942" y="162153"/>
                  </a:moveTo>
                  <a:lnTo>
                    <a:pt x="23901" y="147891"/>
                  </a:lnTo>
                  <a:lnTo>
                    <a:pt x="23177" y="111404"/>
                  </a:lnTo>
                  <a:lnTo>
                    <a:pt x="23152" y="0"/>
                  </a:lnTo>
                  <a:lnTo>
                    <a:pt x="13373" y="1930"/>
                  </a:lnTo>
                  <a:lnTo>
                    <a:pt x="9525" y="1930"/>
                  </a:lnTo>
                  <a:lnTo>
                    <a:pt x="0" y="3860"/>
                  </a:lnTo>
                  <a:lnTo>
                    <a:pt x="1574" y="46824"/>
                  </a:lnTo>
                  <a:lnTo>
                    <a:pt x="1574" y="135851"/>
                  </a:lnTo>
                  <a:lnTo>
                    <a:pt x="1041" y="150723"/>
                  </a:lnTo>
                  <a:lnTo>
                    <a:pt x="0" y="162153"/>
                  </a:lnTo>
                  <a:lnTo>
                    <a:pt x="1803" y="164084"/>
                  </a:lnTo>
                  <a:lnTo>
                    <a:pt x="13373" y="164084"/>
                  </a:lnTo>
                  <a:lnTo>
                    <a:pt x="23152" y="162153"/>
                  </a:lnTo>
                  <a:lnTo>
                    <a:pt x="24942" y="162153"/>
                  </a:lnTo>
                  <a:close/>
                </a:path>
                <a:path w="77470" h="164464">
                  <a:moveTo>
                    <a:pt x="75082" y="56007"/>
                  </a:moveTo>
                  <a:lnTo>
                    <a:pt x="73291" y="56007"/>
                  </a:lnTo>
                  <a:lnTo>
                    <a:pt x="63512" y="57937"/>
                  </a:lnTo>
                  <a:lnTo>
                    <a:pt x="59664" y="57937"/>
                  </a:lnTo>
                  <a:lnTo>
                    <a:pt x="51943" y="59855"/>
                  </a:lnTo>
                  <a:lnTo>
                    <a:pt x="50152" y="61785"/>
                  </a:lnTo>
                  <a:lnTo>
                    <a:pt x="51181" y="70294"/>
                  </a:lnTo>
                  <a:lnTo>
                    <a:pt x="51727" y="80606"/>
                  </a:lnTo>
                  <a:lnTo>
                    <a:pt x="51917" y="95986"/>
                  </a:lnTo>
                  <a:lnTo>
                    <a:pt x="51943" y="164084"/>
                  </a:lnTo>
                  <a:lnTo>
                    <a:pt x="63512" y="164084"/>
                  </a:lnTo>
                  <a:lnTo>
                    <a:pt x="75082" y="162153"/>
                  </a:lnTo>
                  <a:lnTo>
                    <a:pt x="75082" y="56007"/>
                  </a:lnTo>
                  <a:close/>
                </a:path>
                <a:path w="77470" h="164464">
                  <a:moveTo>
                    <a:pt x="77139" y="5791"/>
                  </a:moveTo>
                  <a:lnTo>
                    <a:pt x="63512" y="5791"/>
                  </a:lnTo>
                  <a:lnTo>
                    <a:pt x="51943" y="7721"/>
                  </a:lnTo>
                  <a:lnTo>
                    <a:pt x="50152" y="7721"/>
                  </a:lnTo>
                  <a:lnTo>
                    <a:pt x="51943" y="11582"/>
                  </a:lnTo>
                  <a:lnTo>
                    <a:pt x="51943" y="28956"/>
                  </a:lnTo>
                  <a:lnTo>
                    <a:pt x="61722" y="27025"/>
                  </a:lnTo>
                  <a:lnTo>
                    <a:pt x="75082" y="27025"/>
                  </a:lnTo>
                  <a:lnTo>
                    <a:pt x="77139" y="25095"/>
                  </a:lnTo>
                  <a:lnTo>
                    <a:pt x="75082" y="17373"/>
                  </a:lnTo>
                  <a:lnTo>
                    <a:pt x="75082" y="15443"/>
                  </a:lnTo>
                  <a:lnTo>
                    <a:pt x="77139" y="57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184546" y="5249761"/>
              <a:ext cx="94624" cy="11194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300256" y="5220785"/>
              <a:ext cx="169964" cy="13898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388438" y="5004594"/>
              <a:ext cx="920115" cy="756920"/>
            </a:xfrm>
            <a:custGeom>
              <a:avLst/>
              <a:gdLst/>
              <a:ahLst/>
              <a:cxnLst/>
              <a:rect l="l" t="t" r="r" b="b"/>
              <a:pathLst>
                <a:path w="920115" h="756920">
                  <a:moveTo>
                    <a:pt x="461037" y="0"/>
                  </a:moveTo>
                  <a:lnTo>
                    <a:pt x="407235" y="2552"/>
                  </a:lnTo>
                  <a:lnTo>
                    <a:pt x="355265" y="10017"/>
                  </a:lnTo>
                  <a:lnTo>
                    <a:pt x="305471" y="22109"/>
                  </a:lnTo>
                  <a:lnTo>
                    <a:pt x="258200" y="38539"/>
                  </a:lnTo>
                  <a:lnTo>
                    <a:pt x="213795" y="59022"/>
                  </a:lnTo>
                  <a:lnTo>
                    <a:pt x="172600" y="83270"/>
                  </a:lnTo>
                  <a:lnTo>
                    <a:pt x="134962" y="110996"/>
                  </a:lnTo>
                  <a:lnTo>
                    <a:pt x="101223" y="141914"/>
                  </a:lnTo>
                  <a:lnTo>
                    <a:pt x="71730" y="175736"/>
                  </a:lnTo>
                  <a:lnTo>
                    <a:pt x="46826" y="212175"/>
                  </a:lnTo>
                  <a:lnTo>
                    <a:pt x="26856" y="250944"/>
                  </a:lnTo>
                  <a:lnTo>
                    <a:pt x="12166" y="291757"/>
                  </a:lnTo>
                  <a:lnTo>
                    <a:pt x="3098" y="334327"/>
                  </a:lnTo>
                  <a:lnTo>
                    <a:pt x="0" y="378365"/>
                  </a:lnTo>
                  <a:lnTo>
                    <a:pt x="3098" y="422400"/>
                  </a:lnTo>
                  <a:lnTo>
                    <a:pt x="12166" y="464965"/>
                  </a:lnTo>
                  <a:lnTo>
                    <a:pt x="26856" y="505775"/>
                  </a:lnTo>
                  <a:lnTo>
                    <a:pt x="46826" y="544542"/>
                  </a:lnTo>
                  <a:lnTo>
                    <a:pt x="71730" y="580979"/>
                  </a:lnTo>
                  <a:lnTo>
                    <a:pt x="101223" y="614800"/>
                  </a:lnTo>
                  <a:lnTo>
                    <a:pt x="134962" y="645717"/>
                  </a:lnTo>
                  <a:lnTo>
                    <a:pt x="172600" y="673442"/>
                  </a:lnTo>
                  <a:lnTo>
                    <a:pt x="213795" y="697690"/>
                  </a:lnTo>
                  <a:lnTo>
                    <a:pt x="258200" y="718173"/>
                  </a:lnTo>
                  <a:lnTo>
                    <a:pt x="305471" y="734604"/>
                  </a:lnTo>
                  <a:lnTo>
                    <a:pt x="355265" y="746695"/>
                  </a:lnTo>
                  <a:lnTo>
                    <a:pt x="407235" y="754161"/>
                  </a:lnTo>
                  <a:lnTo>
                    <a:pt x="461037" y="756713"/>
                  </a:lnTo>
                  <a:lnTo>
                    <a:pt x="514382" y="754161"/>
                  </a:lnTo>
                  <a:lnTo>
                    <a:pt x="565967" y="746695"/>
                  </a:lnTo>
                  <a:lnTo>
                    <a:pt x="615442" y="734604"/>
                  </a:lnTo>
                  <a:lnTo>
                    <a:pt x="662455" y="718173"/>
                  </a:lnTo>
                  <a:lnTo>
                    <a:pt x="706656" y="697690"/>
                  </a:lnTo>
                  <a:lnTo>
                    <a:pt x="747693" y="673442"/>
                  </a:lnTo>
                  <a:lnTo>
                    <a:pt x="785217" y="645717"/>
                  </a:lnTo>
                  <a:lnTo>
                    <a:pt x="818875" y="614800"/>
                  </a:lnTo>
                  <a:lnTo>
                    <a:pt x="848318" y="580979"/>
                  </a:lnTo>
                  <a:lnTo>
                    <a:pt x="873195" y="544542"/>
                  </a:lnTo>
                  <a:lnTo>
                    <a:pt x="893154" y="505775"/>
                  </a:lnTo>
                  <a:lnTo>
                    <a:pt x="907844" y="464965"/>
                  </a:lnTo>
                  <a:lnTo>
                    <a:pt x="916916" y="422400"/>
                  </a:lnTo>
                  <a:lnTo>
                    <a:pt x="920018" y="378365"/>
                  </a:lnTo>
                  <a:lnTo>
                    <a:pt x="916916" y="334327"/>
                  </a:lnTo>
                  <a:lnTo>
                    <a:pt x="907844" y="291757"/>
                  </a:lnTo>
                  <a:lnTo>
                    <a:pt x="893154" y="250944"/>
                  </a:lnTo>
                  <a:lnTo>
                    <a:pt x="873195" y="212175"/>
                  </a:lnTo>
                  <a:lnTo>
                    <a:pt x="848318" y="175736"/>
                  </a:lnTo>
                  <a:lnTo>
                    <a:pt x="818875" y="141914"/>
                  </a:lnTo>
                  <a:lnTo>
                    <a:pt x="785217" y="110996"/>
                  </a:lnTo>
                  <a:lnTo>
                    <a:pt x="747693" y="83270"/>
                  </a:lnTo>
                  <a:lnTo>
                    <a:pt x="706656" y="59022"/>
                  </a:lnTo>
                  <a:lnTo>
                    <a:pt x="662455" y="38539"/>
                  </a:lnTo>
                  <a:lnTo>
                    <a:pt x="615442" y="22109"/>
                  </a:lnTo>
                  <a:lnTo>
                    <a:pt x="565967" y="10017"/>
                  </a:lnTo>
                  <a:lnTo>
                    <a:pt x="514382" y="2552"/>
                  </a:lnTo>
                  <a:lnTo>
                    <a:pt x="461037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88438" y="5004594"/>
              <a:ext cx="920115" cy="756920"/>
            </a:xfrm>
            <a:custGeom>
              <a:avLst/>
              <a:gdLst/>
              <a:ahLst/>
              <a:cxnLst/>
              <a:rect l="l" t="t" r="r" b="b"/>
              <a:pathLst>
                <a:path w="920115" h="756920">
                  <a:moveTo>
                    <a:pt x="0" y="378365"/>
                  </a:moveTo>
                  <a:lnTo>
                    <a:pt x="3098" y="334327"/>
                  </a:lnTo>
                  <a:lnTo>
                    <a:pt x="12166" y="291757"/>
                  </a:lnTo>
                  <a:lnTo>
                    <a:pt x="26856" y="250944"/>
                  </a:lnTo>
                  <a:lnTo>
                    <a:pt x="46826" y="212175"/>
                  </a:lnTo>
                  <a:lnTo>
                    <a:pt x="71730" y="175736"/>
                  </a:lnTo>
                  <a:lnTo>
                    <a:pt x="101223" y="141914"/>
                  </a:lnTo>
                  <a:lnTo>
                    <a:pt x="134962" y="110996"/>
                  </a:lnTo>
                  <a:lnTo>
                    <a:pt x="172600" y="83270"/>
                  </a:lnTo>
                  <a:lnTo>
                    <a:pt x="213795" y="59022"/>
                  </a:lnTo>
                  <a:lnTo>
                    <a:pt x="258200" y="38539"/>
                  </a:lnTo>
                  <a:lnTo>
                    <a:pt x="305471" y="22109"/>
                  </a:lnTo>
                  <a:lnTo>
                    <a:pt x="355265" y="10017"/>
                  </a:lnTo>
                  <a:lnTo>
                    <a:pt x="407235" y="2552"/>
                  </a:lnTo>
                  <a:lnTo>
                    <a:pt x="461037" y="0"/>
                  </a:lnTo>
                  <a:lnTo>
                    <a:pt x="514382" y="2552"/>
                  </a:lnTo>
                  <a:lnTo>
                    <a:pt x="565967" y="10017"/>
                  </a:lnTo>
                  <a:lnTo>
                    <a:pt x="615442" y="22109"/>
                  </a:lnTo>
                  <a:lnTo>
                    <a:pt x="662455" y="38539"/>
                  </a:lnTo>
                  <a:lnTo>
                    <a:pt x="706656" y="59022"/>
                  </a:lnTo>
                  <a:lnTo>
                    <a:pt x="747693" y="83270"/>
                  </a:lnTo>
                  <a:lnTo>
                    <a:pt x="785217" y="110996"/>
                  </a:lnTo>
                  <a:lnTo>
                    <a:pt x="818875" y="141914"/>
                  </a:lnTo>
                  <a:lnTo>
                    <a:pt x="848318" y="175736"/>
                  </a:lnTo>
                  <a:lnTo>
                    <a:pt x="873195" y="212175"/>
                  </a:lnTo>
                  <a:lnTo>
                    <a:pt x="893154" y="250944"/>
                  </a:lnTo>
                  <a:lnTo>
                    <a:pt x="907844" y="291757"/>
                  </a:lnTo>
                  <a:lnTo>
                    <a:pt x="916916" y="334327"/>
                  </a:lnTo>
                  <a:lnTo>
                    <a:pt x="920018" y="378365"/>
                  </a:lnTo>
                  <a:lnTo>
                    <a:pt x="916916" y="422400"/>
                  </a:lnTo>
                  <a:lnTo>
                    <a:pt x="907844" y="464965"/>
                  </a:lnTo>
                  <a:lnTo>
                    <a:pt x="893154" y="505775"/>
                  </a:lnTo>
                  <a:lnTo>
                    <a:pt x="873195" y="544542"/>
                  </a:lnTo>
                  <a:lnTo>
                    <a:pt x="848318" y="580979"/>
                  </a:lnTo>
                  <a:lnTo>
                    <a:pt x="818875" y="614800"/>
                  </a:lnTo>
                  <a:lnTo>
                    <a:pt x="785217" y="645717"/>
                  </a:lnTo>
                  <a:lnTo>
                    <a:pt x="747693" y="673442"/>
                  </a:lnTo>
                  <a:lnTo>
                    <a:pt x="706656" y="697690"/>
                  </a:lnTo>
                  <a:lnTo>
                    <a:pt x="662455" y="718173"/>
                  </a:lnTo>
                  <a:lnTo>
                    <a:pt x="615442" y="734604"/>
                  </a:lnTo>
                  <a:lnTo>
                    <a:pt x="565967" y="746695"/>
                  </a:lnTo>
                  <a:lnTo>
                    <a:pt x="514382" y="754161"/>
                  </a:lnTo>
                  <a:lnTo>
                    <a:pt x="461037" y="756713"/>
                  </a:lnTo>
                  <a:lnTo>
                    <a:pt x="407235" y="754161"/>
                  </a:lnTo>
                  <a:lnTo>
                    <a:pt x="355265" y="746695"/>
                  </a:lnTo>
                  <a:lnTo>
                    <a:pt x="305471" y="734604"/>
                  </a:lnTo>
                  <a:lnTo>
                    <a:pt x="258200" y="718173"/>
                  </a:lnTo>
                  <a:lnTo>
                    <a:pt x="213795" y="697690"/>
                  </a:lnTo>
                  <a:lnTo>
                    <a:pt x="172600" y="673442"/>
                  </a:lnTo>
                  <a:lnTo>
                    <a:pt x="134962" y="645717"/>
                  </a:lnTo>
                  <a:lnTo>
                    <a:pt x="101223" y="614800"/>
                  </a:lnTo>
                  <a:lnTo>
                    <a:pt x="71730" y="580979"/>
                  </a:lnTo>
                  <a:lnTo>
                    <a:pt x="46826" y="544542"/>
                  </a:lnTo>
                  <a:lnTo>
                    <a:pt x="26856" y="505775"/>
                  </a:lnTo>
                  <a:lnTo>
                    <a:pt x="12166" y="464965"/>
                  </a:lnTo>
                  <a:lnTo>
                    <a:pt x="3098" y="422400"/>
                  </a:lnTo>
                  <a:lnTo>
                    <a:pt x="0" y="378365"/>
                  </a:lnTo>
                  <a:close/>
                </a:path>
              </a:pathLst>
            </a:custGeom>
            <a:ln w="23158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789564" y="4155195"/>
              <a:ext cx="0" cy="1324610"/>
            </a:xfrm>
            <a:custGeom>
              <a:avLst/>
              <a:gdLst/>
              <a:ahLst/>
              <a:cxnLst/>
              <a:rect l="l" t="t" r="r" b="b"/>
              <a:pathLst>
                <a:path h="1324610">
                  <a:moveTo>
                    <a:pt x="0" y="1324267"/>
                  </a:moveTo>
                  <a:lnTo>
                    <a:pt x="0" y="1324267"/>
                  </a:lnTo>
                  <a:lnTo>
                    <a:pt x="0" y="0"/>
                  </a:lnTo>
                </a:path>
              </a:pathLst>
            </a:custGeom>
            <a:ln w="11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314899" y="4933157"/>
              <a:ext cx="920750" cy="755015"/>
            </a:xfrm>
            <a:custGeom>
              <a:avLst/>
              <a:gdLst/>
              <a:ahLst/>
              <a:cxnLst/>
              <a:rect l="l" t="t" r="r" b="b"/>
              <a:pathLst>
                <a:path w="920750" h="755014">
                  <a:moveTo>
                    <a:pt x="461037" y="0"/>
                  </a:moveTo>
                  <a:lnTo>
                    <a:pt x="407282" y="2524"/>
                  </a:lnTo>
                  <a:lnTo>
                    <a:pt x="355346" y="9910"/>
                  </a:lnTo>
                  <a:lnTo>
                    <a:pt x="305573" y="21881"/>
                  </a:lnTo>
                  <a:lnTo>
                    <a:pt x="258312" y="38157"/>
                  </a:lnTo>
                  <a:lnTo>
                    <a:pt x="213908" y="58459"/>
                  </a:lnTo>
                  <a:lnTo>
                    <a:pt x="172708" y="82510"/>
                  </a:lnTo>
                  <a:lnTo>
                    <a:pt x="135058" y="110031"/>
                  </a:lnTo>
                  <a:lnTo>
                    <a:pt x="101304" y="140743"/>
                  </a:lnTo>
                  <a:lnTo>
                    <a:pt x="71793" y="174368"/>
                  </a:lnTo>
                  <a:lnTo>
                    <a:pt x="46871" y="210628"/>
                  </a:lnTo>
                  <a:lnTo>
                    <a:pt x="26884" y="249242"/>
                  </a:lnTo>
                  <a:lnTo>
                    <a:pt x="12179" y="289934"/>
                  </a:lnTo>
                  <a:lnTo>
                    <a:pt x="3102" y="332425"/>
                  </a:lnTo>
                  <a:lnTo>
                    <a:pt x="0" y="376435"/>
                  </a:lnTo>
                  <a:lnTo>
                    <a:pt x="3102" y="420474"/>
                  </a:lnTo>
                  <a:lnTo>
                    <a:pt x="12179" y="463043"/>
                  </a:lnTo>
                  <a:lnTo>
                    <a:pt x="26884" y="503856"/>
                  </a:lnTo>
                  <a:lnTo>
                    <a:pt x="46871" y="542625"/>
                  </a:lnTo>
                  <a:lnTo>
                    <a:pt x="71793" y="579063"/>
                  </a:lnTo>
                  <a:lnTo>
                    <a:pt x="101304" y="612885"/>
                  </a:lnTo>
                  <a:lnTo>
                    <a:pt x="135058" y="643802"/>
                  </a:lnTo>
                  <a:lnTo>
                    <a:pt x="172708" y="671527"/>
                  </a:lnTo>
                  <a:lnTo>
                    <a:pt x="213908" y="695775"/>
                  </a:lnTo>
                  <a:lnTo>
                    <a:pt x="258312" y="716257"/>
                  </a:lnTo>
                  <a:lnTo>
                    <a:pt x="305573" y="732688"/>
                  </a:lnTo>
                  <a:lnTo>
                    <a:pt x="355346" y="744779"/>
                  </a:lnTo>
                  <a:lnTo>
                    <a:pt x="407282" y="752244"/>
                  </a:lnTo>
                  <a:lnTo>
                    <a:pt x="461037" y="754796"/>
                  </a:lnTo>
                  <a:lnTo>
                    <a:pt x="514814" y="752244"/>
                  </a:lnTo>
                  <a:lnTo>
                    <a:pt x="566710" y="744779"/>
                  </a:lnTo>
                  <a:lnTo>
                    <a:pt x="616391" y="732688"/>
                  </a:lnTo>
                  <a:lnTo>
                    <a:pt x="663518" y="716257"/>
                  </a:lnTo>
                  <a:lnTo>
                    <a:pt x="707755" y="695775"/>
                  </a:lnTo>
                  <a:lnTo>
                    <a:pt x="748766" y="671527"/>
                  </a:lnTo>
                  <a:lnTo>
                    <a:pt x="786213" y="643802"/>
                  </a:lnTo>
                  <a:lnTo>
                    <a:pt x="819760" y="612885"/>
                  </a:lnTo>
                  <a:lnTo>
                    <a:pt x="849070" y="579063"/>
                  </a:lnTo>
                  <a:lnTo>
                    <a:pt x="873806" y="542625"/>
                  </a:lnTo>
                  <a:lnTo>
                    <a:pt x="893631" y="503856"/>
                  </a:lnTo>
                  <a:lnTo>
                    <a:pt x="908209" y="463043"/>
                  </a:lnTo>
                  <a:lnTo>
                    <a:pt x="917202" y="420474"/>
                  </a:lnTo>
                  <a:lnTo>
                    <a:pt x="920275" y="376435"/>
                  </a:lnTo>
                  <a:lnTo>
                    <a:pt x="917202" y="332425"/>
                  </a:lnTo>
                  <a:lnTo>
                    <a:pt x="908209" y="289934"/>
                  </a:lnTo>
                  <a:lnTo>
                    <a:pt x="893631" y="249242"/>
                  </a:lnTo>
                  <a:lnTo>
                    <a:pt x="873806" y="210628"/>
                  </a:lnTo>
                  <a:lnTo>
                    <a:pt x="849070" y="174368"/>
                  </a:lnTo>
                  <a:lnTo>
                    <a:pt x="819760" y="140743"/>
                  </a:lnTo>
                  <a:lnTo>
                    <a:pt x="786213" y="110031"/>
                  </a:lnTo>
                  <a:lnTo>
                    <a:pt x="748766" y="82510"/>
                  </a:lnTo>
                  <a:lnTo>
                    <a:pt x="707755" y="58459"/>
                  </a:lnTo>
                  <a:lnTo>
                    <a:pt x="663518" y="38157"/>
                  </a:lnTo>
                  <a:lnTo>
                    <a:pt x="616391" y="21881"/>
                  </a:lnTo>
                  <a:lnTo>
                    <a:pt x="566710" y="9910"/>
                  </a:lnTo>
                  <a:lnTo>
                    <a:pt x="514814" y="2524"/>
                  </a:lnTo>
                  <a:lnTo>
                    <a:pt x="461037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314899" y="4933157"/>
              <a:ext cx="920750" cy="755015"/>
            </a:xfrm>
            <a:custGeom>
              <a:avLst/>
              <a:gdLst/>
              <a:ahLst/>
              <a:cxnLst/>
              <a:rect l="l" t="t" r="r" b="b"/>
              <a:pathLst>
                <a:path w="920750" h="755014">
                  <a:moveTo>
                    <a:pt x="0" y="376435"/>
                  </a:moveTo>
                  <a:lnTo>
                    <a:pt x="3102" y="332425"/>
                  </a:lnTo>
                  <a:lnTo>
                    <a:pt x="12179" y="289934"/>
                  </a:lnTo>
                  <a:lnTo>
                    <a:pt x="26884" y="249242"/>
                  </a:lnTo>
                  <a:lnTo>
                    <a:pt x="46871" y="210628"/>
                  </a:lnTo>
                  <a:lnTo>
                    <a:pt x="71793" y="174368"/>
                  </a:lnTo>
                  <a:lnTo>
                    <a:pt x="101304" y="140743"/>
                  </a:lnTo>
                  <a:lnTo>
                    <a:pt x="135058" y="110031"/>
                  </a:lnTo>
                  <a:lnTo>
                    <a:pt x="172708" y="82510"/>
                  </a:lnTo>
                  <a:lnTo>
                    <a:pt x="213908" y="58459"/>
                  </a:lnTo>
                  <a:lnTo>
                    <a:pt x="258312" y="38157"/>
                  </a:lnTo>
                  <a:lnTo>
                    <a:pt x="305573" y="21881"/>
                  </a:lnTo>
                  <a:lnTo>
                    <a:pt x="355346" y="9910"/>
                  </a:lnTo>
                  <a:lnTo>
                    <a:pt x="407282" y="2524"/>
                  </a:lnTo>
                  <a:lnTo>
                    <a:pt x="461037" y="0"/>
                  </a:lnTo>
                  <a:lnTo>
                    <a:pt x="514814" y="2524"/>
                  </a:lnTo>
                  <a:lnTo>
                    <a:pt x="566710" y="9910"/>
                  </a:lnTo>
                  <a:lnTo>
                    <a:pt x="616391" y="21881"/>
                  </a:lnTo>
                  <a:lnTo>
                    <a:pt x="663518" y="38157"/>
                  </a:lnTo>
                  <a:lnTo>
                    <a:pt x="707755" y="58459"/>
                  </a:lnTo>
                  <a:lnTo>
                    <a:pt x="748766" y="82510"/>
                  </a:lnTo>
                  <a:lnTo>
                    <a:pt x="786213" y="110031"/>
                  </a:lnTo>
                  <a:lnTo>
                    <a:pt x="819760" y="140743"/>
                  </a:lnTo>
                  <a:lnTo>
                    <a:pt x="849070" y="174368"/>
                  </a:lnTo>
                  <a:lnTo>
                    <a:pt x="873806" y="210628"/>
                  </a:lnTo>
                  <a:lnTo>
                    <a:pt x="893631" y="249242"/>
                  </a:lnTo>
                  <a:lnTo>
                    <a:pt x="908209" y="289934"/>
                  </a:lnTo>
                  <a:lnTo>
                    <a:pt x="917202" y="332425"/>
                  </a:lnTo>
                  <a:lnTo>
                    <a:pt x="920275" y="376435"/>
                  </a:lnTo>
                  <a:lnTo>
                    <a:pt x="917202" y="420474"/>
                  </a:lnTo>
                  <a:lnTo>
                    <a:pt x="908209" y="463043"/>
                  </a:lnTo>
                  <a:lnTo>
                    <a:pt x="893631" y="503856"/>
                  </a:lnTo>
                  <a:lnTo>
                    <a:pt x="873806" y="542625"/>
                  </a:lnTo>
                  <a:lnTo>
                    <a:pt x="849070" y="579063"/>
                  </a:lnTo>
                  <a:lnTo>
                    <a:pt x="819760" y="612885"/>
                  </a:lnTo>
                  <a:lnTo>
                    <a:pt x="786213" y="643802"/>
                  </a:lnTo>
                  <a:lnTo>
                    <a:pt x="748766" y="671527"/>
                  </a:lnTo>
                  <a:lnTo>
                    <a:pt x="707755" y="695775"/>
                  </a:lnTo>
                  <a:lnTo>
                    <a:pt x="663518" y="716257"/>
                  </a:lnTo>
                  <a:lnTo>
                    <a:pt x="616391" y="732688"/>
                  </a:lnTo>
                  <a:lnTo>
                    <a:pt x="566710" y="744779"/>
                  </a:lnTo>
                  <a:lnTo>
                    <a:pt x="514814" y="752244"/>
                  </a:lnTo>
                  <a:lnTo>
                    <a:pt x="461037" y="754796"/>
                  </a:lnTo>
                  <a:lnTo>
                    <a:pt x="407282" y="752244"/>
                  </a:lnTo>
                  <a:lnTo>
                    <a:pt x="355346" y="744779"/>
                  </a:lnTo>
                  <a:lnTo>
                    <a:pt x="305573" y="732688"/>
                  </a:lnTo>
                  <a:lnTo>
                    <a:pt x="258312" y="716257"/>
                  </a:lnTo>
                  <a:lnTo>
                    <a:pt x="213908" y="695775"/>
                  </a:lnTo>
                  <a:lnTo>
                    <a:pt x="172708" y="671527"/>
                  </a:lnTo>
                  <a:lnTo>
                    <a:pt x="135058" y="643802"/>
                  </a:lnTo>
                  <a:lnTo>
                    <a:pt x="101304" y="612885"/>
                  </a:lnTo>
                  <a:lnTo>
                    <a:pt x="71793" y="579063"/>
                  </a:lnTo>
                  <a:lnTo>
                    <a:pt x="46871" y="542625"/>
                  </a:lnTo>
                  <a:lnTo>
                    <a:pt x="26884" y="503856"/>
                  </a:lnTo>
                  <a:lnTo>
                    <a:pt x="12179" y="463043"/>
                  </a:lnTo>
                  <a:lnTo>
                    <a:pt x="3102" y="420474"/>
                  </a:lnTo>
                  <a:lnTo>
                    <a:pt x="0" y="376435"/>
                  </a:lnTo>
                  <a:close/>
                </a:path>
              </a:pathLst>
            </a:custGeom>
            <a:ln w="23158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521376" y="5195694"/>
              <a:ext cx="156336" cy="16600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704711" y="5201484"/>
              <a:ext cx="25400" cy="158750"/>
            </a:xfrm>
            <a:custGeom>
              <a:avLst/>
              <a:gdLst/>
              <a:ahLst/>
              <a:cxnLst/>
              <a:rect l="l" t="t" r="r" b="b"/>
              <a:pathLst>
                <a:path w="25400" h="158750">
                  <a:moveTo>
                    <a:pt x="24941" y="50206"/>
                  </a:moveTo>
                  <a:lnTo>
                    <a:pt x="23141" y="50206"/>
                  </a:lnTo>
                  <a:lnTo>
                    <a:pt x="13370" y="52136"/>
                  </a:lnTo>
                  <a:lnTo>
                    <a:pt x="9513" y="52136"/>
                  </a:lnTo>
                  <a:lnTo>
                    <a:pt x="0" y="54066"/>
                  </a:lnTo>
                  <a:lnTo>
                    <a:pt x="0" y="55997"/>
                  </a:lnTo>
                  <a:lnTo>
                    <a:pt x="1040" y="64501"/>
                  </a:lnTo>
                  <a:lnTo>
                    <a:pt x="1574" y="74814"/>
                  </a:lnTo>
                  <a:lnTo>
                    <a:pt x="1666" y="81962"/>
                  </a:lnTo>
                  <a:lnTo>
                    <a:pt x="1771" y="128946"/>
                  </a:lnTo>
                  <a:lnTo>
                    <a:pt x="1574" y="140195"/>
                  </a:lnTo>
                  <a:lnTo>
                    <a:pt x="1040" y="148910"/>
                  </a:lnTo>
                  <a:lnTo>
                    <a:pt x="0" y="156359"/>
                  </a:lnTo>
                  <a:lnTo>
                    <a:pt x="1799" y="158289"/>
                  </a:lnTo>
                  <a:lnTo>
                    <a:pt x="13370" y="158289"/>
                  </a:lnTo>
                  <a:lnTo>
                    <a:pt x="23141" y="156359"/>
                  </a:lnTo>
                  <a:lnTo>
                    <a:pt x="24941" y="156359"/>
                  </a:lnTo>
                  <a:lnTo>
                    <a:pt x="24660" y="147040"/>
                  </a:lnTo>
                  <a:lnTo>
                    <a:pt x="24041" y="136817"/>
                  </a:lnTo>
                  <a:lnTo>
                    <a:pt x="23423" y="121889"/>
                  </a:lnTo>
                  <a:lnTo>
                    <a:pt x="23141" y="98457"/>
                  </a:lnTo>
                  <a:lnTo>
                    <a:pt x="23423" y="81962"/>
                  </a:lnTo>
                  <a:lnTo>
                    <a:pt x="24041" y="69266"/>
                  </a:lnTo>
                  <a:lnTo>
                    <a:pt x="24660" y="59103"/>
                  </a:lnTo>
                  <a:lnTo>
                    <a:pt x="24941" y="50206"/>
                  </a:lnTo>
                  <a:close/>
                </a:path>
                <a:path w="25400" h="158750">
                  <a:moveTo>
                    <a:pt x="24941" y="0"/>
                  </a:moveTo>
                  <a:lnTo>
                    <a:pt x="11570" y="0"/>
                  </a:lnTo>
                  <a:lnTo>
                    <a:pt x="1799" y="1930"/>
                  </a:lnTo>
                  <a:lnTo>
                    <a:pt x="0" y="1930"/>
                  </a:lnTo>
                  <a:lnTo>
                    <a:pt x="0" y="21230"/>
                  </a:lnTo>
                  <a:lnTo>
                    <a:pt x="1799" y="23160"/>
                  </a:lnTo>
                  <a:lnTo>
                    <a:pt x="11570" y="21230"/>
                  </a:lnTo>
                  <a:lnTo>
                    <a:pt x="24941" y="21230"/>
                  </a:lnTo>
                  <a:lnTo>
                    <a:pt x="249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752794" y="5249761"/>
              <a:ext cx="94624" cy="11194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866704" y="5220785"/>
              <a:ext cx="169707" cy="13898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996031" y="1734559"/>
              <a:ext cx="1138143" cy="192260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934619" y="1734559"/>
              <a:ext cx="1215214" cy="192260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828911" y="1734559"/>
              <a:ext cx="1217271" cy="192260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68110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Benefits </a:t>
            </a:r>
            <a:r>
              <a:rPr dirty="0"/>
              <a:t>of distributed </a:t>
            </a:r>
            <a:r>
              <a:rPr spc="-5" dirty="0"/>
              <a:t>component</a:t>
            </a:r>
            <a:r>
              <a:rPr spc="-20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2EFF8575-9555-4184-8512-C8EDA6B7C9BA}" type="datetime1">
              <a:rPr lang="en-US" smtClean="0"/>
              <a:t>11/7/2020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7856220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allows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designer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delay decisions</a:t>
            </a:r>
            <a:r>
              <a:rPr sz="2400" spc="4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on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where and how services should be</a:t>
            </a:r>
            <a:r>
              <a:rPr sz="2400" spc="7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provided.</a:t>
            </a:r>
            <a:endParaRPr sz="2400">
              <a:latin typeface="Arial"/>
              <a:cs typeface="Arial"/>
            </a:endParaRPr>
          </a:p>
          <a:p>
            <a:pPr marL="355600" marR="447040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is a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very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open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 </a:t>
            </a:r>
            <a:r>
              <a:rPr sz="2400" spc="-5">
                <a:solidFill>
                  <a:srgbClr val="46424D"/>
                </a:solidFill>
                <a:latin typeface="Arial"/>
                <a:cs typeface="Arial"/>
              </a:rPr>
              <a:t>architecture 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cs typeface="Arial"/>
              </a:rPr>
              <a:t>that allows new  resources</a:t>
            </a:r>
            <a:r>
              <a:rPr sz="2400" spc="-5" smtClean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be added as</a:t>
            </a:r>
            <a:r>
              <a:rPr sz="2400" spc="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required.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system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flexible and</a:t>
            </a:r>
            <a:r>
              <a:rPr sz="2400" spc="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scalable.</a:t>
            </a:r>
            <a:endParaRPr sz="24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is possible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reconfigure </a:t>
            </a:r>
            <a:r>
              <a:rPr sz="240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cs typeface="Arial"/>
              </a:rPr>
              <a:t>system dynamically with  objects </a:t>
            </a:r>
            <a:r>
              <a:rPr sz="2400" spc="-5" smtClean="0">
                <a:solidFill>
                  <a:srgbClr val="46424D"/>
                </a:solidFill>
                <a:latin typeface="Arial"/>
                <a:cs typeface="Arial"/>
              </a:rPr>
              <a:t>migrating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across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network as</a:t>
            </a:r>
            <a:r>
              <a:rPr sz="2400" spc="5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0375"/>
            <a:ext cx="6903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 </a:t>
            </a:r>
            <a:r>
              <a:rPr dirty="0"/>
              <a:t>distributed </a:t>
            </a:r>
            <a:r>
              <a:rPr spc="-5" dirty="0"/>
              <a:t>component architecture for a</a:t>
            </a:r>
            <a:r>
              <a:rPr spc="-90" dirty="0"/>
              <a:t> </a:t>
            </a:r>
            <a:r>
              <a:rPr spc="-5" dirty="0"/>
              <a:t>data  </a:t>
            </a:r>
            <a:r>
              <a:rPr dirty="0"/>
              <a:t>mining</a:t>
            </a:r>
            <a:r>
              <a:rPr spc="-40" dirty="0"/>
              <a:t> </a:t>
            </a:r>
            <a:r>
              <a:rPr spc="-10" dirty="0"/>
              <a:t>system</a:t>
            </a:r>
          </a:p>
        </p:txBody>
      </p:sp>
      <p:sp>
        <p:nvSpPr>
          <p:cNvPr id="100" name="object 100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1A41B591-9EE2-411C-9741-97EFD6EDDBA8}" type="datetime1">
              <a:rPr lang="en-US" smtClean="0"/>
              <a:t>11/7/2020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1649341" y="1785027"/>
            <a:ext cx="6081395" cy="4278630"/>
            <a:chOff x="1649341" y="1785027"/>
            <a:chExt cx="6081395" cy="4278630"/>
          </a:xfrm>
        </p:grpSpPr>
        <p:sp>
          <p:nvSpPr>
            <p:cNvPr id="4" name="object 4"/>
            <p:cNvSpPr/>
            <p:nvPr/>
          </p:nvSpPr>
          <p:spPr>
            <a:xfrm>
              <a:off x="6017069" y="1898535"/>
              <a:ext cx="1096645" cy="1000760"/>
            </a:xfrm>
            <a:custGeom>
              <a:avLst/>
              <a:gdLst/>
              <a:ahLst/>
              <a:cxnLst/>
              <a:rect l="l" t="t" r="r" b="b"/>
              <a:pathLst>
                <a:path w="1096645" h="1000760">
                  <a:moveTo>
                    <a:pt x="1096251" y="0"/>
                  </a:moveTo>
                  <a:lnTo>
                    <a:pt x="0" y="0"/>
                  </a:lnTo>
                  <a:lnTo>
                    <a:pt x="0" y="939012"/>
                  </a:lnTo>
                  <a:lnTo>
                    <a:pt x="0" y="1000633"/>
                  </a:lnTo>
                  <a:lnTo>
                    <a:pt x="1096251" y="1000633"/>
                  </a:lnTo>
                  <a:lnTo>
                    <a:pt x="1096251" y="939012"/>
                  </a:lnTo>
                  <a:lnTo>
                    <a:pt x="1096251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17076" y="1898533"/>
              <a:ext cx="1096645" cy="1000760"/>
            </a:xfrm>
            <a:custGeom>
              <a:avLst/>
              <a:gdLst/>
              <a:ahLst/>
              <a:cxnLst/>
              <a:rect l="l" t="t" r="r" b="b"/>
              <a:pathLst>
                <a:path w="1096645" h="1000760">
                  <a:moveTo>
                    <a:pt x="0" y="0"/>
                  </a:moveTo>
                  <a:lnTo>
                    <a:pt x="1096249" y="0"/>
                  </a:lnTo>
                  <a:lnTo>
                    <a:pt x="1096249" y="1000625"/>
                  </a:lnTo>
                  <a:lnTo>
                    <a:pt x="0" y="1000625"/>
                  </a:lnTo>
                  <a:lnTo>
                    <a:pt x="0" y="0"/>
                  </a:lnTo>
                  <a:close/>
                </a:path>
              </a:pathLst>
            </a:custGeom>
            <a:ln w="19449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58660" y="2285984"/>
              <a:ext cx="567055" cy="2888615"/>
            </a:xfrm>
            <a:custGeom>
              <a:avLst/>
              <a:gdLst/>
              <a:ahLst/>
              <a:cxnLst/>
              <a:rect l="l" t="t" r="r" b="b"/>
              <a:pathLst>
                <a:path w="567054" h="2888615">
                  <a:moveTo>
                    <a:pt x="173353" y="0"/>
                  </a:moveTo>
                  <a:lnTo>
                    <a:pt x="566906" y="0"/>
                  </a:lnTo>
                  <a:lnTo>
                    <a:pt x="566906" y="2888538"/>
                  </a:lnTo>
                  <a:lnTo>
                    <a:pt x="217177" y="2888538"/>
                  </a:lnTo>
                </a:path>
                <a:path w="567054" h="2888615">
                  <a:moveTo>
                    <a:pt x="0" y="2800951"/>
                  </a:moveTo>
                  <a:lnTo>
                    <a:pt x="377362" y="2800951"/>
                  </a:lnTo>
                  <a:lnTo>
                    <a:pt x="377362" y="1584612"/>
                  </a:lnTo>
                  <a:lnTo>
                    <a:pt x="217177" y="1584612"/>
                  </a:lnTo>
                </a:path>
                <a:path w="567054" h="2888615">
                  <a:moveTo>
                    <a:pt x="132983" y="308317"/>
                  </a:moveTo>
                  <a:lnTo>
                    <a:pt x="387076" y="308317"/>
                  </a:lnTo>
                  <a:lnTo>
                    <a:pt x="387076" y="1278024"/>
                  </a:lnTo>
                  <a:lnTo>
                    <a:pt x="217177" y="1278024"/>
                  </a:lnTo>
                </a:path>
              </a:pathLst>
            </a:custGeom>
            <a:ln w="97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21825" y="4584180"/>
              <a:ext cx="1094740" cy="1000760"/>
            </a:xfrm>
            <a:custGeom>
              <a:avLst/>
              <a:gdLst/>
              <a:ahLst/>
              <a:cxnLst/>
              <a:rect l="l" t="t" r="r" b="b"/>
              <a:pathLst>
                <a:path w="1094740" h="1000760">
                  <a:moveTo>
                    <a:pt x="0" y="0"/>
                  </a:moveTo>
                  <a:lnTo>
                    <a:pt x="1094738" y="0"/>
                  </a:lnTo>
                  <a:lnTo>
                    <a:pt x="1094738" y="1000668"/>
                  </a:lnTo>
                  <a:lnTo>
                    <a:pt x="0" y="1000668"/>
                  </a:lnTo>
                  <a:lnTo>
                    <a:pt x="0" y="0"/>
                  </a:lnTo>
                  <a:close/>
                </a:path>
              </a:pathLst>
            </a:custGeom>
            <a:ln w="19449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57061" y="2127069"/>
              <a:ext cx="1094740" cy="710565"/>
            </a:xfrm>
            <a:custGeom>
              <a:avLst/>
              <a:gdLst/>
              <a:ahLst/>
              <a:cxnLst/>
              <a:rect l="l" t="t" r="r" b="b"/>
              <a:pathLst>
                <a:path w="1094740" h="710564">
                  <a:moveTo>
                    <a:pt x="0" y="710470"/>
                  </a:moveTo>
                  <a:lnTo>
                    <a:pt x="1094738" y="710470"/>
                  </a:lnTo>
                  <a:lnTo>
                    <a:pt x="1094738" y="0"/>
                  </a:lnTo>
                  <a:lnTo>
                    <a:pt x="0" y="0"/>
                  </a:lnTo>
                  <a:lnTo>
                    <a:pt x="0" y="71047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57061" y="1838427"/>
              <a:ext cx="1137285" cy="2275840"/>
            </a:xfrm>
            <a:custGeom>
              <a:avLst/>
              <a:gdLst/>
              <a:ahLst/>
              <a:cxnLst/>
              <a:rect l="l" t="t" r="r" b="b"/>
              <a:pathLst>
                <a:path w="1137284" h="2275840">
                  <a:moveTo>
                    <a:pt x="0" y="0"/>
                  </a:moveTo>
                  <a:lnTo>
                    <a:pt x="1094738" y="0"/>
                  </a:lnTo>
                  <a:lnTo>
                    <a:pt x="1094738" y="999112"/>
                  </a:lnTo>
                  <a:lnTo>
                    <a:pt x="0" y="999112"/>
                  </a:lnTo>
                  <a:lnTo>
                    <a:pt x="0" y="0"/>
                  </a:lnTo>
                  <a:close/>
                </a:path>
                <a:path w="1137284" h="2275840">
                  <a:moveTo>
                    <a:pt x="42097" y="1274781"/>
                  </a:moveTo>
                  <a:lnTo>
                    <a:pt x="1136835" y="1274781"/>
                  </a:lnTo>
                  <a:lnTo>
                    <a:pt x="1136835" y="2275407"/>
                  </a:lnTo>
                  <a:lnTo>
                    <a:pt x="42097" y="2275407"/>
                  </a:lnTo>
                  <a:lnTo>
                    <a:pt x="42097" y="1274781"/>
                  </a:lnTo>
                  <a:close/>
                </a:path>
              </a:pathLst>
            </a:custGeom>
            <a:ln w="19448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99158" y="3113208"/>
              <a:ext cx="1094740" cy="290830"/>
            </a:xfrm>
            <a:custGeom>
              <a:avLst/>
              <a:gdLst/>
              <a:ahLst/>
              <a:cxnLst/>
              <a:rect l="l" t="t" r="r" b="b"/>
              <a:pathLst>
                <a:path w="1094740" h="290829">
                  <a:moveTo>
                    <a:pt x="1094738" y="0"/>
                  </a:moveTo>
                  <a:lnTo>
                    <a:pt x="0" y="0"/>
                  </a:lnTo>
                  <a:lnTo>
                    <a:pt x="0" y="290371"/>
                  </a:lnTo>
                  <a:lnTo>
                    <a:pt x="1094738" y="290371"/>
                  </a:lnTo>
                  <a:lnTo>
                    <a:pt x="1094738" y="0"/>
                  </a:lnTo>
                  <a:close/>
                </a:path>
              </a:pathLst>
            </a:custGeom>
            <a:solidFill>
              <a:srgbClr val="CCE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99158" y="3113208"/>
              <a:ext cx="1094740" cy="290830"/>
            </a:xfrm>
            <a:custGeom>
              <a:avLst/>
              <a:gdLst/>
              <a:ahLst/>
              <a:cxnLst/>
              <a:rect l="l" t="t" r="r" b="b"/>
              <a:pathLst>
                <a:path w="1094740" h="290829">
                  <a:moveTo>
                    <a:pt x="0" y="0"/>
                  </a:moveTo>
                  <a:lnTo>
                    <a:pt x="1094738" y="0"/>
                  </a:lnTo>
                  <a:lnTo>
                    <a:pt x="1094738" y="290371"/>
                  </a:lnTo>
                  <a:lnTo>
                    <a:pt x="0" y="290371"/>
                  </a:lnTo>
                  <a:lnTo>
                    <a:pt x="0" y="0"/>
                  </a:lnTo>
                  <a:close/>
                </a:path>
              </a:pathLst>
            </a:custGeom>
            <a:ln w="9730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21825" y="4584180"/>
              <a:ext cx="1094740" cy="288925"/>
            </a:xfrm>
            <a:custGeom>
              <a:avLst/>
              <a:gdLst/>
              <a:ahLst/>
              <a:cxnLst/>
              <a:rect l="l" t="t" r="r" b="b"/>
              <a:pathLst>
                <a:path w="1094740" h="288925">
                  <a:moveTo>
                    <a:pt x="1094738" y="0"/>
                  </a:moveTo>
                  <a:lnTo>
                    <a:pt x="0" y="0"/>
                  </a:lnTo>
                  <a:lnTo>
                    <a:pt x="0" y="288685"/>
                  </a:lnTo>
                  <a:lnTo>
                    <a:pt x="1094738" y="288685"/>
                  </a:lnTo>
                  <a:lnTo>
                    <a:pt x="1094738" y="0"/>
                  </a:lnTo>
                  <a:close/>
                </a:path>
              </a:pathLst>
            </a:custGeom>
            <a:solidFill>
              <a:srgbClr val="CCE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21825" y="4584180"/>
              <a:ext cx="1094740" cy="288925"/>
            </a:xfrm>
            <a:custGeom>
              <a:avLst/>
              <a:gdLst/>
              <a:ahLst/>
              <a:cxnLst/>
              <a:rect l="l" t="t" r="r" b="b"/>
              <a:pathLst>
                <a:path w="1094740" h="288925">
                  <a:moveTo>
                    <a:pt x="0" y="0"/>
                  </a:moveTo>
                  <a:lnTo>
                    <a:pt x="1094738" y="0"/>
                  </a:lnTo>
                  <a:lnTo>
                    <a:pt x="1094738" y="288685"/>
                  </a:lnTo>
                  <a:lnTo>
                    <a:pt x="0" y="288685"/>
                  </a:lnTo>
                  <a:lnTo>
                    <a:pt x="0" y="0"/>
                  </a:lnTo>
                  <a:close/>
                </a:path>
              </a:pathLst>
            </a:custGeom>
            <a:ln w="9730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57061" y="1838427"/>
              <a:ext cx="1094740" cy="288925"/>
            </a:xfrm>
            <a:custGeom>
              <a:avLst/>
              <a:gdLst/>
              <a:ahLst/>
              <a:cxnLst/>
              <a:rect l="l" t="t" r="r" b="b"/>
              <a:pathLst>
                <a:path w="1094740" h="288925">
                  <a:moveTo>
                    <a:pt x="1094738" y="0"/>
                  </a:moveTo>
                  <a:lnTo>
                    <a:pt x="0" y="0"/>
                  </a:lnTo>
                  <a:lnTo>
                    <a:pt x="0" y="288642"/>
                  </a:lnTo>
                  <a:lnTo>
                    <a:pt x="1094738" y="288642"/>
                  </a:lnTo>
                  <a:lnTo>
                    <a:pt x="1094738" y="0"/>
                  </a:lnTo>
                  <a:close/>
                </a:path>
              </a:pathLst>
            </a:custGeom>
            <a:solidFill>
              <a:srgbClr val="CCE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57061" y="1838427"/>
              <a:ext cx="1094740" cy="288925"/>
            </a:xfrm>
            <a:custGeom>
              <a:avLst/>
              <a:gdLst/>
              <a:ahLst/>
              <a:cxnLst/>
              <a:rect l="l" t="t" r="r" b="b"/>
              <a:pathLst>
                <a:path w="1094740" h="288925">
                  <a:moveTo>
                    <a:pt x="0" y="0"/>
                  </a:moveTo>
                  <a:lnTo>
                    <a:pt x="1094738" y="0"/>
                  </a:lnTo>
                  <a:lnTo>
                    <a:pt x="1094738" y="288642"/>
                  </a:lnTo>
                  <a:lnTo>
                    <a:pt x="0" y="288642"/>
                  </a:lnTo>
                  <a:lnTo>
                    <a:pt x="0" y="0"/>
                  </a:lnTo>
                  <a:close/>
                </a:path>
              </a:pathLst>
            </a:custGeom>
            <a:ln w="9730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86975" y="3166612"/>
              <a:ext cx="304609" cy="134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11014" y="3207260"/>
              <a:ext cx="71241" cy="940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04923" y="3161856"/>
              <a:ext cx="20955" cy="138430"/>
            </a:xfrm>
            <a:custGeom>
              <a:avLst/>
              <a:gdLst/>
              <a:ahLst/>
              <a:cxnLst/>
              <a:rect l="l" t="t" r="r" b="b"/>
              <a:pathLst>
                <a:path w="20954" h="138429">
                  <a:moveTo>
                    <a:pt x="19429" y="0"/>
                  </a:moveTo>
                  <a:lnTo>
                    <a:pt x="11225" y="1513"/>
                  </a:lnTo>
                  <a:lnTo>
                    <a:pt x="9714" y="3243"/>
                  </a:lnTo>
                  <a:lnTo>
                    <a:pt x="1511" y="3243"/>
                  </a:lnTo>
                  <a:lnTo>
                    <a:pt x="0" y="4756"/>
                  </a:lnTo>
                  <a:lnTo>
                    <a:pt x="873" y="22171"/>
                  </a:lnTo>
                  <a:lnTo>
                    <a:pt x="1511" y="137942"/>
                  </a:lnTo>
                  <a:lnTo>
                    <a:pt x="19429" y="137942"/>
                  </a:lnTo>
                  <a:lnTo>
                    <a:pt x="20940" y="136213"/>
                  </a:lnTo>
                  <a:lnTo>
                    <a:pt x="20066" y="124230"/>
                  </a:lnTo>
                  <a:lnTo>
                    <a:pt x="19453" y="93616"/>
                  </a:lnTo>
                  <a:lnTo>
                    <a:pt x="19618" y="35755"/>
                  </a:lnTo>
                  <a:lnTo>
                    <a:pt x="20940" y="1513"/>
                  </a:lnTo>
                  <a:lnTo>
                    <a:pt x="194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48531" y="3166612"/>
              <a:ext cx="257547" cy="1346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03767" y="4647443"/>
              <a:ext cx="101896" cy="1232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25093" y="4632827"/>
              <a:ext cx="421186" cy="1800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72242" y="1901776"/>
              <a:ext cx="378757" cy="16367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70428" y="1906533"/>
              <a:ext cx="102112" cy="11848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30829" y="1932478"/>
              <a:ext cx="267262" cy="13469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17520" y="2002315"/>
              <a:ext cx="22860" cy="21590"/>
            </a:xfrm>
            <a:custGeom>
              <a:avLst/>
              <a:gdLst/>
              <a:ahLst/>
              <a:cxnLst/>
              <a:rect l="l" t="t" r="r" b="b"/>
              <a:pathLst>
                <a:path w="22859" h="21589">
                  <a:moveTo>
                    <a:pt x="20940" y="0"/>
                  </a:moveTo>
                  <a:lnTo>
                    <a:pt x="11225" y="0"/>
                  </a:lnTo>
                  <a:lnTo>
                    <a:pt x="1511" y="1513"/>
                  </a:lnTo>
                  <a:lnTo>
                    <a:pt x="0" y="3243"/>
                  </a:lnTo>
                  <a:lnTo>
                    <a:pt x="0" y="20972"/>
                  </a:lnTo>
                  <a:lnTo>
                    <a:pt x="20940" y="20972"/>
                  </a:lnTo>
                  <a:lnTo>
                    <a:pt x="22667" y="19459"/>
                  </a:lnTo>
                  <a:lnTo>
                    <a:pt x="20940" y="12972"/>
                  </a:lnTo>
                  <a:lnTo>
                    <a:pt x="20940" y="9729"/>
                  </a:lnTo>
                  <a:lnTo>
                    <a:pt x="22667" y="1513"/>
                  </a:lnTo>
                  <a:lnTo>
                    <a:pt x="209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57061" y="1838427"/>
              <a:ext cx="1159510" cy="3746500"/>
            </a:xfrm>
            <a:custGeom>
              <a:avLst/>
              <a:gdLst/>
              <a:ahLst/>
              <a:cxnLst/>
              <a:rect l="l" t="t" r="r" b="b"/>
              <a:pathLst>
                <a:path w="1159509" h="3746500">
                  <a:moveTo>
                    <a:pt x="42097" y="1274781"/>
                  </a:moveTo>
                  <a:lnTo>
                    <a:pt x="1136835" y="1274781"/>
                  </a:lnTo>
                  <a:lnTo>
                    <a:pt x="1136835" y="2275407"/>
                  </a:lnTo>
                  <a:lnTo>
                    <a:pt x="42097" y="2275407"/>
                  </a:lnTo>
                  <a:lnTo>
                    <a:pt x="42097" y="1274781"/>
                  </a:lnTo>
                  <a:close/>
                </a:path>
                <a:path w="1159509" h="3746500">
                  <a:moveTo>
                    <a:pt x="64764" y="2745753"/>
                  </a:moveTo>
                  <a:lnTo>
                    <a:pt x="1159503" y="2745753"/>
                  </a:lnTo>
                  <a:lnTo>
                    <a:pt x="1159503" y="3746421"/>
                  </a:lnTo>
                  <a:lnTo>
                    <a:pt x="64764" y="3746421"/>
                  </a:lnTo>
                  <a:lnTo>
                    <a:pt x="64764" y="2745753"/>
                  </a:lnTo>
                  <a:close/>
                </a:path>
                <a:path w="1159509" h="3746500">
                  <a:moveTo>
                    <a:pt x="0" y="0"/>
                  </a:moveTo>
                  <a:lnTo>
                    <a:pt x="1094738" y="0"/>
                  </a:lnTo>
                  <a:lnTo>
                    <a:pt x="1094738" y="999112"/>
                  </a:lnTo>
                  <a:lnTo>
                    <a:pt x="0" y="999112"/>
                  </a:lnTo>
                  <a:lnTo>
                    <a:pt x="0" y="0"/>
                  </a:lnTo>
                  <a:close/>
                </a:path>
              </a:pathLst>
            </a:custGeom>
            <a:ln w="19448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34838" y="3768328"/>
              <a:ext cx="541020" cy="194945"/>
            </a:xfrm>
            <a:custGeom>
              <a:avLst/>
              <a:gdLst/>
              <a:ahLst/>
              <a:cxnLst/>
              <a:rect l="l" t="t" r="r" b="b"/>
              <a:pathLst>
                <a:path w="541020" h="194945">
                  <a:moveTo>
                    <a:pt x="541000" y="0"/>
                  </a:moveTo>
                  <a:lnTo>
                    <a:pt x="0" y="0"/>
                  </a:lnTo>
                  <a:lnTo>
                    <a:pt x="0" y="194806"/>
                  </a:lnTo>
                  <a:lnTo>
                    <a:pt x="541000" y="194806"/>
                  </a:lnTo>
                  <a:lnTo>
                    <a:pt x="541000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34838" y="3768328"/>
              <a:ext cx="541020" cy="194945"/>
            </a:xfrm>
            <a:custGeom>
              <a:avLst/>
              <a:gdLst/>
              <a:ahLst/>
              <a:cxnLst/>
              <a:rect l="l" t="t" r="r" b="b"/>
              <a:pathLst>
                <a:path w="541020" h="194945">
                  <a:moveTo>
                    <a:pt x="0" y="0"/>
                  </a:moveTo>
                  <a:lnTo>
                    <a:pt x="541000" y="0"/>
                  </a:lnTo>
                  <a:lnTo>
                    <a:pt x="541000" y="194806"/>
                  </a:lnTo>
                  <a:lnTo>
                    <a:pt x="0" y="194806"/>
                  </a:lnTo>
                  <a:lnTo>
                    <a:pt x="0" y="0"/>
                  </a:lnTo>
                  <a:close/>
                </a:path>
              </a:pathLst>
            </a:custGeom>
            <a:ln w="9729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834838" y="3465200"/>
              <a:ext cx="541020" cy="194945"/>
            </a:xfrm>
            <a:custGeom>
              <a:avLst/>
              <a:gdLst/>
              <a:ahLst/>
              <a:cxnLst/>
              <a:rect l="l" t="t" r="r" b="b"/>
              <a:pathLst>
                <a:path w="541020" h="194945">
                  <a:moveTo>
                    <a:pt x="541000" y="0"/>
                  </a:moveTo>
                  <a:lnTo>
                    <a:pt x="0" y="0"/>
                  </a:lnTo>
                  <a:lnTo>
                    <a:pt x="0" y="194590"/>
                  </a:lnTo>
                  <a:lnTo>
                    <a:pt x="541000" y="194590"/>
                  </a:lnTo>
                  <a:lnTo>
                    <a:pt x="541000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34838" y="3465200"/>
              <a:ext cx="541020" cy="194945"/>
            </a:xfrm>
            <a:custGeom>
              <a:avLst/>
              <a:gdLst/>
              <a:ahLst/>
              <a:cxnLst/>
              <a:rect l="l" t="t" r="r" b="b"/>
              <a:pathLst>
                <a:path w="541020" h="194945">
                  <a:moveTo>
                    <a:pt x="0" y="0"/>
                  </a:moveTo>
                  <a:lnTo>
                    <a:pt x="541000" y="0"/>
                  </a:lnTo>
                  <a:lnTo>
                    <a:pt x="541000" y="194590"/>
                  </a:lnTo>
                  <a:lnTo>
                    <a:pt x="0" y="194590"/>
                  </a:lnTo>
                  <a:lnTo>
                    <a:pt x="0" y="0"/>
                  </a:lnTo>
                  <a:close/>
                </a:path>
              </a:pathLst>
            </a:custGeom>
            <a:ln w="9729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92740" y="2492033"/>
              <a:ext cx="539750" cy="194945"/>
            </a:xfrm>
            <a:custGeom>
              <a:avLst/>
              <a:gdLst/>
              <a:ahLst/>
              <a:cxnLst/>
              <a:rect l="l" t="t" r="r" b="b"/>
              <a:pathLst>
                <a:path w="539750" h="194944">
                  <a:moveTo>
                    <a:pt x="539273" y="0"/>
                  </a:moveTo>
                  <a:lnTo>
                    <a:pt x="0" y="0"/>
                  </a:lnTo>
                  <a:lnTo>
                    <a:pt x="0" y="194590"/>
                  </a:lnTo>
                  <a:lnTo>
                    <a:pt x="539273" y="194590"/>
                  </a:lnTo>
                  <a:lnTo>
                    <a:pt x="539273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792740" y="2492033"/>
              <a:ext cx="539750" cy="194945"/>
            </a:xfrm>
            <a:custGeom>
              <a:avLst/>
              <a:gdLst/>
              <a:ahLst/>
              <a:cxnLst/>
              <a:rect l="l" t="t" r="r" b="b"/>
              <a:pathLst>
                <a:path w="539750" h="194944">
                  <a:moveTo>
                    <a:pt x="0" y="0"/>
                  </a:moveTo>
                  <a:lnTo>
                    <a:pt x="539273" y="0"/>
                  </a:lnTo>
                  <a:lnTo>
                    <a:pt x="539273" y="194590"/>
                  </a:lnTo>
                  <a:lnTo>
                    <a:pt x="0" y="194590"/>
                  </a:lnTo>
                  <a:lnTo>
                    <a:pt x="0" y="0"/>
                  </a:lnTo>
                  <a:close/>
                </a:path>
              </a:pathLst>
            </a:custGeom>
            <a:ln w="9729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792740" y="2188689"/>
              <a:ext cx="539750" cy="194945"/>
            </a:xfrm>
            <a:custGeom>
              <a:avLst/>
              <a:gdLst/>
              <a:ahLst/>
              <a:cxnLst/>
              <a:rect l="l" t="t" r="r" b="b"/>
              <a:pathLst>
                <a:path w="539750" h="194944">
                  <a:moveTo>
                    <a:pt x="539273" y="0"/>
                  </a:moveTo>
                  <a:lnTo>
                    <a:pt x="0" y="0"/>
                  </a:lnTo>
                  <a:lnTo>
                    <a:pt x="0" y="194590"/>
                  </a:lnTo>
                  <a:lnTo>
                    <a:pt x="539273" y="194590"/>
                  </a:lnTo>
                  <a:lnTo>
                    <a:pt x="539273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792740" y="2188689"/>
              <a:ext cx="539750" cy="194945"/>
            </a:xfrm>
            <a:custGeom>
              <a:avLst/>
              <a:gdLst/>
              <a:ahLst/>
              <a:cxnLst/>
              <a:rect l="l" t="t" r="r" b="b"/>
              <a:pathLst>
                <a:path w="539750" h="194944">
                  <a:moveTo>
                    <a:pt x="0" y="0"/>
                  </a:moveTo>
                  <a:lnTo>
                    <a:pt x="539273" y="0"/>
                  </a:lnTo>
                  <a:lnTo>
                    <a:pt x="539273" y="194590"/>
                  </a:lnTo>
                  <a:lnTo>
                    <a:pt x="0" y="194590"/>
                  </a:lnTo>
                  <a:lnTo>
                    <a:pt x="0" y="0"/>
                  </a:lnTo>
                  <a:close/>
                </a:path>
              </a:pathLst>
            </a:custGeom>
            <a:ln w="9729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56662" y="2578085"/>
              <a:ext cx="607695" cy="875665"/>
            </a:xfrm>
            <a:custGeom>
              <a:avLst/>
              <a:gdLst/>
              <a:ahLst/>
              <a:cxnLst/>
              <a:rect l="l" t="t" r="r" b="b"/>
              <a:pathLst>
                <a:path w="607695" h="875664">
                  <a:moveTo>
                    <a:pt x="607298" y="0"/>
                  </a:moveTo>
                  <a:lnTo>
                    <a:pt x="299601" y="0"/>
                  </a:lnTo>
                  <a:lnTo>
                    <a:pt x="299601" y="875655"/>
                  </a:lnTo>
                  <a:lnTo>
                    <a:pt x="0" y="875655"/>
                  </a:lnTo>
                </a:path>
              </a:pathLst>
            </a:custGeom>
            <a:ln w="97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67996" y="2513222"/>
              <a:ext cx="573405" cy="0"/>
            </a:xfrm>
            <a:custGeom>
              <a:avLst/>
              <a:gdLst/>
              <a:ahLst/>
              <a:cxnLst/>
              <a:rect l="l" t="t" r="r" b="b"/>
              <a:pathLst>
                <a:path w="573404">
                  <a:moveTo>
                    <a:pt x="0" y="0"/>
                  </a:moveTo>
                  <a:lnTo>
                    <a:pt x="573296" y="0"/>
                  </a:lnTo>
                </a:path>
              </a:pathLst>
            </a:custGeom>
            <a:ln w="97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1739" y="1794752"/>
              <a:ext cx="1095375" cy="1000760"/>
            </a:xfrm>
            <a:custGeom>
              <a:avLst/>
              <a:gdLst/>
              <a:ahLst/>
              <a:cxnLst/>
              <a:rect l="l" t="t" r="r" b="b"/>
              <a:pathLst>
                <a:path w="1095375" h="1000760">
                  <a:moveTo>
                    <a:pt x="0" y="0"/>
                  </a:moveTo>
                  <a:lnTo>
                    <a:pt x="1094751" y="0"/>
                  </a:lnTo>
                  <a:lnTo>
                    <a:pt x="1094751" y="1000625"/>
                  </a:lnTo>
                  <a:lnTo>
                    <a:pt x="0" y="1000625"/>
                  </a:lnTo>
                  <a:lnTo>
                    <a:pt x="0" y="0"/>
                  </a:lnTo>
                  <a:close/>
                </a:path>
              </a:pathLst>
            </a:custGeom>
            <a:ln w="19449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81739" y="1794752"/>
              <a:ext cx="1095375" cy="288925"/>
            </a:xfrm>
            <a:custGeom>
              <a:avLst/>
              <a:gdLst/>
              <a:ahLst/>
              <a:cxnLst/>
              <a:rect l="l" t="t" r="r" b="b"/>
              <a:pathLst>
                <a:path w="1095375" h="288925">
                  <a:moveTo>
                    <a:pt x="1094751" y="0"/>
                  </a:moveTo>
                  <a:lnTo>
                    <a:pt x="0" y="0"/>
                  </a:lnTo>
                  <a:lnTo>
                    <a:pt x="0" y="288642"/>
                  </a:lnTo>
                  <a:lnTo>
                    <a:pt x="1094751" y="288642"/>
                  </a:lnTo>
                  <a:lnTo>
                    <a:pt x="1094751" y="0"/>
                  </a:lnTo>
                  <a:close/>
                </a:path>
              </a:pathLst>
            </a:custGeom>
            <a:solidFill>
              <a:srgbClr val="CCE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81739" y="1794752"/>
              <a:ext cx="1095375" cy="288925"/>
            </a:xfrm>
            <a:custGeom>
              <a:avLst/>
              <a:gdLst/>
              <a:ahLst/>
              <a:cxnLst/>
              <a:rect l="l" t="t" r="r" b="b"/>
              <a:pathLst>
                <a:path w="1095375" h="288925">
                  <a:moveTo>
                    <a:pt x="0" y="0"/>
                  </a:moveTo>
                  <a:lnTo>
                    <a:pt x="1094751" y="0"/>
                  </a:lnTo>
                  <a:lnTo>
                    <a:pt x="1094751" y="288642"/>
                  </a:lnTo>
                  <a:lnTo>
                    <a:pt x="0" y="288642"/>
                  </a:lnTo>
                  <a:lnTo>
                    <a:pt x="0" y="0"/>
                  </a:lnTo>
                  <a:close/>
                </a:path>
              </a:pathLst>
            </a:custGeom>
            <a:ln w="9730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808056" y="1857886"/>
              <a:ext cx="331992" cy="12497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62716" y="1843399"/>
              <a:ext cx="341698" cy="139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87010" y="1861129"/>
              <a:ext cx="37465" cy="120014"/>
            </a:xfrm>
            <a:custGeom>
              <a:avLst/>
              <a:gdLst/>
              <a:ahLst/>
              <a:cxnLst/>
              <a:rect l="l" t="t" r="r" b="b"/>
              <a:pathLst>
                <a:path w="37464" h="120014">
                  <a:moveTo>
                    <a:pt x="36699" y="16215"/>
                  </a:moveTo>
                  <a:lnTo>
                    <a:pt x="17810" y="16215"/>
                  </a:lnTo>
                  <a:lnTo>
                    <a:pt x="17810" y="119997"/>
                  </a:lnTo>
                  <a:lnTo>
                    <a:pt x="27546" y="118483"/>
                  </a:lnTo>
                  <a:lnTo>
                    <a:pt x="37261" y="118483"/>
                  </a:lnTo>
                  <a:lnTo>
                    <a:pt x="37008" y="108764"/>
                  </a:lnTo>
                  <a:lnTo>
                    <a:pt x="36451" y="97970"/>
                  </a:lnTo>
                  <a:lnTo>
                    <a:pt x="35895" y="84460"/>
                  </a:lnTo>
                  <a:lnTo>
                    <a:pt x="35642" y="66593"/>
                  </a:lnTo>
                  <a:lnTo>
                    <a:pt x="35895" y="39309"/>
                  </a:lnTo>
                  <a:lnTo>
                    <a:pt x="36451" y="21350"/>
                  </a:lnTo>
                  <a:lnTo>
                    <a:pt x="36699" y="16215"/>
                  </a:lnTo>
                  <a:close/>
                </a:path>
                <a:path w="37464" h="120014">
                  <a:moveTo>
                    <a:pt x="35642" y="0"/>
                  </a:moveTo>
                  <a:lnTo>
                    <a:pt x="26218" y="1901"/>
                  </a:lnTo>
                  <a:lnTo>
                    <a:pt x="18622" y="3053"/>
                  </a:lnTo>
                  <a:lnTo>
                    <a:pt x="1619" y="4972"/>
                  </a:lnTo>
                  <a:lnTo>
                    <a:pt x="0" y="6486"/>
                  </a:lnTo>
                  <a:lnTo>
                    <a:pt x="0" y="19459"/>
                  </a:lnTo>
                  <a:lnTo>
                    <a:pt x="1619" y="19459"/>
                  </a:lnTo>
                  <a:lnTo>
                    <a:pt x="8095" y="17945"/>
                  </a:lnTo>
                  <a:lnTo>
                    <a:pt x="9714" y="17945"/>
                  </a:lnTo>
                  <a:lnTo>
                    <a:pt x="17810" y="16215"/>
                  </a:lnTo>
                  <a:lnTo>
                    <a:pt x="36699" y="16215"/>
                  </a:lnTo>
                  <a:lnTo>
                    <a:pt x="37008" y="9797"/>
                  </a:lnTo>
                  <a:lnTo>
                    <a:pt x="37261" y="1729"/>
                  </a:lnTo>
                  <a:lnTo>
                    <a:pt x="356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81739" y="1794752"/>
              <a:ext cx="1095375" cy="1000760"/>
            </a:xfrm>
            <a:custGeom>
              <a:avLst/>
              <a:gdLst/>
              <a:ahLst/>
              <a:cxnLst/>
              <a:rect l="l" t="t" r="r" b="b"/>
              <a:pathLst>
                <a:path w="1095375" h="1000760">
                  <a:moveTo>
                    <a:pt x="0" y="0"/>
                  </a:moveTo>
                  <a:lnTo>
                    <a:pt x="1094751" y="0"/>
                  </a:lnTo>
                  <a:lnTo>
                    <a:pt x="1094751" y="1000625"/>
                  </a:lnTo>
                  <a:lnTo>
                    <a:pt x="0" y="1000625"/>
                  </a:lnTo>
                  <a:lnTo>
                    <a:pt x="0" y="0"/>
                  </a:lnTo>
                  <a:close/>
                </a:path>
              </a:pathLst>
            </a:custGeom>
            <a:ln w="19449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17388" y="2471061"/>
              <a:ext cx="539750" cy="194945"/>
            </a:xfrm>
            <a:custGeom>
              <a:avLst/>
              <a:gdLst/>
              <a:ahLst/>
              <a:cxnLst/>
              <a:rect l="l" t="t" r="r" b="b"/>
              <a:pathLst>
                <a:path w="539750" h="194944">
                  <a:moveTo>
                    <a:pt x="539273" y="0"/>
                  </a:moveTo>
                  <a:lnTo>
                    <a:pt x="0" y="0"/>
                  </a:lnTo>
                  <a:lnTo>
                    <a:pt x="0" y="194590"/>
                  </a:lnTo>
                  <a:lnTo>
                    <a:pt x="539273" y="194590"/>
                  </a:lnTo>
                  <a:lnTo>
                    <a:pt x="539273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517388" y="2471061"/>
              <a:ext cx="539750" cy="194945"/>
            </a:xfrm>
            <a:custGeom>
              <a:avLst/>
              <a:gdLst/>
              <a:ahLst/>
              <a:cxnLst/>
              <a:rect l="l" t="t" r="r" b="b"/>
              <a:pathLst>
                <a:path w="539750" h="194944">
                  <a:moveTo>
                    <a:pt x="0" y="0"/>
                  </a:moveTo>
                  <a:lnTo>
                    <a:pt x="539273" y="0"/>
                  </a:lnTo>
                  <a:lnTo>
                    <a:pt x="539273" y="194590"/>
                  </a:lnTo>
                  <a:lnTo>
                    <a:pt x="0" y="194590"/>
                  </a:lnTo>
                  <a:lnTo>
                    <a:pt x="0" y="0"/>
                  </a:lnTo>
                  <a:close/>
                </a:path>
              </a:pathLst>
            </a:custGeom>
            <a:ln w="9729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17388" y="2167716"/>
              <a:ext cx="539750" cy="194945"/>
            </a:xfrm>
            <a:custGeom>
              <a:avLst/>
              <a:gdLst/>
              <a:ahLst/>
              <a:cxnLst/>
              <a:rect l="l" t="t" r="r" b="b"/>
              <a:pathLst>
                <a:path w="539750" h="194944">
                  <a:moveTo>
                    <a:pt x="539273" y="0"/>
                  </a:moveTo>
                  <a:lnTo>
                    <a:pt x="0" y="0"/>
                  </a:lnTo>
                  <a:lnTo>
                    <a:pt x="0" y="194590"/>
                  </a:lnTo>
                  <a:lnTo>
                    <a:pt x="539273" y="194590"/>
                  </a:lnTo>
                  <a:lnTo>
                    <a:pt x="539273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517388" y="2167716"/>
              <a:ext cx="539750" cy="194945"/>
            </a:xfrm>
            <a:custGeom>
              <a:avLst/>
              <a:gdLst/>
              <a:ahLst/>
              <a:cxnLst/>
              <a:rect l="l" t="t" r="r" b="b"/>
              <a:pathLst>
                <a:path w="539750" h="194944">
                  <a:moveTo>
                    <a:pt x="0" y="0"/>
                  </a:moveTo>
                  <a:lnTo>
                    <a:pt x="539273" y="0"/>
                  </a:lnTo>
                  <a:lnTo>
                    <a:pt x="539273" y="194590"/>
                  </a:lnTo>
                  <a:lnTo>
                    <a:pt x="0" y="194590"/>
                  </a:lnTo>
                  <a:lnTo>
                    <a:pt x="0" y="0"/>
                  </a:lnTo>
                  <a:close/>
                </a:path>
              </a:pathLst>
            </a:custGeom>
            <a:ln w="9729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906041" y="3757085"/>
              <a:ext cx="1102995" cy="475615"/>
            </a:xfrm>
            <a:custGeom>
              <a:avLst/>
              <a:gdLst/>
              <a:ahLst/>
              <a:cxnLst/>
              <a:rect l="l" t="t" r="r" b="b"/>
              <a:pathLst>
                <a:path w="1102995" h="475614">
                  <a:moveTo>
                    <a:pt x="1102898" y="475167"/>
                  </a:moveTo>
                  <a:lnTo>
                    <a:pt x="443745" y="475167"/>
                  </a:lnTo>
                  <a:lnTo>
                    <a:pt x="443745" y="0"/>
                  </a:lnTo>
                  <a:lnTo>
                    <a:pt x="0" y="0"/>
                  </a:lnTo>
                  <a:lnTo>
                    <a:pt x="11355" y="20972"/>
                  </a:lnTo>
                </a:path>
              </a:pathLst>
            </a:custGeom>
            <a:ln w="9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992749" y="3987350"/>
              <a:ext cx="1096645" cy="710565"/>
            </a:xfrm>
            <a:custGeom>
              <a:avLst/>
              <a:gdLst/>
              <a:ahLst/>
              <a:cxnLst/>
              <a:rect l="l" t="t" r="r" b="b"/>
              <a:pathLst>
                <a:path w="1096645" h="710564">
                  <a:moveTo>
                    <a:pt x="0" y="710362"/>
                  </a:moveTo>
                  <a:lnTo>
                    <a:pt x="1096249" y="710362"/>
                  </a:lnTo>
                  <a:lnTo>
                    <a:pt x="1096249" y="0"/>
                  </a:lnTo>
                  <a:lnTo>
                    <a:pt x="0" y="0"/>
                  </a:lnTo>
                  <a:lnTo>
                    <a:pt x="0" y="710362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992749" y="3696978"/>
              <a:ext cx="1096645" cy="1000760"/>
            </a:xfrm>
            <a:custGeom>
              <a:avLst/>
              <a:gdLst/>
              <a:ahLst/>
              <a:cxnLst/>
              <a:rect l="l" t="t" r="r" b="b"/>
              <a:pathLst>
                <a:path w="1096645" h="1000760">
                  <a:moveTo>
                    <a:pt x="0" y="0"/>
                  </a:moveTo>
                  <a:lnTo>
                    <a:pt x="1096249" y="0"/>
                  </a:lnTo>
                  <a:lnTo>
                    <a:pt x="1096249" y="1000733"/>
                  </a:lnTo>
                  <a:lnTo>
                    <a:pt x="0" y="1000733"/>
                  </a:lnTo>
                  <a:lnTo>
                    <a:pt x="0" y="0"/>
                  </a:lnTo>
                  <a:close/>
                </a:path>
              </a:pathLst>
            </a:custGeom>
            <a:ln w="19449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992749" y="3696978"/>
              <a:ext cx="1096645" cy="290830"/>
            </a:xfrm>
            <a:custGeom>
              <a:avLst/>
              <a:gdLst/>
              <a:ahLst/>
              <a:cxnLst/>
              <a:rect l="l" t="t" r="r" b="b"/>
              <a:pathLst>
                <a:path w="1096645" h="290829">
                  <a:moveTo>
                    <a:pt x="1096249" y="0"/>
                  </a:moveTo>
                  <a:lnTo>
                    <a:pt x="0" y="0"/>
                  </a:lnTo>
                  <a:lnTo>
                    <a:pt x="0" y="290371"/>
                  </a:lnTo>
                  <a:lnTo>
                    <a:pt x="1096249" y="290371"/>
                  </a:lnTo>
                  <a:lnTo>
                    <a:pt x="1096249" y="0"/>
                  </a:lnTo>
                  <a:close/>
                </a:path>
              </a:pathLst>
            </a:custGeom>
            <a:solidFill>
              <a:srgbClr val="CCE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992749" y="3696978"/>
              <a:ext cx="1096645" cy="290830"/>
            </a:xfrm>
            <a:custGeom>
              <a:avLst/>
              <a:gdLst/>
              <a:ahLst/>
              <a:cxnLst/>
              <a:rect l="l" t="t" r="r" b="b"/>
              <a:pathLst>
                <a:path w="1096645" h="290829">
                  <a:moveTo>
                    <a:pt x="0" y="0"/>
                  </a:moveTo>
                  <a:lnTo>
                    <a:pt x="1096249" y="0"/>
                  </a:lnTo>
                  <a:lnTo>
                    <a:pt x="1096249" y="290371"/>
                  </a:lnTo>
                  <a:lnTo>
                    <a:pt x="0" y="290371"/>
                  </a:lnTo>
                  <a:lnTo>
                    <a:pt x="0" y="0"/>
                  </a:lnTo>
                  <a:close/>
                </a:path>
              </a:pathLst>
            </a:custGeom>
            <a:ln w="9730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102836" y="3761854"/>
              <a:ext cx="735330" cy="164465"/>
            </a:xfrm>
            <a:custGeom>
              <a:avLst/>
              <a:gdLst/>
              <a:ahLst/>
              <a:cxnLst/>
              <a:rect l="l" t="t" r="r" b="b"/>
              <a:pathLst>
                <a:path w="735329" h="164464">
                  <a:moveTo>
                    <a:pt x="22669" y="0"/>
                  </a:moveTo>
                  <a:lnTo>
                    <a:pt x="1511" y="0"/>
                  </a:lnTo>
                  <a:lnTo>
                    <a:pt x="0" y="1727"/>
                  </a:lnTo>
                  <a:lnTo>
                    <a:pt x="1333" y="40640"/>
                  </a:lnTo>
                  <a:lnTo>
                    <a:pt x="1511" y="121716"/>
                  </a:lnTo>
                  <a:lnTo>
                    <a:pt x="20942" y="121716"/>
                  </a:lnTo>
                  <a:lnTo>
                    <a:pt x="22669" y="119989"/>
                  </a:lnTo>
                  <a:lnTo>
                    <a:pt x="21678" y="106934"/>
                  </a:lnTo>
                  <a:lnTo>
                    <a:pt x="20967" y="76454"/>
                  </a:lnTo>
                  <a:lnTo>
                    <a:pt x="21158" y="20916"/>
                  </a:lnTo>
                  <a:lnTo>
                    <a:pt x="21678" y="9334"/>
                  </a:lnTo>
                  <a:lnTo>
                    <a:pt x="22669" y="0"/>
                  </a:lnTo>
                  <a:close/>
                </a:path>
                <a:path w="735329" h="164464">
                  <a:moveTo>
                    <a:pt x="124790" y="119989"/>
                  </a:moveTo>
                  <a:lnTo>
                    <a:pt x="123786" y="114693"/>
                  </a:lnTo>
                  <a:lnTo>
                    <a:pt x="123088" y="98653"/>
                  </a:lnTo>
                  <a:lnTo>
                    <a:pt x="123063" y="50368"/>
                  </a:lnTo>
                  <a:lnTo>
                    <a:pt x="118313" y="40640"/>
                  </a:lnTo>
                  <a:lnTo>
                    <a:pt x="115074" y="35674"/>
                  </a:lnTo>
                  <a:lnTo>
                    <a:pt x="110109" y="34150"/>
                  </a:lnTo>
                  <a:lnTo>
                    <a:pt x="105359" y="30911"/>
                  </a:lnTo>
                  <a:lnTo>
                    <a:pt x="95643" y="30911"/>
                  </a:lnTo>
                  <a:lnTo>
                    <a:pt x="85559" y="31978"/>
                  </a:lnTo>
                  <a:lnTo>
                    <a:pt x="77317" y="34556"/>
                  </a:lnTo>
                  <a:lnTo>
                    <a:pt x="70904" y="37757"/>
                  </a:lnTo>
                  <a:lnTo>
                    <a:pt x="66281" y="40640"/>
                  </a:lnTo>
                  <a:lnTo>
                    <a:pt x="66281" y="32423"/>
                  </a:lnTo>
                  <a:lnTo>
                    <a:pt x="64770" y="30911"/>
                  </a:lnTo>
                  <a:lnTo>
                    <a:pt x="56565" y="32423"/>
                  </a:lnTo>
                  <a:lnTo>
                    <a:pt x="55054" y="32423"/>
                  </a:lnTo>
                  <a:lnTo>
                    <a:pt x="46850" y="34150"/>
                  </a:lnTo>
                  <a:lnTo>
                    <a:pt x="45339" y="35674"/>
                  </a:lnTo>
                  <a:lnTo>
                    <a:pt x="47523" y="56400"/>
                  </a:lnTo>
                  <a:lnTo>
                    <a:pt x="48285" y="70853"/>
                  </a:lnTo>
                  <a:lnTo>
                    <a:pt x="48577" y="89293"/>
                  </a:lnTo>
                  <a:lnTo>
                    <a:pt x="46850" y="119989"/>
                  </a:lnTo>
                  <a:lnTo>
                    <a:pt x="48577" y="121716"/>
                  </a:lnTo>
                  <a:lnTo>
                    <a:pt x="66281" y="121716"/>
                  </a:lnTo>
                  <a:lnTo>
                    <a:pt x="66281" y="55130"/>
                  </a:lnTo>
                  <a:lnTo>
                    <a:pt x="71247" y="50368"/>
                  </a:lnTo>
                  <a:lnTo>
                    <a:pt x="77724" y="45402"/>
                  </a:lnTo>
                  <a:lnTo>
                    <a:pt x="100393" y="45402"/>
                  </a:lnTo>
                  <a:lnTo>
                    <a:pt x="103632" y="58369"/>
                  </a:lnTo>
                  <a:lnTo>
                    <a:pt x="104622" y="60921"/>
                  </a:lnTo>
                  <a:lnTo>
                    <a:pt x="105143" y="65316"/>
                  </a:lnTo>
                  <a:lnTo>
                    <a:pt x="105359" y="121716"/>
                  </a:lnTo>
                  <a:lnTo>
                    <a:pt x="123063" y="121716"/>
                  </a:lnTo>
                  <a:lnTo>
                    <a:pt x="124790" y="119989"/>
                  </a:lnTo>
                  <a:close/>
                </a:path>
                <a:path w="735329" h="164464">
                  <a:moveTo>
                    <a:pt x="187820" y="32423"/>
                  </a:moveTo>
                  <a:lnTo>
                    <a:pt x="186309" y="30911"/>
                  </a:lnTo>
                  <a:lnTo>
                    <a:pt x="176593" y="32423"/>
                  </a:lnTo>
                  <a:lnTo>
                    <a:pt x="168389" y="32423"/>
                  </a:lnTo>
                  <a:lnTo>
                    <a:pt x="168389" y="6477"/>
                  </a:lnTo>
                  <a:lnTo>
                    <a:pt x="166878" y="4965"/>
                  </a:lnTo>
                  <a:lnTo>
                    <a:pt x="158673" y="8204"/>
                  </a:lnTo>
                  <a:lnTo>
                    <a:pt x="157162" y="8204"/>
                  </a:lnTo>
                  <a:lnTo>
                    <a:pt x="150698" y="9728"/>
                  </a:lnTo>
                  <a:lnTo>
                    <a:pt x="148971" y="11455"/>
                  </a:lnTo>
                  <a:lnTo>
                    <a:pt x="148971" y="32423"/>
                  </a:lnTo>
                  <a:lnTo>
                    <a:pt x="137744" y="32423"/>
                  </a:lnTo>
                  <a:lnTo>
                    <a:pt x="137744" y="40640"/>
                  </a:lnTo>
                  <a:lnTo>
                    <a:pt x="136017" y="45402"/>
                  </a:lnTo>
                  <a:lnTo>
                    <a:pt x="137744" y="47129"/>
                  </a:lnTo>
                  <a:lnTo>
                    <a:pt x="144221" y="45402"/>
                  </a:lnTo>
                  <a:lnTo>
                    <a:pt x="148971" y="45402"/>
                  </a:lnTo>
                  <a:lnTo>
                    <a:pt x="149009" y="96418"/>
                  </a:lnTo>
                  <a:lnTo>
                    <a:pt x="149364" y="104419"/>
                  </a:lnTo>
                  <a:lnTo>
                    <a:pt x="150329" y="109677"/>
                  </a:lnTo>
                  <a:lnTo>
                    <a:pt x="152196" y="113499"/>
                  </a:lnTo>
                  <a:lnTo>
                    <a:pt x="157162" y="121716"/>
                  </a:lnTo>
                  <a:lnTo>
                    <a:pt x="181343" y="121716"/>
                  </a:lnTo>
                  <a:lnTo>
                    <a:pt x="186309" y="119989"/>
                  </a:lnTo>
                  <a:lnTo>
                    <a:pt x="186309" y="113499"/>
                  </a:lnTo>
                  <a:lnTo>
                    <a:pt x="187426" y="108750"/>
                  </a:lnTo>
                  <a:lnTo>
                    <a:pt x="187820" y="107022"/>
                  </a:lnTo>
                  <a:lnTo>
                    <a:pt x="184581" y="107022"/>
                  </a:lnTo>
                  <a:lnTo>
                    <a:pt x="181343" y="108750"/>
                  </a:lnTo>
                  <a:lnTo>
                    <a:pt x="168389" y="108750"/>
                  </a:lnTo>
                  <a:lnTo>
                    <a:pt x="166878" y="103771"/>
                  </a:lnTo>
                  <a:lnTo>
                    <a:pt x="166878" y="77825"/>
                  </a:lnTo>
                  <a:lnTo>
                    <a:pt x="168389" y="45402"/>
                  </a:lnTo>
                  <a:lnTo>
                    <a:pt x="187820" y="45402"/>
                  </a:lnTo>
                  <a:lnTo>
                    <a:pt x="187820" y="32423"/>
                  </a:lnTo>
                  <a:close/>
                </a:path>
                <a:path w="735329" h="164464">
                  <a:moveTo>
                    <a:pt x="276987" y="77825"/>
                  </a:moveTo>
                  <a:lnTo>
                    <a:pt x="276834" y="70497"/>
                  </a:lnTo>
                  <a:lnTo>
                    <a:pt x="276377" y="66586"/>
                  </a:lnTo>
                  <a:lnTo>
                    <a:pt x="275767" y="61290"/>
                  </a:lnTo>
                  <a:lnTo>
                    <a:pt x="272884" y="51435"/>
                  </a:lnTo>
                  <a:lnTo>
                    <a:pt x="267271" y="42151"/>
                  </a:lnTo>
                  <a:lnTo>
                    <a:pt x="262674" y="37388"/>
                  </a:lnTo>
                  <a:lnTo>
                    <a:pt x="259067" y="34988"/>
                  </a:lnTo>
                  <a:lnTo>
                    <a:pt x="259067" y="60096"/>
                  </a:lnTo>
                  <a:lnTo>
                    <a:pt x="259067" y="64858"/>
                  </a:lnTo>
                  <a:lnTo>
                    <a:pt x="248361" y="65862"/>
                  </a:lnTo>
                  <a:lnTo>
                    <a:pt x="239039" y="66370"/>
                  </a:lnTo>
                  <a:lnTo>
                    <a:pt x="228828" y="66560"/>
                  </a:lnTo>
                  <a:lnTo>
                    <a:pt x="215455" y="66586"/>
                  </a:lnTo>
                  <a:lnTo>
                    <a:pt x="218274" y="55194"/>
                  </a:lnTo>
                  <a:lnTo>
                    <a:pt x="223710" y="47637"/>
                  </a:lnTo>
                  <a:lnTo>
                    <a:pt x="230695" y="43446"/>
                  </a:lnTo>
                  <a:lnTo>
                    <a:pt x="238125" y="42151"/>
                  </a:lnTo>
                  <a:lnTo>
                    <a:pt x="246113" y="42151"/>
                  </a:lnTo>
                  <a:lnTo>
                    <a:pt x="254317" y="45402"/>
                  </a:lnTo>
                  <a:lnTo>
                    <a:pt x="257581" y="55194"/>
                  </a:lnTo>
                  <a:lnTo>
                    <a:pt x="259067" y="60096"/>
                  </a:lnTo>
                  <a:lnTo>
                    <a:pt x="259067" y="34988"/>
                  </a:lnTo>
                  <a:lnTo>
                    <a:pt x="256451" y="33235"/>
                  </a:lnTo>
                  <a:lnTo>
                    <a:pt x="248716" y="30302"/>
                  </a:lnTo>
                  <a:lnTo>
                    <a:pt x="239636" y="29184"/>
                  </a:lnTo>
                  <a:lnTo>
                    <a:pt x="223494" y="32219"/>
                  </a:lnTo>
                  <a:lnTo>
                    <a:pt x="210083" y="41338"/>
                  </a:lnTo>
                  <a:lnTo>
                    <a:pt x="200926" y="56553"/>
                  </a:lnTo>
                  <a:lnTo>
                    <a:pt x="197535" y="77825"/>
                  </a:lnTo>
                  <a:lnTo>
                    <a:pt x="200761" y="97243"/>
                  </a:lnTo>
                  <a:lnTo>
                    <a:pt x="209918" y="111480"/>
                  </a:lnTo>
                  <a:lnTo>
                    <a:pt x="224218" y="120243"/>
                  </a:lnTo>
                  <a:lnTo>
                    <a:pt x="242874" y="123240"/>
                  </a:lnTo>
                  <a:lnTo>
                    <a:pt x="253568" y="122466"/>
                  </a:lnTo>
                  <a:lnTo>
                    <a:pt x="261543" y="120637"/>
                  </a:lnTo>
                  <a:lnTo>
                    <a:pt x="267093" y="118491"/>
                  </a:lnTo>
                  <a:lnTo>
                    <a:pt x="270510" y="116751"/>
                  </a:lnTo>
                  <a:lnTo>
                    <a:pt x="272021" y="115239"/>
                  </a:lnTo>
                  <a:lnTo>
                    <a:pt x="272021" y="110261"/>
                  </a:lnTo>
                  <a:lnTo>
                    <a:pt x="272021" y="107022"/>
                  </a:lnTo>
                  <a:lnTo>
                    <a:pt x="273748" y="100533"/>
                  </a:lnTo>
                  <a:lnTo>
                    <a:pt x="272021" y="99021"/>
                  </a:lnTo>
                  <a:lnTo>
                    <a:pt x="268782" y="100533"/>
                  </a:lnTo>
                  <a:lnTo>
                    <a:pt x="265544" y="103771"/>
                  </a:lnTo>
                  <a:lnTo>
                    <a:pt x="259067" y="107022"/>
                  </a:lnTo>
                  <a:lnTo>
                    <a:pt x="254317" y="108750"/>
                  </a:lnTo>
                  <a:lnTo>
                    <a:pt x="249351" y="110261"/>
                  </a:lnTo>
                  <a:lnTo>
                    <a:pt x="239636" y="110261"/>
                  </a:lnTo>
                  <a:lnTo>
                    <a:pt x="229920" y="108750"/>
                  </a:lnTo>
                  <a:lnTo>
                    <a:pt x="221932" y="100533"/>
                  </a:lnTo>
                  <a:lnTo>
                    <a:pt x="216966" y="92532"/>
                  </a:lnTo>
                  <a:lnTo>
                    <a:pt x="215455" y="84315"/>
                  </a:lnTo>
                  <a:lnTo>
                    <a:pt x="215455" y="79565"/>
                  </a:lnTo>
                  <a:lnTo>
                    <a:pt x="233235" y="78587"/>
                  </a:lnTo>
                  <a:lnTo>
                    <a:pt x="245999" y="78257"/>
                  </a:lnTo>
                  <a:lnTo>
                    <a:pt x="258445" y="78587"/>
                  </a:lnTo>
                  <a:lnTo>
                    <a:pt x="275259" y="79565"/>
                  </a:lnTo>
                  <a:lnTo>
                    <a:pt x="276555" y="78257"/>
                  </a:lnTo>
                  <a:lnTo>
                    <a:pt x="276987" y="77825"/>
                  </a:lnTo>
                  <a:close/>
                </a:path>
                <a:path w="735329" h="164464">
                  <a:moveTo>
                    <a:pt x="370890" y="32423"/>
                  </a:moveTo>
                  <a:lnTo>
                    <a:pt x="344982" y="32423"/>
                  </a:lnTo>
                  <a:lnTo>
                    <a:pt x="344982" y="63347"/>
                  </a:lnTo>
                  <a:lnTo>
                    <a:pt x="344957" y="71437"/>
                  </a:lnTo>
                  <a:lnTo>
                    <a:pt x="341744" y="81076"/>
                  </a:lnTo>
                  <a:lnTo>
                    <a:pt x="312597" y="81076"/>
                  </a:lnTo>
                  <a:lnTo>
                    <a:pt x="309397" y="71437"/>
                  </a:lnTo>
                  <a:lnTo>
                    <a:pt x="309359" y="63347"/>
                  </a:lnTo>
                  <a:lnTo>
                    <a:pt x="310553" y="55473"/>
                  </a:lnTo>
                  <a:lnTo>
                    <a:pt x="314007" y="49314"/>
                  </a:lnTo>
                  <a:lnTo>
                    <a:pt x="319570" y="45313"/>
                  </a:lnTo>
                  <a:lnTo>
                    <a:pt x="327063" y="43891"/>
                  </a:lnTo>
                  <a:lnTo>
                    <a:pt x="335330" y="45554"/>
                  </a:lnTo>
                  <a:lnTo>
                    <a:pt x="340880" y="49961"/>
                  </a:lnTo>
                  <a:lnTo>
                    <a:pt x="344004" y="56197"/>
                  </a:lnTo>
                  <a:lnTo>
                    <a:pt x="344982" y="63347"/>
                  </a:lnTo>
                  <a:lnTo>
                    <a:pt x="344982" y="32423"/>
                  </a:lnTo>
                  <a:lnTo>
                    <a:pt x="343255" y="32423"/>
                  </a:lnTo>
                  <a:lnTo>
                    <a:pt x="340017" y="30911"/>
                  </a:lnTo>
                  <a:lnTo>
                    <a:pt x="330301" y="30911"/>
                  </a:lnTo>
                  <a:lnTo>
                    <a:pt x="294690" y="48641"/>
                  </a:lnTo>
                  <a:lnTo>
                    <a:pt x="291452" y="53619"/>
                  </a:lnTo>
                  <a:lnTo>
                    <a:pt x="291452" y="63347"/>
                  </a:lnTo>
                  <a:lnTo>
                    <a:pt x="292392" y="71437"/>
                  </a:lnTo>
                  <a:lnTo>
                    <a:pt x="295338" y="78663"/>
                  </a:lnTo>
                  <a:lnTo>
                    <a:pt x="300367" y="84721"/>
                  </a:lnTo>
                  <a:lnTo>
                    <a:pt x="307632" y="89293"/>
                  </a:lnTo>
                  <a:lnTo>
                    <a:pt x="302895" y="95770"/>
                  </a:lnTo>
                  <a:lnTo>
                    <a:pt x="301167" y="99021"/>
                  </a:lnTo>
                  <a:lnTo>
                    <a:pt x="296430" y="106972"/>
                  </a:lnTo>
                  <a:lnTo>
                    <a:pt x="296418" y="108750"/>
                  </a:lnTo>
                  <a:lnTo>
                    <a:pt x="299656" y="110261"/>
                  </a:lnTo>
                  <a:lnTo>
                    <a:pt x="301167" y="110261"/>
                  </a:lnTo>
                  <a:lnTo>
                    <a:pt x="304406" y="111988"/>
                  </a:lnTo>
                  <a:lnTo>
                    <a:pt x="299402" y="116954"/>
                  </a:lnTo>
                  <a:lnTo>
                    <a:pt x="294728" y="122555"/>
                  </a:lnTo>
                  <a:lnTo>
                    <a:pt x="291287" y="129324"/>
                  </a:lnTo>
                  <a:lnTo>
                    <a:pt x="289941" y="137934"/>
                  </a:lnTo>
                  <a:lnTo>
                    <a:pt x="292366" y="148107"/>
                  </a:lnTo>
                  <a:lnTo>
                    <a:pt x="299656" y="156337"/>
                  </a:lnTo>
                  <a:lnTo>
                    <a:pt x="311797" y="161861"/>
                  </a:lnTo>
                  <a:lnTo>
                    <a:pt x="328790" y="163880"/>
                  </a:lnTo>
                  <a:lnTo>
                    <a:pt x="345795" y="161328"/>
                  </a:lnTo>
                  <a:lnTo>
                    <a:pt x="357936" y="154508"/>
                  </a:lnTo>
                  <a:lnTo>
                    <a:pt x="359473" y="152425"/>
                  </a:lnTo>
                  <a:lnTo>
                    <a:pt x="365226" y="144640"/>
                  </a:lnTo>
                  <a:lnTo>
                    <a:pt x="367652" y="132969"/>
                  </a:lnTo>
                  <a:lnTo>
                    <a:pt x="365048" y="121920"/>
                  </a:lnTo>
                  <a:lnTo>
                    <a:pt x="360629" y="116751"/>
                  </a:lnTo>
                  <a:lnTo>
                    <a:pt x="358940" y="114769"/>
                  </a:lnTo>
                  <a:lnTo>
                    <a:pt x="351891" y="110680"/>
                  </a:lnTo>
                  <a:lnTo>
                    <a:pt x="349732" y="109918"/>
                  </a:lnTo>
                  <a:lnTo>
                    <a:pt x="349732" y="137934"/>
                  </a:lnTo>
                  <a:lnTo>
                    <a:pt x="348500" y="142938"/>
                  </a:lnTo>
                  <a:lnTo>
                    <a:pt x="344690" y="147612"/>
                  </a:lnTo>
                  <a:lnTo>
                    <a:pt x="338162" y="151066"/>
                  </a:lnTo>
                  <a:lnTo>
                    <a:pt x="328790" y="152425"/>
                  </a:lnTo>
                  <a:lnTo>
                    <a:pt x="317690" y="150799"/>
                  </a:lnTo>
                  <a:lnTo>
                    <a:pt x="310743" y="146748"/>
                  </a:lnTo>
                  <a:lnTo>
                    <a:pt x="307149" y="141478"/>
                  </a:lnTo>
                  <a:lnTo>
                    <a:pt x="306120" y="136207"/>
                  </a:lnTo>
                  <a:lnTo>
                    <a:pt x="306120" y="128206"/>
                  </a:lnTo>
                  <a:lnTo>
                    <a:pt x="310870" y="123240"/>
                  </a:lnTo>
                  <a:lnTo>
                    <a:pt x="315836" y="116751"/>
                  </a:lnTo>
                  <a:lnTo>
                    <a:pt x="349732" y="137934"/>
                  </a:lnTo>
                  <a:lnTo>
                    <a:pt x="349732" y="109918"/>
                  </a:lnTo>
                  <a:lnTo>
                    <a:pt x="346494" y="108750"/>
                  </a:lnTo>
                  <a:lnTo>
                    <a:pt x="340372" y="106972"/>
                  </a:lnTo>
                  <a:lnTo>
                    <a:pt x="321970" y="102298"/>
                  </a:lnTo>
                  <a:lnTo>
                    <a:pt x="315836" y="100533"/>
                  </a:lnTo>
                  <a:lnTo>
                    <a:pt x="320586" y="92532"/>
                  </a:lnTo>
                  <a:lnTo>
                    <a:pt x="328790" y="92532"/>
                  </a:lnTo>
                  <a:lnTo>
                    <a:pt x="342925" y="90246"/>
                  </a:lnTo>
                  <a:lnTo>
                    <a:pt x="353593" y="84023"/>
                  </a:lnTo>
                  <a:lnTo>
                    <a:pt x="355739" y="81076"/>
                  </a:lnTo>
                  <a:lnTo>
                    <a:pt x="360337" y="74752"/>
                  </a:lnTo>
                  <a:lnTo>
                    <a:pt x="362686" y="63347"/>
                  </a:lnTo>
                  <a:lnTo>
                    <a:pt x="362686" y="56857"/>
                  </a:lnTo>
                  <a:lnTo>
                    <a:pt x="359448" y="48641"/>
                  </a:lnTo>
                  <a:lnTo>
                    <a:pt x="354698" y="43891"/>
                  </a:lnTo>
                  <a:lnTo>
                    <a:pt x="369163" y="45402"/>
                  </a:lnTo>
                  <a:lnTo>
                    <a:pt x="369163" y="43891"/>
                  </a:lnTo>
                  <a:lnTo>
                    <a:pt x="369163" y="38912"/>
                  </a:lnTo>
                  <a:lnTo>
                    <a:pt x="370890" y="32423"/>
                  </a:lnTo>
                  <a:close/>
                </a:path>
                <a:path w="735329" h="164464">
                  <a:moveTo>
                    <a:pt x="433933" y="30911"/>
                  </a:moveTo>
                  <a:lnTo>
                    <a:pt x="432422" y="30911"/>
                  </a:lnTo>
                  <a:lnTo>
                    <a:pt x="430695" y="29184"/>
                  </a:lnTo>
                  <a:lnTo>
                    <a:pt x="427456" y="29184"/>
                  </a:lnTo>
                  <a:lnTo>
                    <a:pt x="418528" y="31076"/>
                  </a:lnTo>
                  <a:lnTo>
                    <a:pt x="412775" y="35725"/>
                  </a:lnTo>
                  <a:lnTo>
                    <a:pt x="409117" y="41592"/>
                  </a:lnTo>
                  <a:lnTo>
                    <a:pt x="406514" y="47129"/>
                  </a:lnTo>
                  <a:lnTo>
                    <a:pt x="408025" y="32423"/>
                  </a:lnTo>
                  <a:lnTo>
                    <a:pt x="406514" y="30911"/>
                  </a:lnTo>
                  <a:lnTo>
                    <a:pt x="400037" y="32423"/>
                  </a:lnTo>
                  <a:lnTo>
                    <a:pt x="395071" y="32423"/>
                  </a:lnTo>
                  <a:lnTo>
                    <a:pt x="388594" y="34150"/>
                  </a:lnTo>
                  <a:lnTo>
                    <a:pt x="388721" y="38912"/>
                  </a:lnTo>
                  <a:lnTo>
                    <a:pt x="388861" y="42735"/>
                  </a:lnTo>
                  <a:lnTo>
                    <a:pt x="389458" y="50888"/>
                  </a:lnTo>
                  <a:lnTo>
                    <a:pt x="390055" y="62395"/>
                  </a:lnTo>
                  <a:lnTo>
                    <a:pt x="390156" y="69469"/>
                  </a:lnTo>
                  <a:lnTo>
                    <a:pt x="390283" y="81076"/>
                  </a:lnTo>
                  <a:lnTo>
                    <a:pt x="390055" y="90893"/>
                  </a:lnTo>
                  <a:lnTo>
                    <a:pt x="389458" y="100990"/>
                  </a:lnTo>
                  <a:lnTo>
                    <a:pt x="388861" y="110477"/>
                  </a:lnTo>
                  <a:lnTo>
                    <a:pt x="388594" y="119989"/>
                  </a:lnTo>
                  <a:lnTo>
                    <a:pt x="390321" y="121716"/>
                  </a:lnTo>
                  <a:lnTo>
                    <a:pt x="408025" y="121716"/>
                  </a:lnTo>
                  <a:lnTo>
                    <a:pt x="409752" y="119989"/>
                  </a:lnTo>
                  <a:lnTo>
                    <a:pt x="408749" y="112547"/>
                  </a:lnTo>
                  <a:lnTo>
                    <a:pt x="408241" y="104178"/>
                  </a:lnTo>
                  <a:lnTo>
                    <a:pt x="408051" y="93992"/>
                  </a:lnTo>
                  <a:lnTo>
                    <a:pt x="408127" y="69469"/>
                  </a:lnTo>
                  <a:lnTo>
                    <a:pt x="408838" y="60858"/>
                  </a:lnTo>
                  <a:lnTo>
                    <a:pt x="410756" y="54686"/>
                  </a:lnTo>
                  <a:lnTo>
                    <a:pt x="414502" y="50368"/>
                  </a:lnTo>
                  <a:lnTo>
                    <a:pt x="416229" y="48641"/>
                  </a:lnTo>
                  <a:lnTo>
                    <a:pt x="427456" y="48641"/>
                  </a:lnTo>
                  <a:lnTo>
                    <a:pt x="429183" y="50368"/>
                  </a:lnTo>
                  <a:lnTo>
                    <a:pt x="430695" y="48641"/>
                  </a:lnTo>
                  <a:lnTo>
                    <a:pt x="430695" y="47129"/>
                  </a:lnTo>
                  <a:lnTo>
                    <a:pt x="430695" y="40640"/>
                  </a:lnTo>
                  <a:lnTo>
                    <a:pt x="432422" y="38912"/>
                  </a:lnTo>
                  <a:lnTo>
                    <a:pt x="433933" y="30911"/>
                  </a:lnTo>
                  <a:close/>
                </a:path>
                <a:path w="735329" h="164464">
                  <a:moveTo>
                    <a:pt x="513372" y="119989"/>
                  </a:moveTo>
                  <a:lnTo>
                    <a:pt x="512699" y="115239"/>
                  </a:lnTo>
                  <a:lnTo>
                    <a:pt x="512381" y="112890"/>
                  </a:lnTo>
                  <a:lnTo>
                    <a:pt x="512038" y="108750"/>
                  </a:lnTo>
                  <a:lnTo>
                    <a:pt x="511860" y="106667"/>
                  </a:lnTo>
                  <a:lnTo>
                    <a:pt x="511759" y="102260"/>
                  </a:lnTo>
                  <a:lnTo>
                    <a:pt x="511644" y="73075"/>
                  </a:lnTo>
                  <a:lnTo>
                    <a:pt x="511644" y="47129"/>
                  </a:lnTo>
                  <a:lnTo>
                    <a:pt x="509790" y="43891"/>
                  </a:lnTo>
                  <a:lnTo>
                    <a:pt x="506907" y="38849"/>
                  </a:lnTo>
                  <a:lnTo>
                    <a:pt x="500138" y="33286"/>
                  </a:lnTo>
                  <a:lnTo>
                    <a:pt x="491858" y="30162"/>
                  </a:lnTo>
                  <a:lnTo>
                    <a:pt x="482498" y="29184"/>
                  </a:lnTo>
                  <a:lnTo>
                    <a:pt x="475005" y="29743"/>
                  </a:lnTo>
                  <a:lnTo>
                    <a:pt x="467360" y="31203"/>
                  </a:lnTo>
                  <a:lnTo>
                    <a:pt x="459994" y="33286"/>
                  </a:lnTo>
                  <a:lnTo>
                    <a:pt x="453364" y="35674"/>
                  </a:lnTo>
                  <a:lnTo>
                    <a:pt x="451853" y="35674"/>
                  </a:lnTo>
                  <a:lnTo>
                    <a:pt x="451853" y="50368"/>
                  </a:lnTo>
                  <a:lnTo>
                    <a:pt x="457923" y="47993"/>
                  </a:lnTo>
                  <a:lnTo>
                    <a:pt x="464337" y="45910"/>
                  </a:lnTo>
                  <a:lnTo>
                    <a:pt x="471373" y="44437"/>
                  </a:lnTo>
                  <a:lnTo>
                    <a:pt x="479259" y="43891"/>
                  </a:lnTo>
                  <a:lnTo>
                    <a:pt x="487464" y="43891"/>
                  </a:lnTo>
                  <a:lnTo>
                    <a:pt x="490702" y="47129"/>
                  </a:lnTo>
                  <a:lnTo>
                    <a:pt x="492213" y="50368"/>
                  </a:lnTo>
                  <a:lnTo>
                    <a:pt x="493941" y="51879"/>
                  </a:lnTo>
                  <a:lnTo>
                    <a:pt x="493941" y="60096"/>
                  </a:lnTo>
                  <a:lnTo>
                    <a:pt x="493941" y="73075"/>
                  </a:lnTo>
                  <a:lnTo>
                    <a:pt x="493941" y="102260"/>
                  </a:lnTo>
                  <a:lnTo>
                    <a:pt x="492213" y="103771"/>
                  </a:lnTo>
                  <a:lnTo>
                    <a:pt x="485736" y="108750"/>
                  </a:lnTo>
                  <a:lnTo>
                    <a:pt x="459828" y="108750"/>
                  </a:lnTo>
                  <a:lnTo>
                    <a:pt x="459828" y="94043"/>
                  </a:lnTo>
                  <a:lnTo>
                    <a:pt x="462622" y="84378"/>
                  </a:lnTo>
                  <a:lnTo>
                    <a:pt x="469950" y="78689"/>
                  </a:lnTo>
                  <a:lnTo>
                    <a:pt x="480326" y="75438"/>
                  </a:lnTo>
                  <a:lnTo>
                    <a:pt x="492213" y="73075"/>
                  </a:lnTo>
                  <a:lnTo>
                    <a:pt x="493941" y="73075"/>
                  </a:lnTo>
                  <a:lnTo>
                    <a:pt x="493941" y="60096"/>
                  </a:lnTo>
                  <a:lnTo>
                    <a:pt x="490702" y="60096"/>
                  </a:lnTo>
                  <a:lnTo>
                    <a:pt x="470090" y="64223"/>
                  </a:lnTo>
                  <a:lnTo>
                    <a:pt x="454837" y="70345"/>
                  </a:lnTo>
                  <a:lnTo>
                    <a:pt x="445376" y="79832"/>
                  </a:lnTo>
                  <a:lnTo>
                    <a:pt x="442137" y="94043"/>
                  </a:lnTo>
                  <a:lnTo>
                    <a:pt x="444169" y="106172"/>
                  </a:lnTo>
                  <a:lnTo>
                    <a:pt x="449986" y="115366"/>
                  </a:lnTo>
                  <a:lnTo>
                    <a:pt x="459168" y="121196"/>
                  </a:lnTo>
                  <a:lnTo>
                    <a:pt x="471271" y="123240"/>
                  </a:lnTo>
                  <a:lnTo>
                    <a:pt x="484225" y="123240"/>
                  </a:lnTo>
                  <a:lnTo>
                    <a:pt x="490702" y="116751"/>
                  </a:lnTo>
                  <a:lnTo>
                    <a:pt x="493941" y="115239"/>
                  </a:lnTo>
                  <a:lnTo>
                    <a:pt x="493941" y="119989"/>
                  </a:lnTo>
                  <a:lnTo>
                    <a:pt x="495452" y="121716"/>
                  </a:lnTo>
                  <a:lnTo>
                    <a:pt x="511644" y="121716"/>
                  </a:lnTo>
                  <a:lnTo>
                    <a:pt x="513372" y="119989"/>
                  </a:lnTo>
                  <a:close/>
                </a:path>
                <a:path w="735329" h="164464">
                  <a:moveTo>
                    <a:pt x="576414" y="30911"/>
                  </a:moveTo>
                  <a:lnTo>
                    <a:pt x="566699" y="32423"/>
                  </a:lnTo>
                  <a:lnTo>
                    <a:pt x="556983" y="32423"/>
                  </a:lnTo>
                  <a:lnTo>
                    <a:pt x="556983" y="6477"/>
                  </a:lnTo>
                  <a:lnTo>
                    <a:pt x="555472" y="4965"/>
                  </a:lnTo>
                  <a:lnTo>
                    <a:pt x="548995" y="8204"/>
                  </a:lnTo>
                  <a:lnTo>
                    <a:pt x="545757" y="8204"/>
                  </a:lnTo>
                  <a:lnTo>
                    <a:pt x="539280" y="9728"/>
                  </a:lnTo>
                  <a:lnTo>
                    <a:pt x="537552" y="11455"/>
                  </a:lnTo>
                  <a:lnTo>
                    <a:pt x="537552" y="27673"/>
                  </a:lnTo>
                  <a:lnTo>
                    <a:pt x="539280" y="32423"/>
                  </a:lnTo>
                  <a:lnTo>
                    <a:pt x="526326" y="32423"/>
                  </a:lnTo>
                  <a:lnTo>
                    <a:pt x="526326" y="40640"/>
                  </a:lnTo>
                  <a:lnTo>
                    <a:pt x="524598" y="45402"/>
                  </a:lnTo>
                  <a:lnTo>
                    <a:pt x="526326" y="47129"/>
                  </a:lnTo>
                  <a:lnTo>
                    <a:pt x="532803" y="45402"/>
                  </a:lnTo>
                  <a:lnTo>
                    <a:pt x="539280" y="45402"/>
                  </a:lnTo>
                  <a:lnTo>
                    <a:pt x="537552" y="84315"/>
                  </a:lnTo>
                  <a:lnTo>
                    <a:pt x="537603" y="96418"/>
                  </a:lnTo>
                  <a:lnTo>
                    <a:pt x="537959" y="104419"/>
                  </a:lnTo>
                  <a:lnTo>
                    <a:pt x="538924" y="109677"/>
                  </a:lnTo>
                  <a:lnTo>
                    <a:pt x="540791" y="113499"/>
                  </a:lnTo>
                  <a:lnTo>
                    <a:pt x="547268" y="121716"/>
                  </a:lnTo>
                  <a:lnTo>
                    <a:pt x="569937" y="121716"/>
                  </a:lnTo>
                  <a:lnTo>
                    <a:pt x="574903" y="119989"/>
                  </a:lnTo>
                  <a:lnTo>
                    <a:pt x="574903" y="113499"/>
                  </a:lnTo>
                  <a:lnTo>
                    <a:pt x="576008" y="108750"/>
                  </a:lnTo>
                  <a:lnTo>
                    <a:pt x="576414" y="107022"/>
                  </a:lnTo>
                  <a:lnTo>
                    <a:pt x="573176" y="107022"/>
                  </a:lnTo>
                  <a:lnTo>
                    <a:pt x="569937" y="108750"/>
                  </a:lnTo>
                  <a:lnTo>
                    <a:pt x="558711" y="108750"/>
                  </a:lnTo>
                  <a:lnTo>
                    <a:pt x="556983" y="103771"/>
                  </a:lnTo>
                  <a:lnTo>
                    <a:pt x="556983" y="79565"/>
                  </a:lnTo>
                  <a:lnTo>
                    <a:pt x="555472" y="77825"/>
                  </a:lnTo>
                  <a:lnTo>
                    <a:pt x="556983" y="45402"/>
                  </a:lnTo>
                  <a:lnTo>
                    <a:pt x="576414" y="45402"/>
                  </a:lnTo>
                  <a:lnTo>
                    <a:pt x="576414" y="30911"/>
                  </a:lnTo>
                  <a:close/>
                </a:path>
                <a:path w="735329" h="164464">
                  <a:moveTo>
                    <a:pt x="670534" y="74587"/>
                  </a:moveTo>
                  <a:lnTo>
                    <a:pt x="654151" y="36753"/>
                  </a:lnTo>
                  <a:lnTo>
                    <a:pt x="652614" y="35928"/>
                  </a:lnTo>
                  <a:lnTo>
                    <a:pt x="652614" y="71348"/>
                  </a:lnTo>
                  <a:lnTo>
                    <a:pt x="652614" y="90805"/>
                  </a:lnTo>
                  <a:lnTo>
                    <a:pt x="647865" y="99021"/>
                  </a:lnTo>
                  <a:lnTo>
                    <a:pt x="642899" y="108750"/>
                  </a:lnTo>
                  <a:lnTo>
                    <a:pt x="634911" y="110261"/>
                  </a:lnTo>
                  <a:lnTo>
                    <a:pt x="621957" y="110261"/>
                  </a:lnTo>
                  <a:lnTo>
                    <a:pt x="618718" y="108750"/>
                  </a:lnTo>
                  <a:lnTo>
                    <a:pt x="605777" y="76314"/>
                  </a:lnTo>
                  <a:lnTo>
                    <a:pt x="605777" y="60096"/>
                  </a:lnTo>
                  <a:lnTo>
                    <a:pt x="610527" y="51879"/>
                  </a:lnTo>
                  <a:lnTo>
                    <a:pt x="616991" y="43891"/>
                  </a:lnTo>
                  <a:lnTo>
                    <a:pt x="625195" y="42151"/>
                  </a:lnTo>
                  <a:lnTo>
                    <a:pt x="638149" y="42151"/>
                  </a:lnTo>
                  <a:lnTo>
                    <a:pt x="644626" y="47129"/>
                  </a:lnTo>
                  <a:lnTo>
                    <a:pt x="647865" y="51879"/>
                  </a:lnTo>
                  <a:lnTo>
                    <a:pt x="651103" y="60096"/>
                  </a:lnTo>
                  <a:lnTo>
                    <a:pt x="652614" y="71348"/>
                  </a:lnTo>
                  <a:lnTo>
                    <a:pt x="652614" y="35928"/>
                  </a:lnTo>
                  <a:lnTo>
                    <a:pt x="646595" y="32664"/>
                  </a:lnTo>
                  <a:lnTo>
                    <a:pt x="638441" y="30086"/>
                  </a:lnTo>
                  <a:lnTo>
                    <a:pt x="629945" y="29184"/>
                  </a:lnTo>
                  <a:lnTo>
                    <a:pt x="618121" y="30543"/>
                  </a:lnTo>
                  <a:lnTo>
                    <a:pt x="587552" y="61099"/>
                  </a:lnTo>
                  <a:lnTo>
                    <a:pt x="586130" y="76314"/>
                  </a:lnTo>
                  <a:lnTo>
                    <a:pt x="586308" y="83019"/>
                  </a:lnTo>
                  <a:lnTo>
                    <a:pt x="609930" y="119392"/>
                  </a:lnTo>
                  <a:lnTo>
                    <a:pt x="628434" y="123240"/>
                  </a:lnTo>
                  <a:lnTo>
                    <a:pt x="637565" y="122605"/>
                  </a:lnTo>
                  <a:lnTo>
                    <a:pt x="645629" y="120611"/>
                  </a:lnTo>
                  <a:lnTo>
                    <a:pt x="652754" y="117119"/>
                  </a:lnTo>
                  <a:lnTo>
                    <a:pt x="659091" y="111988"/>
                  </a:lnTo>
                  <a:lnTo>
                    <a:pt x="660819" y="110261"/>
                  </a:lnTo>
                  <a:lnTo>
                    <a:pt x="664057" y="107022"/>
                  </a:lnTo>
                  <a:lnTo>
                    <a:pt x="667296" y="100533"/>
                  </a:lnTo>
                  <a:lnTo>
                    <a:pt x="670534" y="92532"/>
                  </a:lnTo>
                  <a:lnTo>
                    <a:pt x="670534" y="74587"/>
                  </a:lnTo>
                  <a:close/>
                </a:path>
                <a:path w="735329" h="164464">
                  <a:moveTo>
                    <a:pt x="735304" y="30911"/>
                  </a:moveTo>
                  <a:lnTo>
                    <a:pt x="733577" y="29184"/>
                  </a:lnTo>
                  <a:lnTo>
                    <a:pt x="730338" y="29184"/>
                  </a:lnTo>
                  <a:lnTo>
                    <a:pt x="721169" y="31076"/>
                  </a:lnTo>
                  <a:lnTo>
                    <a:pt x="715010" y="35725"/>
                  </a:lnTo>
                  <a:lnTo>
                    <a:pt x="711276" y="41592"/>
                  </a:lnTo>
                  <a:lnTo>
                    <a:pt x="709396" y="47129"/>
                  </a:lnTo>
                  <a:lnTo>
                    <a:pt x="710907" y="32423"/>
                  </a:lnTo>
                  <a:lnTo>
                    <a:pt x="709396" y="30911"/>
                  </a:lnTo>
                  <a:lnTo>
                    <a:pt x="702919" y="32423"/>
                  </a:lnTo>
                  <a:lnTo>
                    <a:pt x="697953" y="32423"/>
                  </a:lnTo>
                  <a:lnTo>
                    <a:pt x="691476" y="34150"/>
                  </a:lnTo>
                  <a:lnTo>
                    <a:pt x="689965" y="35674"/>
                  </a:lnTo>
                  <a:lnTo>
                    <a:pt x="690841" y="42735"/>
                  </a:lnTo>
                  <a:lnTo>
                    <a:pt x="691261" y="50368"/>
                  </a:lnTo>
                  <a:lnTo>
                    <a:pt x="691426" y="60858"/>
                  </a:lnTo>
                  <a:lnTo>
                    <a:pt x="691476" y="119989"/>
                  </a:lnTo>
                  <a:lnTo>
                    <a:pt x="693204" y="121716"/>
                  </a:lnTo>
                  <a:lnTo>
                    <a:pt x="710907" y="121716"/>
                  </a:lnTo>
                  <a:lnTo>
                    <a:pt x="711009" y="69469"/>
                  </a:lnTo>
                  <a:lnTo>
                    <a:pt x="711720" y="60858"/>
                  </a:lnTo>
                  <a:lnTo>
                    <a:pt x="713638" y="54686"/>
                  </a:lnTo>
                  <a:lnTo>
                    <a:pt x="717384" y="50368"/>
                  </a:lnTo>
                  <a:lnTo>
                    <a:pt x="719112" y="48641"/>
                  </a:lnTo>
                  <a:lnTo>
                    <a:pt x="730338" y="48641"/>
                  </a:lnTo>
                  <a:lnTo>
                    <a:pt x="732066" y="50368"/>
                  </a:lnTo>
                  <a:lnTo>
                    <a:pt x="732066" y="48641"/>
                  </a:lnTo>
                  <a:lnTo>
                    <a:pt x="732345" y="47129"/>
                  </a:lnTo>
                  <a:lnTo>
                    <a:pt x="733577" y="40640"/>
                  </a:lnTo>
                  <a:lnTo>
                    <a:pt x="733577" y="38912"/>
                  </a:lnTo>
                  <a:lnTo>
                    <a:pt x="735304" y="309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896431" y="3765085"/>
              <a:ext cx="84194" cy="11848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681739" y="2983481"/>
              <a:ext cx="3407410" cy="1714500"/>
            </a:xfrm>
            <a:custGeom>
              <a:avLst/>
              <a:gdLst/>
              <a:ahLst/>
              <a:cxnLst/>
              <a:rect l="l" t="t" r="r" b="b"/>
              <a:pathLst>
                <a:path w="3407410" h="1714500">
                  <a:moveTo>
                    <a:pt x="2311009" y="713497"/>
                  </a:moveTo>
                  <a:lnTo>
                    <a:pt x="3407259" y="713497"/>
                  </a:lnTo>
                  <a:lnTo>
                    <a:pt x="3407259" y="1714230"/>
                  </a:lnTo>
                  <a:lnTo>
                    <a:pt x="2311009" y="1714230"/>
                  </a:lnTo>
                  <a:lnTo>
                    <a:pt x="2311009" y="713497"/>
                  </a:lnTo>
                  <a:close/>
                </a:path>
                <a:path w="3407410" h="1714500">
                  <a:moveTo>
                    <a:pt x="0" y="0"/>
                  </a:moveTo>
                  <a:lnTo>
                    <a:pt x="1094751" y="0"/>
                  </a:lnTo>
                  <a:lnTo>
                    <a:pt x="1094751" y="1000625"/>
                  </a:lnTo>
                  <a:lnTo>
                    <a:pt x="0" y="1000625"/>
                  </a:lnTo>
                  <a:lnTo>
                    <a:pt x="0" y="0"/>
                  </a:lnTo>
                  <a:close/>
                </a:path>
              </a:pathLst>
            </a:custGeom>
            <a:ln w="19448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681739" y="2983481"/>
              <a:ext cx="1095375" cy="290830"/>
            </a:xfrm>
            <a:custGeom>
              <a:avLst/>
              <a:gdLst/>
              <a:ahLst/>
              <a:cxnLst/>
              <a:rect l="l" t="t" r="r" b="b"/>
              <a:pathLst>
                <a:path w="1095375" h="290829">
                  <a:moveTo>
                    <a:pt x="1094751" y="0"/>
                  </a:moveTo>
                  <a:lnTo>
                    <a:pt x="0" y="0"/>
                  </a:lnTo>
                  <a:lnTo>
                    <a:pt x="0" y="290371"/>
                  </a:lnTo>
                  <a:lnTo>
                    <a:pt x="1094751" y="290371"/>
                  </a:lnTo>
                  <a:lnTo>
                    <a:pt x="1094751" y="0"/>
                  </a:lnTo>
                  <a:close/>
                </a:path>
              </a:pathLst>
            </a:custGeom>
            <a:solidFill>
              <a:srgbClr val="CCE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681739" y="2983481"/>
              <a:ext cx="1095375" cy="290830"/>
            </a:xfrm>
            <a:custGeom>
              <a:avLst/>
              <a:gdLst/>
              <a:ahLst/>
              <a:cxnLst/>
              <a:rect l="l" t="t" r="r" b="b"/>
              <a:pathLst>
                <a:path w="1095375" h="290829">
                  <a:moveTo>
                    <a:pt x="0" y="0"/>
                  </a:moveTo>
                  <a:lnTo>
                    <a:pt x="1094751" y="0"/>
                  </a:lnTo>
                  <a:lnTo>
                    <a:pt x="1094751" y="290371"/>
                  </a:lnTo>
                  <a:lnTo>
                    <a:pt x="0" y="290371"/>
                  </a:lnTo>
                  <a:lnTo>
                    <a:pt x="0" y="0"/>
                  </a:lnTo>
                  <a:close/>
                </a:path>
              </a:pathLst>
            </a:custGeom>
            <a:ln w="9730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808056" y="3047497"/>
              <a:ext cx="331992" cy="12408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162716" y="3032129"/>
              <a:ext cx="341698" cy="13945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567581" y="3051588"/>
              <a:ext cx="84215" cy="11826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681739" y="2983481"/>
              <a:ext cx="1095375" cy="1000760"/>
            </a:xfrm>
            <a:custGeom>
              <a:avLst/>
              <a:gdLst/>
              <a:ahLst/>
              <a:cxnLst/>
              <a:rect l="l" t="t" r="r" b="b"/>
              <a:pathLst>
                <a:path w="1095375" h="1000760">
                  <a:moveTo>
                    <a:pt x="0" y="0"/>
                  </a:moveTo>
                  <a:lnTo>
                    <a:pt x="1094751" y="0"/>
                  </a:lnTo>
                  <a:lnTo>
                    <a:pt x="1094751" y="1000625"/>
                  </a:lnTo>
                  <a:lnTo>
                    <a:pt x="0" y="1000625"/>
                  </a:lnTo>
                  <a:lnTo>
                    <a:pt x="0" y="0"/>
                  </a:lnTo>
                  <a:close/>
                </a:path>
              </a:pathLst>
            </a:custGeom>
            <a:ln w="19449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517388" y="3659790"/>
              <a:ext cx="539750" cy="194945"/>
            </a:xfrm>
            <a:custGeom>
              <a:avLst/>
              <a:gdLst/>
              <a:ahLst/>
              <a:cxnLst/>
              <a:rect l="l" t="t" r="r" b="b"/>
              <a:pathLst>
                <a:path w="539750" h="194945">
                  <a:moveTo>
                    <a:pt x="539273" y="0"/>
                  </a:moveTo>
                  <a:lnTo>
                    <a:pt x="0" y="0"/>
                  </a:lnTo>
                  <a:lnTo>
                    <a:pt x="0" y="194590"/>
                  </a:lnTo>
                  <a:lnTo>
                    <a:pt x="539273" y="194590"/>
                  </a:lnTo>
                  <a:lnTo>
                    <a:pt x="539273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517388" y="3659790"/>
              <a:ext cx="539750" cy="194945"/>
            </a:xfrm>
            <a:custGeom>
              <a:avLst/>
              <a:gdLst/>
              <a:ahLst/>
              <a:cxnLst/>
              <a:rect l="l" t="t" r="r" b="b"/>
              <a:pathLst>
                <a:path w="539750" h="194945">
                  <a:moveTo>
                    <a:pt x="0" y="0"/>
                  </a:moveTo>
                  <a:lnTo>
                    <a:pt x="539273" y="0"/>
                  </a:lnTo>
                  <a:lnTo>
                    <a:pt x="539273" y="194590"/>
                  </a:lnTo>
                  <a:lnTo>
                    <a:pt x="0" y="194590"/>
                  </a:lnTo>
                  <a:lnTo>
                    <a:pt x="0" y="0"/>
                  </a:lnTo>
                  <a:close/>
                </a:path>
              </a:pathLst>
            </a:custGeom>
            <a:ln w="9729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517388" y="3356446"/>
              <a:ext cx="539750" cy="194945"/>
            </a:xfrm>
            <a:custGeom>
              <a:avLst/>
              <a:gdLst/>
              <a:ahLst/>
              <a:cxnLst/>
              <a:rect l="l" t="t" r="r" b="b"/>
              <a:pathLst>
                <a:path w="539750" h="194945">
                  <a:moveTo>
                    <a:pt x="539273" y="0"/>
                  </a:moveTo>
                  <a:lnTo>
                    <a:pt x="0" y="0"/>
                  </a:lnTo>
                  <a:lnTo>
                    <a:pt x="0" y="194590"/>
                  </a:lnTo>
                  <a:lnTo>
                    <a:pt x="539273" y="194590"/>
                  </a:lnTo>
                  <a:lnTo>
                    <a:pt x="539273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517388" y="3356446"/>
              <a:ext cx="539750" cy="194945"/>
            </a:xfrm>
            <a:custGeom>
              <a:avLst/>
              <a:gdLst/>
              <a:ahLst/>
              <a:cxnLst/>
              <a:rect l="l" t="t" r="r" b="b"/>
              <a:pathLst>
                <a:path w="539750" h="194945">
                  <a:moveTo>
                    <a:pt x="0" y="0"/>
                  </a:moveTo>
                  <a:lnTo>
                    <a:pt x="539273" y="0"/>
                  </a:lnTo>
                  <a:lnTo>
                    <a:pt x="539273" y="194590"/>
                  </a:lnTo>
                  <a:lnTo>
                    <a:pt x="0" y="194590"/>
                  </a:lnTo>
                  <a:lnTo>
                    <a:pt x="0" y="0"/>
                  </a:lnTo>
                  <a:close/>
                </a:path>
              </a:pathLst>
            </a:custGeom>
            <a:ln w="9729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035614" y="4295494"/>
              <a:ext cx="652780" cy="488315"/>
            </a:xfrm>
            <a:custGeom>
              <a:avLst/>
              <a:gdLst/>
              <a:ahLst/>
              <a:cxnLst/>
              <a:rect l="l" t="t" r="r" b="b"/>
              <a:pathLst>
                <a:path w="652779" h="488314">
                  <a:moveTo>
                    <a:pt x="0" y="488161"/>
                  </a:moveTo>
                  <a:lnTo>
                    <a:pt x="0" y="488161"/>
                  </a:lnTo>
                  <a:lnTo>
                    <a:pt x="652633" y="0"/>
                  </a:lnTo>
                </a:path>
              </a:pathLst>
            </a:custGeom>
            <a:ln w="97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659066" y="4324683"/>
              <a:ext cx="1096645" cy="1000760"/>
            </a:xfrm>
            <a:custGeom>
              <a:avLst/>
              <a:gdLst/>
              <a:ahLst/>
              <a:cxnLst/>
              <a:rect l="l" t="t" r="r" b="b"/>
              <a:pathLst>
                <a:path w="1096645" h="1000760">
                  <a:moveTo>
                    <a:pt x="0" y="0"/>
                  </a:moveTo>
                  <a:lnTo>
                    <a:pt x="1096375" y="0"/>
                  </a:lnTo>
                  <a:lnTo>
                    <a:pt x="1096375" y="1000668"/>
                  </a:lnTo>
                  <a:lnTo>
                    <a:pt x="0" y="1000668"/>
                  </a:lnTo>
                  <a:lnTo>
                    <a:pt x="0" y="0"/>
                  </a:lnTo>
                  <a:close/>
                </a:path>
              </a:pathLst>
            </a:custGeom>
            <a:ln w="19449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659066" y="4324683"/>
              <a:ext cx="1096645" cy="288925"/>
            </a:xfrm>
            <a:custGeom>
              <a:avLst/>
              <a:gdLst/>
              <a:ahLst/>
              <a:cxnLst/>
              <a:rect l="l" t="t" r="r" b="b"/>
              <a:pathLst>
                <a:path w="1096645" h="288925">
                  <a:moveTo>
                    <a:pt x="1096375" y="0"/>
                  </a:moveTo>
                  <a:lnTo>
                    <a:pt x="0" y="0"/>
                  </a:lnTo>
                  <a:lnTo>
                    <a:pt x="0" y="288685"/>
                  </a:lnTo>
                  <a:lnTo>
                    <a:pt x="1096375" y="288685"/>
                  </a:lnTo>
                  <a:lnTo>
                    <a:pt x="1096375" y="0"/>
                  </a:lnTo>
                  <a:close/>
                </a:path>
              </a:pathLst>
            </a:custGeom>
            <a:solidFill>
              <a:srgbClr val="CCE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659066" y="4324683"/>
              <a:ext cx="1096645" cy="288925"/>
            </a:xfrm>
            <a:custGeom>
              <a:avLst/>
              <a:gdLst/>
              <a:ahLst/>
              <a:cxnLst/>
              <a:rect l="l" t="t" r="r" b="b"/>
              <a:pathLst>
                <a:path w="1096645" h="288925">
                  <a:moveTo>
                    <a:pt x="0" y="0"/>
                  </a:moveTo>
                  <a:lnTo>
                    <a:pt x="1096375" y="0"/>
                  </a:lnTo>
                  <a:lnTo>
                    <a:pt x="1096375" y="288685"/>
                  </a:lnTo>
                  <a:lnTo>
                    <a:pt x="0" y="288685"/>
                  </a:lnTo>
                  <a:lnTo>
                    <a:pt x="0" y="0"/>
                  </a:lnTo>
                  <a:close/>
                </a:path>
              </a:pathLst>
            </a:custGeom>
            <a:ln w="9730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785384" y="4387946"/>
              <a:ext cx="333615" cy="12488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141667" y="4373352"/>
              <a:ext cx="341698" cy="13947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549771" y="4392811"/>
              <a:ext cx="79358" cy="11839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659066" y="4324683"/>
              <a:ext cx="1096645" cy="1000760"/>
            </a:xfrm>
            <a:custGeom>
              <a:avLst/>
              <a:gdLst/>
              <a:ahLst/>
              <a:cxnLst/>
              <a:rect l="l" t="t" r="r" b="b"/>
              <a:pathLst>
                <a:path w="1096645" h="1000760">
                  <a:moveTo>
                    <a:pt x="0" y="0"/>
                  </a:moveTo>
                  <a:lnTo>
                    <a:pt x="1096375" y="0"/>
                  </a:lnTo>
                  <a:lnTo>
                    <a:pt x="1096375" y="1000668"/>
                  </a:lnTo>
                  <a:lnTo>
                    <a:pt x="0" y="1000668"/>
                  </a:lnTo>
                  <a:lnTo>
                    <a:pt x="0" y="0"/>
                  </a:lnTo>
                  <a:close/>
                </a:path>
              </a:pathLst>
            </a:custGeom>
            <a:ln w="19449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496318" y="5000992"/>
              <a:ext cx="539750" cy="194945"/>
            </a:xfrm>
            <a:custGeom>
              <a:avLst/>
              <a:gdLst/>
              <a:ahLst/>
              <a:cxnLst/>
              <a:rect l="l" t="t" r="r" b="b"/>
              <a:pathLst>
                <a:path w="539750" h="194945">
                  <a:moveTo>
                    <a:pt x="539295" y="0"/>
                  </a:moveTo>
                  <a:lnTo>
                    <a:pt x="0" y="0"/>
                  </a:lnTo>
                  <a:lnTo>
                    <a:pt x="0" y="194611"/>
                  </a:lnTo>
                  <a:lnTo>
                    <a:pt x="539295" y="194611"/>
                  </a:lnTo>
                  <a:lnTo>
                    <a:pt x="539295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496318" y="5000992"/>
              <a:ext cx="539750" cy="194945"/>
            </a:xfrm>
            <a:custGeom>
              <a:avLst/>
              <a:gdLst/>
              <a:ahLst/>
              <a:cxnLst/>
              <a:rect l="l" t="t" r="r" b="b"/>
              <a:pathLst>
                <a:path w="539750" h="194945">
                  <a:moveTo>
                    <a:pt x="0" y="0"/>
                  </a:moveTo>
                  <a:lnTo>
                    <a:pt x="539295" y="0"/>
                  </a:lnTo>
                  <a:lnTo>
                    <a:pt x="539295" y="194611"/>
                  </a:lnTo>
                  <a:lnTo>
                    <a:pt x="0" y="194611"/>
                  </a:lnTo>
                  <a:lnTo>
                    <a:pt x="0" y="0"/>
                  </a:lnTo>
                  <a:close/>
                </a:path>
              </a:pathLst>
            </a:custGeom>
            <a:ln w="9729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496318" y="4697712"/>
              <a:ext cx="539750" cy="194945"/>
            </a:xfrm>
            <a:custGeom>
              <a:avLst/>
              <a:gdLst/>
              <a:ahLst/>
              <a:cxnLst/>
              <a:rect l="l" t="t" r="r" b="b"/>
              <a:pathLst>
                <a:path w="539750" h="194945">
                  <a:moveTo>
                    <a:pt x="539295" y="0"/>
                  </a:moveTo>
                  <a:lnTo>
                    <a:pt x="0" y="0"/>
                  </a:lnTo>
                  <a:lnTo>
                    <a:pt x="0" y="194611"/>
                  </a:lnTo>
                  <a:lnTo>
                    <a:pt x="539295" y="194611"/>
                  </a:lnTo>
                  <a:lnTo>
                    <a:pt x="539295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496318" y="4697712"/>
              <a:ext cx="539750" cy="194945"/>
            </a:xfrm>
            <a:custGeom>
              <a:avLst/>
              <a:gdLst/>
              <a:ahLst/>
              <a:cxnLst/>
              <a:rect l="l" t="t" r="r" b="b"/>
              <a:pathLst>
                <a:path w="539750" h="194945">
                  <a:moveTo>
                    <a:pt x="0" y="0"/>
                  </a:moveTo>
                  <a:lnTo>
                    <a:pt x="539295" y="0"/>
                  </a:lnTo>
                  <a:lnTo>
                    <a:pt x="539295" y="194611"/>
                  </a:lnTo>
                  <a:lnTo>
                    <a:pt x="0" y="194611"/>
                  </a:lnTo>
                  <a:lnTo>
                    <a:pt x="0" y="0"/>
                  </a:lnTo>
                  <a:close/>
                </a:path>
              </a:pathLst>
            </a:custGeom>
            <a:ln w="9729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254364" y="2552140"/>
              <a:ext cx="479425" cy="1716405"/>
            </a:xfrm>
            <a:custGeom>
              <a:avLst/>
              <a:gdLst/>
              <a:ahLst/>
              <a:cxnLst/>
              <a:rect l="l" t="t" r="r" b="b"/>
              <a:pathLst>
                <a:path w="479425" h="1716404">
                  <a:moveTo>
                    <a:pt x="0" y="0"/>
                  </a:moveTo>
                  <a:lnTo>
                    <a:pt x="284964" y="0"/>
                  </a:lnTo>
                  <a:lnTo>
                    <a:pt x="284964" y="1076732"/>
                  </a:lnTo>
                  <a:lnTo>
                    <a:pt x="469543" y="1076732"/>
                  </a:lnTo>
                  <a:lnTo>
                    <a:pt x="469543" y="1141595"/>
                  </a:lnTo>
                </a:path>
                <a:path w="479425" h="1716404">
                  <a:moveTo>
                    <a:pt x="479258" y="1141595"/>
                  </a:moveTo>
                  <a:lnTo>
                    <a:pt x="289713" y="1141595"/>
                  </a:lnTo>
                  <a:lnTo>
                    <a:pt x="289713" y="1715787"/>
                  </a:lnTo>
                  <a:lnTo>
                    <a:pt x="101896" y="1715787"/>
                  </a:lnTo>
                </a:path>
              </a:pathLst>
            </a:custGeom>
            <a:ln w="97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950652" y="1989342"/>
              <a:ext cx="1094740" cy="1000760"/>
            </a:xfrm>
            <a:custGeom>
              <a:avLst/>
              <a:gdLst/>
              <a:ahLst/>
              <a:cxnLst/>
              <a:rect l="l" t="t" r="r" b="b"/>
              <a:pathLst>
                <a:path w="1094739" h="1000760">
                  <a:moveTo>
                    <a:pt x="0" y="0"/>
                  </a:moveTo>
                  <a:lnTo>
                    <a:pt x="1094738" y="0"/>
                  </a:lnTo>
                  <a:lnTo>
                    <a:pt x="1094738" y="1000625"/>
                  </a:lnTo>
                  <a:lnTo>
                    <a:pt x="0" y="1000625"/>
                  </a:lnTo>
                  <a:lnTo>
                    <a:pt x="0" y="0"/>
                  </a:lnTo>
                  <a:close/>
                </a:path>
              </a:pathLst>
            </a:custGeom>
            <a:ln w="19449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950652" y="1989342"/>
              <a:ext cx="1094740" cy="288925"/>
            </a:xfrm>
            <a:custGeom>
              <a:avLst/>
              <a:gdLst/>
              <a:ahLst/>
              <a:cxnLst/>
              <a:rect l="l" t="t" r="r" b="b"/>
              <a:pathLst>
                <a:path w="1094739" h="288925">
                  <a:moveTo>
                    <a:pt x="1094738" y="0"/>
                  </a:moveTo>
                  <a:lnTo>
                    <a:pt x="0" y="0"/>
                  </a:lnTo>
                  <a:lnTo>
                    <a:pt x="0" y="288642"/>
                  </a:lnTo>
                  <a:lnTo>
                    <a:pt x="1094738" y="288642"/>
                  </a:lnTo>
                  <a:lnTo>
                    <a:pt x="1094738" y="0"/>
                  </a:lnTo>
                  <a:close/>
                </a:path>
              </a:pathLst>
            </a:custGeom>
            <a:solidFill>
              <a:srgbClr val="CCE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950652" y="1989342"/>
              <a:ext cx="1094740" cy="288925"/>
            </a:xfrm>
            <a:custGeom>
              <a:avLst/>
              <a:gdLst/>
              <a:ahLst/>
              <a:cxnLst/>
              <a:rect l="l" t="t" r="r" b="b"/>
              <a:pathLst>
                <a:path w="1094739" h="288925">
                  <a:moveTo>
                    <a:pt x="0" y="0"/>
                  </a:moveTo>
                  <a:lnTo>
                    <a:pt x="1094738" y="0"/>
                  </a:lnTo>
                  <a:lnTo>
                    <a:pt x="1094738" y="288642"/>
                  </a:lnTo>
                  <a:lnTo>
                    <a:pt x="0" y="288642"/>
                  </a:lnTo>
                  <a:lnTo>
                    <a:pt x="0" y="0"/>
                  </a:lnTo>
                  <a:close/>
                </a:path>
              </a:pathLst>
            </a:custGeom>
            <a:ln w="9730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060749" y="2052484"/>
              <a:ext cx="848994" cy="165735"/>
            </a:xfrm>
            <a:custGeom>
              <a:avLst/>
              <a:gdLst/>
              <a:ahLst/>
              <a:cxnLst/>
              <a:rect l="l" t="t" r="r" b="b"/>
              <a:pathLst>
                <a:path w="848995" h="165735">
                  <a:moveTo>
                    <a:pt x="20942" y="1727"/>
                  </a:moveTo>
                  <a:lnTo>
                    <a:pt x="19431" y="0"/>
                  </a:lnTo>
                  <a:lnTo>
                    <a:pt x="11226" y="1727"/>
                  </a:lnTo>
                  <a:lnTo>
                    <a:pt x="0" y="1727"/>
                  </a:lnTo>
                  <a:lnTo>
                    <a:pt x="876" y="21183"/>
                  </a:lnTo>
                  <a:lnTo>
                    <a:pt x="1320" y="40640"/>
                  </a:lnTo>
                  <a:lnTo>
                    <a:pt x="1460" y="56857"/>
                  </a:lnTo>
                  <a:lnTo>
                    <a:pt x="1511" y="79565"/>
                  </a:lnTo>
                  <a:lnTo>
                    <a:pt x="1257" y="94729"/>
                  </a:lnTo>
                  <a:lnTo>
                    <a:pt x="749" y="105511"/>
                  </a:lnTo>
                  <a:lnTo>
                    <a:pt x="228" y="114223"/>
                  </a:lnTo>
                  <a:lnTo>
                    <a:pt x="0" y="121729"/>
                  </a:lnTo>
                  <a:lnTo>
                    <a:pt x="1511" y="123240"/>
                  </a:lnTo>
                  <a:lnTo>
                    <a:pt x="12954" y="123240"/>
                  </a:lnTo>
                  <a:lnTo>
                    <a:pt x="20942" y="121729"/>
                  </a:lnTo>
                  <a:lnTo>
                    <a:pt x="20701" y="108585"/>
                  </a:lnTo>
                  <a:lnTo>
                    <a:pt x="20167" y="94361"/>
                  </a:lnTo>
                  <a:lnTo>
                    <a:pt x="19659" y="78155"/>
                  </a:lnTo>
                  <a:lnTo>
                    <a:pt x="19431" y="56857"/>
                  </a:lnTo>
                  <a:lnTo>
                    <a:pt x="19659" y="36779"/>
                  </a:lnTo>
                  <a:lnTo>
                    <a:pt x="20218" y="21183"/>
                  </a:lnTo>
                  <a:lnTo>
                    <a:pt x="20701" y="10731"/>
                  </a:lnTo>
                  <a:lnTo>
                    <a:pt x="20942" y="1727"/>
                  </a:lnTo>
                  <a:close/>
                </a:path>
                <a:path w="848995" h="165735">
                  <a:moveTo>
                    <a:pt x="123050" y="121729"/>
                  </a:moveTo>
                  <a:lnTo>
                    <a:pt x="123024" y="116357"/>
                  </a:lnTo>
                  <a:lnTo>
                    <a:pt x="122834" y="109321"/>
                  </a:lnTo>
                  <a:lnTo>
                    <a:pt x="122326" y="99555"/>
                  </a:lnTo>
                  <a:lnTo>
                    <a:pt x="121323" y="86055"/>
                  </a:lnTo>
                  <a:lnTo>
                    <a:pt x="121323" y="50380"/>
                  </a:lnTo>
                  <a:lnTo>
                    <a:pt x="119811" y="45402"/>
                  </a:lnTo>
                  <a:lnTo>
                    <a:pt x="117602" y="42164"/>
                  </a:lnTo>
                  <a:lnTo>
                    <a:pt x="116573" y="40640"/>
                  </a:lnTo>
                  <a:lnTo>
                    <a:pt x="110096" y="34163"/>
                  </a:lnTo>
                  <a:lnTo>
                    <a:pt x="105130" y="32423"/>
                  </a:lnTo>
                  <a:lnTo>
                    <a:pt x="98653" y="30911"/>
                  </a:lnTo>
                  <a:lnTo>
                    <a:pt x="95415" y="30911"/>
                  </a:lnTo>
                  <a:lnTo>
                    <a:pt x="84467" y="32219"/>
                  </a:lnTo>
                  <a:lnTo>
                    <a:pt x="75793" y="35318"/>
                  </a:lnTo>
                  <a:lnTo>
                    <a:pt x="69278" y="39039"/>
                  </a:lnTo>
                  <a:lnTo>
                    <a:pt x="64757" y="42164"/>
                  </a:lnTo>
                  <a:lnTo>
                    <a:pt x="64757" y="32423"/>
                  </a:lnTo>
                  <a:lnTo>
                    <a:pt x="63030" y="32423"/>
                  </a:lnTo>
                  <a:lnTo>
                    <a:pt x="55041" y="34163"/>
                  </a:lnTo>
                  <a:lnTo>
                    <a:pt x="53314" y="34163"/>
                  </a:lnTo>
                  <a:lnTo>
                    <a:pt x="45326" y="35674"/>
                  </a:lnTo>
                  <a:lnTo>
                    <a:pt x="45567" y="45872"/>
                  </a:lnTo>
                  <a:lnTo>
                    <a:pt x="46113" y="58369"/>
                  </a:lnTo>
                  <a:lnTo>
                    <a:pt x="46609" y="71793"/>
                  </a:lnTo>
                  <a:lnTo>
                    <a:pt x="46799" y="86055"/>
                  </a:lnTo>
                  <a:lnTo>
                    <a:pt x="46837" y="123240"/>
                  </a:lnTo>
                  <a:lnTo>
                    <a:pt x="55041" y="121729"/>
                  </a:lnTo>
                  <a:lnTo>
                    <a:pt x="66268" y="121729"/>
                  </a:lnTo>
                  <a:lnTo>
                    <a:pt x="65405" y="106730"/>
                  </a:lnTo>
                  <a:lnTo>
                    <a:pt x="64947" y="92075"/>
                  </a:lnTo>
                  <a:lnTo>
                    <a:pt x="64884" y="86055"/>
                  </a:lnTo>
                  <a:lnTo>
                    <a:pt x="64757" y="55130"/>
                  </a:lnTo>
                  <a:lnTo>
                    <a:pt x="69507" y="51892"/>
                  </a:lnTo>
                  <a:lnTo>
                    <a:pt x="77711" y="45402"/>
                  </a:lnTo>
                  <a:lnTo>
                    <a:pt x="100380" y="45402"/>
                  </a:lnTo>
                  <a:lnTo>
                    <a:pt x="103619" y="58369"/>
                  </a:lnTo>
                  <a:lnTo>
                    <a:pt x="103619" y="121729"/>
                  </a:lnTo>
                  <a:lnTo>
                    <a:pt x="105130" y="123240"/>
                  </a:lnTo>
                  <a:lnTo>
                    <a:pt x="113334" y="121729"/>
                  </a:lnTo>
                  <a:lnTo>
                    <a:pt x="123050" y="121729"/>
                  </a:lnTo>
                  <a:close/>
                </a:path>
                <a:path w="848995" h="165735">
                  <a:moveTo>
                    <a:pt x="186309" y="32423"/>
                  </a:moveTo>
                  <a:lnTo>
                    <a:pt x="166878" y="32423"/>
                  </a:lnTo>
                  <a:lnTo>
                    <a:pt x="166878" y="6489"/>
                  </a:lnTo>
                  <a:lnTo>
                    <a:pt x="158673" y="8216"/>
                  </a:lnTo>
                  <a:lnTo>
                    <a:pt x="157162" y="9728"/>
                  </a:lnTo>
                  <a:lnTo>
                    <a:pt x="148958" y="11455"/>
                  </a:lnTo>
                  <a:lnTo>
                    <a:pt x="147447" y="11455"/>
                  </a:lnTo>
                  <a:lnTo>
                    <a:pt x="147447" y="14693"/>
                  </a:lnTo>
                  <a:lnTo>
                    <a:pt x="148958" y="17945"/>
                  </a:lnTo>
                  <a:lnTo>
                    <a:pt x="148958" y="32423"/>
                  </a:lnTo>
                  <a:lnTo>
                    <a:pt x="137731" y="32423"/>
                  </a:lnTo>
                  <a:lnTo>
                    <a:pt x="136004" y="34163"/>
                  </a:lnTo>
                  <a:lnTo>
                    <a:pt x="136004" y="47129"/>
                  </a:lnTo>
                  <a:lnTo>
                    <a:pt x="148958" y="47129"/>
                  </a:lnTo>
                  <a:lnTo>
                    <a:pt x="148983" y="97155"/>
                  </a:lnTo>
                  <a:lnTo>
                    <a:pt x="149174" y="105079"/>
                  </a:lnTo>
                  <a:lnTo>
                    <a:pt x="149682" y="109918"/>
                  </a:lnTo>
                  <a:lnTo>
                    <a:pt x="150685" y="113512"/>
                  </a:lnTo>
                  <a:lnTo>
                    <a:pt x="157162" y="123240"/>
                  </a:lnTo>
                  <a:lnTo>
                    <a:pt x="181343" y="123240"/>
                  </a:lnTo>
                  <a:lnTo>
                    <a:pt x="184581" y="121729"/>
                  </a:lnTo>
                  <a:lnTo>
                    <a:pt x="184581" y="119989"/>
                  </a:lnTo>
                  <a:lnTo>
                    <a:pt x="186309" y="115239"/>
                  </a:lnTo>
                  <a:lnTo>
                    <a:pt x="186309" y="108750"/>
                  </a:lnTo>
                  <a:lnTo>
                    <a:pt x="184581" y="107022"/>
                  </a:lnTo>
                  <a:lnTo>
                    <a:pt x="183070" y="108750"/>
                  </a:lnTo>
                  <a:lnTo>
                    <a:pt x="168389" y="108750"/>
                  </a:lnTo>
                  <a:lnTo>
                    <a:pt x="166878" y="105511"/>
                  </a:lnTo>
                  <a:lnTo>
                    <a:pt x="166878" y="47129"/>
                  </a:lnTo>
                  <a:lnTo>
                    <a:pt x="184581" y="47129"/>
                  </a:lnTo>
                  <a:lnTo>
                    <a:pt x="186309" y="45402"/>
                  </a:lnTo>
                  <a:lnTo>
                    <a:pt x="186309" y="32423"/>
                  </a:lnTo>
                  <a:close/>
                </a:path>
                <a:path w="848995" h="165735">
                  <a:moveTo>
                    <a:pt x="275247" y="79565"/>
                  </a:moveTo>
                  <a:lnTo>
                    <a:pt x="266547" y="43891"/>
                  </a:lnTo>
                  <a:lnTo>
                    <a:pt x="265531" y="42164"/>
                  </a:lnTo>
                  <a:lnTo>
                    <a:pt x="261061" y="37668"/>
                  </a:lnTo>
                  <a:lnTo>
                    <a:pt x="257543" y="35636"/>
                  </a:lnTo>
                  <a:lnTo>
                    <a:pt x="257543" y="60109"/>
                  </a:lnTo>
                  <a:lnTo>
                    <a:pt x="257543" y="66586"/>
                  </a:lnTo>
                  <a:lnTo>
                    <a:pt x="215442" y="66586"/>
                  </a:lnTo>
                  <a:lnTo>
                    <a:pt x="218262" y="56197"/>
                  </a:lnTo>
                  <a:lnTo>
                    <a:pt x="223710" y="49161"/>
                  </a:lnTo>
                  <a:lnTo>
                    <a:pt x="230682" y="45161"/>
                  </a:lnTo>
                  <a:lnTo>
                    <a:pt x="238112" y="43891"/>
                  </a:lnTo>
                  <a:lnTo>
                    <a:pt x="244589" y="43891"/>
                  </a:lnTo>
                  <a:lnTo>
                    <a:pt x="252577" y="47129"/>
                  </a:lnTo>
                  <a:lnTo>
                    <a:pt x="255816" y="56857"/>
                  </a:lnTo>
                  <a:lnTo>
                    <a:pt x="257543" y="60109"/>
                  </a:lnTo>
                  <a:lnTo>
                    <a:pt x="257543" y="35636"/>
                  </a:lnTo>
                  <a:lnTo>
                    <a:pt x="254901" y="34099"/>
                  </a:lnTo>
                  <a:lnTo>
                    <a:pt x="247192" y="31762"/>
                  </a:lnTo>
                  <a:lnTo>
                    <a:pt x="238112" y="30911"/>
                  </a:lnTo>
                  <a:lnTo>
                    <a:pt x="221970" y="33934"/>
                  </a:lnTo>
                  <a:lnTo>
                    <a:pt x="208572" y="42862"/>
                  </a:lnTo>
                  <a:lnTo>
                    <a:pt x="199402" y="57556"/>
                  </a:lnTo>
                  <a:lnTo>
                    <a:pt x="196011" y="77838"/>
                  </a:lnTo>
                  <a:lnTo>
                    <a:pt x="199237" y="98247"/>
                  </a:lnTo>
                  <a:lnTo>
                    <a:pt x="208508" y="112991"/>
                  </a:lnTo>
                  <a:lnTo>
                    <a:pt x="223253" y="121945"/>
                  </a:lnTo>
                  <a:lnTo>
                    <a:pt x="242862" y="124968"/>
                  </a:lnTo>
                  <a:lnTo>
                    <a:pt x="252895" y="124167"/>
                  </a:lnTo>
                  <a:lnTo>
                    <a:pt x="260756" y="122288"/>
                  </a:lnTo>
                  <a:lnTo>
                    <a:pt x="266153" y="120129"/>
                  </a:lnTo>
                  <a:lnTo>
                    <a:pt x="268770" y="118478"/>
                  </a:lnTo>
                  <a:lnTo>
                    <a:pt x="270497" y="116751"/>
                  </a:lnTo>
                  <a:lnTo>
                    <a:pt x="270497" y="110261"/>
                  </a:lnTo>
                  <a:lnTo>
                    <a:pt x="270497" y="108750"/>
                  </a:lnTo>
                  <a:lnTo>
                    <a:pt x="272008" y="100533"/>
                  </a:lnTo>
                  <a:lnTo>
                    <a:pt x="270497" y="100533"/>
                  </a:lnTo>
                  <a:lnTo>
                    <a:pt x="268770" y="102260"/>
                  </a:lnTo>
                  <a:lnTo>
                    <a:pt x="264020" y="105511"/>
                  </a:lnTo>
                  <a:lnTo>
                    <a:pt x="257543" y="108750"/>
                  </a:lnTo>
                  <a:lnTo>
                    <a:pt x="254304" y="110261"/>
                  </a:lnTo>
                  <a:lnTo>
                    <a:pt x="228396" y="110261"/>
                  </a:lnTo>
                  <a:lnTo>
                    <a:pt x="221919" y="100533"/>
                  </a:lnTo>
                  <a:lnTo>
                    <a:pt x="215442" y="94043"/>
                  </a:lnTo>
                  <a:lnTo>
                    <a:pt x="215442" y="79565"/>
                  </a:lnTo>
                  <a:lnTo>
                    <a:pt x="275247" y="79565"/>
                  </a:lnTo>
                  <a:close/>
                </a:path>
                <a:path w="848995" h="165735">
                  <a:moveTo>
                    <a:pt x="369150" y="34163"/>
                  </a:moveTo>
                  <a:lnTo>
                    <a:pt x="367639" y="32423"/>
                  </a:lnTo>
                  <a:lnTo>
                    <a:pt x="343255" y="32423"/>
                  </a:lnTo>
                  <a:lnTo>
                    <a:pt x="343255" y="63347"/>
                  </a:lnTo>
                  <a:lnTo>
                    <a:pt x="342519" y="69761"/>
                  </a:lnTo>
                  <a:lnTo>
                    <a:pt x="339826" y="76073"/>
                  </a:lnTo>
                  <a:lnTo>
                    <a:pt x="334416" y="80886"/>
                  </a:lnTo>
                  <a:lnTo>
                    <a:pt x="325551" y="82804"/>
                  </a:lnTo>
                  <a:lnTo>
                    <a:pt x="317284" y="80886"/>
                  </a:lnTo>
                  <a:lnTo>
                    <a:pt x="311734" y="76073"/>
                  </a:lnTo>
                  <a:lnTo>
                    <a:pt x="308610" y="69761"/>
                  </a:lnTo>
                  <a:lnTo>
                    <a:pt x="307632" y="63347"/>
                  </a:lnTo>
                  <a:lnTo>
                    <a:pt x="308825" y="55473"/>
                  </a:lnTo>
                  <a:lnTo>
                    <a:pt x="312293" y="49326"/>
                  </a:lnTo>
                  <a:lnTo>
                    <a:pt x="317919" y="45313"/>
                  </a:lnTo>
                  <a:lnTo>
                    <a:pt x="325551" y="43891"/>
                  </a:lnTo>
                  <a:lnTo>
                    <a:pt x="333781" y="45770"/>
                  </a:lnTo>
                  <a:lnTo>
                    <a:pt x="339255" y="50533"/>
                  </a:lnTo>
                  <a:lnTo>
                    <a:pt x="342303" y="56845"/>
                  </a:lnTo>
                  <a:lnTo>
                    <a:pt x="343255" y="63347"/>
                  </a:lnTo>
                  <a:lnTo>
                    <a:pt x="343255" y="32423"/>
                  </a:lnTo>
                  <a:lnTo>
                    <a:pt x="328790" y="32423"/>
                  </a:lnTo>
                  <a:lnTo>
                    <a:pt x="320243" y="32931"/>
                  </a:lnTo>
                  <a:lnTo>
                    <a:pt x="289928" y="60109"/>
                  </a:lnTo>
                  <a:lnTo>
                    <a:pt x="289928" y="64858"/>
                  </a:lnTo>
                  <a:lnTo>
                    <a:pt x="290842" y="72351"/>
                  </a:lnTo>
                  <a:lnTo>
                    <a:pt x="293725" y="79692"/>
                  </a:lnTo>
                  <a:lnTo>
                    <a:pt x="298754" y="86118"/>
                  </a:lnTo>
                  <a:lnTo>
                    <a:pt x="306120" y="90805"/>
                  </a:lnTo>
                  <a:lnTo>
                    <a:pt x="302882" y="97294"/>
                  </a:lnTo>
                  <a:lnTo>
                    <a:pt x="299643" y="100533"/>
                  </a:lnTo>
                  <a:lnTo>
                    <a:pt x="294678" y="107022"/>
                  </a:lnTo>
                  <a:lnTo>
                    <a:pt x="294678" y="110261"/>
                  </a:lnTo>
                  <a:lnTo>
                    <a:pt x="297916" y="112001"/>
                  </a:lnTo>
                  <a:lnTo>
                    <a:pt x="299643" y="112001"/>
                  </a:lnTo>
                  <a:lnTo>
                    <a:pt x="302882" y="113512"/>
                  </a:lnTo>
                  <a:lnTo>
                    <a:pt x="297853" y="117817"/>
                  </a:lnTo>
                  <a:lnTo>
                    <a:pt x="293116" y="123291"/>
                  </a:lnTo>
                  <a:lnTo>
                    <a:pt x="289585" y="129984"/>
                  </a:lnTo>
                  <a:lnTo>
                    <a:pt x="288201" y="137934"/>
                  </a:lnTo>
                  <a:lnTo>
                    <a:pt x="290626" y="148336"/>
                  </a:lnTo>
                  <a:lnTo>
                    <a:pt x="297916" y="157099"/>
                  </a:lnTo>
                  <a:lnTo>
                    <a:pt x="310057" y="163144"/>
                  </a:lnTo>
                  <a:lnTo>
                    <a:pt x="327063" y="165404"/>
                  </a:lnTo>
                  <a:lnTo>
                    <a:pt x="345059" y="162636"/>
                  </a:lnTo>
                  <a:lnTo>
                    <a:pt x="357708" y="155486"/>
                  </a:lnTo>
                  <a:lnTo>
                    <a:pt x="358711" y="154152"/>
                  </a:lnTo>
                  <a:lnTo>
                    <a:pt x="365188" y="145605"/>
                  </a:lnTo>
                  <a:lnTo>
                    <a:pt x="348208" y="109372"/>
                  </a:lnTo>
                  <a:lnTo>
                    <a:pt x="348208" y="137934"/>
                  </a:lnTo>
                  <a:lnTo>
                    <a:pt x="346976" y="143852"/>
                  </a:lnTo>
                  <a:lnTo>
                    <a:pt x="343141" y="149047"/>
                  </a:lnTo>
                  <a:lnTo>
                    <a:pt x="336562" y="152742"/>
                  </a:lnTo>
                  <a:lnTo>
                    <a:pt x="327063" y="154152"/>
                  </a:lnTo>
                  <a:lnTo>
                    <a:pt x="316687" y="152260"/>
                  </a:lnTo>
                  <a:lnTo>
                    <a:pt x="309651" y="147612"/>
                  </a:lnTo>
                  <a:lnTo>
                    <a:pt x="305650" y="141744"/>
                  </a:lnTo>
                  <a:lnTo>
                    <a:pt x="304393" y="136207"/>
                  </a:lnTo>
                  <a:lnTo>
                    <a:pt x="304393" y="129730"/>
                  </a:lnTo>
                  <a:lnTo>
                    <a:pt x="309359" y="123240"/>
                  </a:lnTo>
                  <a:lnTo>
                    <a:pt x="315836" y="118478"/>
                  </a:lnTo>
                  <a:lnTo>
                    <a:pt x="335191" y="124015"/>
                  </a:lnTo>
                  <a:lnTo>
                    <a:pt x="341922" y="126746"/>
                  </a:lnTo>
                  <a:lnTo>
                    <a:pt x="346519" y="131025"/>
                  </a:lnTo>
                  <a:lnTo>
                    <a:pt x="348208" y="137934"/>
                  </a:lnTo>
                  <a:lnTo>
                    <a:pt x="348208" y="109372"/>
                  </a:lnTo>
                  <a:lnTo>
                    <a:pt x="346494" y="108750"/>
                  </a:lnTo>
                  <a:lnTo>
                    <a:pt x="340118" y="107708"/>
                  </a:lnTo>
                  <a:lnTo>
                    <a:pt x="330377" y="105295"/>
                  </a:lnTo>
                  <a:lnTo>
                    <a:pt x="320586" y="102552"/>
                  </a:lnTo>
                  <a:lnTo>
                    <a:pt x="314109" y="100533"/>
                  </a:lnTo>
                  <a:lnTo>
                    <a:pt x="319074" y="94043"/>
                  </a:lnTo>
                  <a:lnTo>
                    <a:pt x="327063" y="94043"/>
                  </a:lnTo>
                  <a:lnTo>
                    <a:pt x="341312" y="91770"/>
                  </a:lnTo>
                  <a:lnTo>
                    <a:pt x="352044" y="85534"/>
                  </a:lnTo>
                  <a:lnTo>
                    <a:pt x="354037" y="82804"/>
                  </a:lnTo>
                  <a:lnTo>
                    <a:pt x="358813" y="76263"/>
                  </a:lnTo>
                  <a:lnTo>
                    <a:pt x="361162" y="64858"/>
                  </a:lnTo>
                  <a:lnTo>
                    <a:pt x="361162" y="58369"/>
                  </a:lnTo>
                  <a:lnTo>
                    <a:pt x="359435" y="50380"/>
                  </a:lnTo>
                  <a:lnTo>
                    <a:pt x="352958" y="45402"/>
                  </a:lnTo>
                  <a:lnTo>
                    <a:pt x="367639" y="45402"/>
                  </a:lnTo>
                  <a:lnTo>
                    <a:pt x="367995" y="43891"/>
                  </a:lnTo>
                  <a:lnTo>
                    <a:pt x="369150" y="38912"/>
                  </a:lnTo>
                  <a:lnTo>
                    <a:pt x="369150" y="34163"/>
                  </a:lnTo>
                  <a:close/>
                </a:path>
                <a:path w="848995" h="165735">
                  <a:moveTo>
                    <a:pt x="432409" y="30911"/>
                  </a:moveTo>
                  <a:lnTo>
                    <a:pt x="427443" y="30911"/>
                  </a:lnTo>
                  <a:lnTo>
                    <a:pt x="418287" y="32753"/>
                  </a:lnTo>
                  <a:lnTo>
                    <a:pt x="412115" y="37160"/>
                  </a:lnTo>
                  <a:lnTo>
                    <a:pt x="408381" y="42494"/>
                  </a:lnTo>
                  <a:lnTo>
                    <a:pt x="406501" y="47129"/>
                  </a:lnTo>
                  <a:lnTo>
                    <a:pt x="406501" y="32423"/>
                  </a:lnTo>
                  <a:lnTo>
                    <a:pt x="398297" y="32423"/>
                  </a:lnTo>
                  <a:lnTo>
                    <a:pt x="395058" y="34163"/>
                  </a:lnTo>
                  <a:lnTo>
                    <a:pt x="388581" y="35674"/>
                  </a:lnTo>
                  <a:lnTo>
                    <a:pt x="387070" y="35674"/>
                  </a:lnTo>
                  <a:lnTo>
                    <a:pt x="387946" y="43738"/>
                  </a:lnTo>
                  <a:lnTo>
                    <a:pt x="388366" y="51892"/>
                  </a:lnTo>
                  <a:lnTo>
                    <a:pt x="388531" y="61912"/>
                  </a:lnTo>
                  <a:lnTo>
                    <a:pt x="388581" y="123240"/>
                  </a:lnTo>
                  <a:lnTo>
                    <a:pt x="396786" y="123240"/>
                  </a:lnTo>
                  <a:lnTo>
                    <a:pt x="398297" y="121729"/>
                  </a:lnTo>
                  <a:lnTo>
                    <a:pt x="408012" y="121729"/>
                  </a:lnTo>
                  <a:lnTo>
                    <a:pt x="407784" y="114033"/>
                  </a:lnTo>
                  <a:lnTo>
                    <a:pt x="407263" y="105270"/>
                  </a:lnTo>
                  <a:lnTo>
                    <a:pt x="406742" y="94996"/>
                  </a:lnTo>
                  <a:lnTo>
                    <a:pt x="406501" y="82804"/>
                  </a:lnTo>
                  <a:lnTo>
                    <a:pt x="406628" y="70459"/>
                  </a:lnTo>
                  <a:lnTo>
                    <a:pt x="407504" y="61912"/>
                  </a:lnTo>
                  <a:lnTo>
                    <a:pt x="409867" y="56083"/>
                  </a:lnTo>
                  <a:lnTo>
                    <a:pt x="414489" y="51892"/>
                  </a:lnTo>
                  <a:lnTo>
                    <a:pt x="416217" y="50380"/>
                  </a:lnTo>
                  <a:lnTo>
                    <a:pt x="417728" y="48641"/>
                  </a:lnTo>
                  <a:lnTo>
                    <a:pt x="424205" y="48641"/>
                  </a:lnTo>
                  <a:lnTo>
                    <a:pt x="425932" y="50380"/>
                  </a:lnTo>
                  <a:lnTo>
                    <a:pt x="429171" y="50380"/>
                  </a:lnTo>
                  <a:lnTo>
                    <a:pt x="429488" y="48641"/>
                  </a:lnTo>
                  <a:lnTo>
                    <a:pt x="429768" y="47129"/>
                  </a:lnTo>
                  <a:lnTo>
                    <a:pt x="430618" y="42494"/>
                  </a:lnTo>
                  <a:lnTo>
                    <a:pt x="430682" y="40640"/>
                  </a:lnTo>
                  <a:lnTo>
                    <a:pt x="432346" y="32753"/>
                  </a:lnTo>
                  <a:lnTo>
                    <a:pt x="432409" y="30911"/>
                  </a:lnTo>
                  <a:close/>
                </a:path>
                <a:path w="848995" h="165735">
                  <a:moveTo>
                    <a:pt x="511632" y="53619"/>
                  </a:moveTo>
                  <a:lnTo>
                    <a:pt x="510120" y="48641"/>
                  </a:lnTo>
                  <a:lnTo>
                    <a:pt x="507758" y="43891"/>
                  </a:lnTo>
                  <a:lnTo>
                    <a:pt x="506031" y="40398"/>
                  </a:lnTo>
                  <a:lnTo>
                    <a:pt x="499198" y="34912"/>
                  </a:lnTo>
                  <a:lnTo>
                    <a:pt x="490550" y="31864"/>
                  </a:lnTo>
                  <a:lnTo>
                    <a:pt x="480987" y="30911"/>
                  </a:lnTo>
                  <a:lnTo>
                    <a:pt x="473697" y="31203"/>
                  </a:lnTo>
                  <a:lnTo>
                    <a:pt x="466407" y="32080"/>
                  </a:lnTo>
                  <a:lnTo>
                    <a:pt x="459130" y="33566"/>
                  </a:lnTo>
                  <a:lnTo>
                    <a:pt x="451840" y="35674"/>
                  </a:lnTo>
                  <a:lnTo>
                    <a:pt x="450113" y="37401"/>
                  </a:lnTo>
                  <a:lnTo>
                    <a:pt x="450113" y="50380"/>
                  </a:lnTo>
                  <a:lnTo>
                    <a:pt x="451840" y="50380"/>
                  </a:lnTo>
                  <a:lnTo>
                    <a:pt x="457009" y="47993"/>
                  </a:lnTo>
                  <a:lnTo>
                    <a:pt x="462927" y="45910"/>
                  </a:lnTo>
                  <a:lnTo>
                    <a:pt x="469785" y="44450"/>
                  </a:lnTo>
                  <a:lnTo>
                    <a:pt x="477748" y="43891"/>
                  </a:lnTo>
                  <a:lnTo>
                    <a:pt x="485736" y="43891"/>
                  </a:lnTo>
                  <a:lnTo>
                    <a:pt x="490702" y="47129"/>
                  </a:lnTo>
                  <a:lnTo>
                    <a:pt x="492213" y="50380"/>
                  </a:lnTo>
                  <a:lnTo>
                    <a:pt x="493941" y="53619"/>
                  </a:lnTo>
                  <a:lnTo>
                    <a:pt x="493941" y="61620"/>
                  </a:lnTo>
                  <a:lnTo>
                    <a:pt x="493941" y="74587"/>
                  </a:lnTo>
                  <a:lnTo>
                    <a:pt x="493941" y="102260"/>
                  </a:lnTo>
                  <a:lnTo>
                    <a:pt x="492213" y="103784"/>
                  </a:lnTo>
                  <a:lnTo>
                    <a:pt x="485736" y="110261"/>
                  </a:lnTo>
                  <a:lnTo>
                    <a:pt x="458317" y="110261"/>
                  </a:lnTo>
                  <a:lnTo>
                    <a:pt x="458317" y="94043"/>
                  </a:lnTo>
                  <a:lnTo>
                    <a:pt x="461124" y="85140"/>
                  </a:lnTo>
                  <a:lnTo>
                    <a:pt x="468617" y="79540"/>
                  </a:lnTo>
                  <a:lnTo>
                    <a:pt x="479450" y="76327"/>
                  </a:lnTo>
                  <a:lnTo>
                    <a:pt x="492213" y="74587"/>
                  </a:lnTo>
                  <a:lnTo>
                    <a:pt x="493941" y="74587"/>
                  </a:lnTo>
                  <a:lnTo>
                    <a:pt x="493941" y="61620"/>
                  </a:lnTo>
                  <a:lnTo>
                    <a:pt x="490702" y="61620"/>
                  </a:lnTo>
                  <a:lnTo>
                    <a:pt x="469811" y="65125"/>
                  </a:lnTo>
                  <a:lnTo>
                    <a:pt x="453974" y="71399"/>
                  </a:lnTo>
                  <a:lnTo>
                    <a:pt x="443915" y="81318"/>
                  </a:lnTo>
                  <a:lnTo>
                    <a:pt x="440397" y="95783"/>
                  </a:lnTo>
                  <a:lnTo>
                    <a:pt x="442455" y="107175"/>
                  </a:lnTo>
                  <a:lnTo>
                    <a:pt x="448335" y="116459"/>
                  </a:lnTo>
                  <a:lnTo>
                    <a:pt x="457517" y="122682"/>
                  </a:lnTo>
                  <a:lnTo>
                    <a:pt x="469544" y="124968"/>
                  </a:lnTo>
                  <a:lnTo>
                    <a:pt x="478358" y="123901"/>
                  </a:lnTo>
                  <a:lnTo>
                    <a:pt x="485381" y="121323"/>
                  </a:lnTo>
                  <a:lnTo>
                    <a:pt x="490575" y="118122"/>
                  </a:lnTo>
                  <a:lnTo>
                    <a:pt x="493941" y="115239"/>
                  </a:lnTo>
                  <a:lnTo>
                    <a:pt x="493941" y="123240"/>
                  </a:lnTo>
                  <a:lnTo>
                    <a:pt x="501916" y="123240"/>
                  </a:lnTo>
                  <a:lnTo>
                    <a:pt x="503643" y="121729"/>
                  </a:lnTo>
                  <a:lnTo>
                    <a:pt x="511632" y="121729"/>
                  </a:lnTo>
                  <a:lnTo>
                    <a:pt x="511632" y="115239"/>
                  </a:lnTo>
                  <a:lnTo>
                    <a:pt x="511632" y="110261"/>
                  </a:lnTo>
                  <a:lnTo>
                    <a:pt x="511632" y="74587"/>
                  </a:lnTo>
                  <a:lnTo>
                    <a:pt x="511632" y="53619"/>
                  </a:lnTo>
                  <a:close/>
                </a:path>
                <a:path w="848995" h="165735">
                  <a:moveTo>
                    <a:pt x="574890" y="32423"/>
                  </a:moveTo>
                  <a:lnTo>
                    <a:pt x="555459" y="32423"/>
                  </a:lnTo>
                  <a:lnTo>
                    <a:pt x="555485" y="25247"/>
                  </a:lnTo>
                  <a:lnTo>
                    <a:pt x="555650" y="19532"/>
                  </a:lnTo>
                  <a:lnTo>
                    <a:pt x="556094" y="13792"/>
                  </a:lnTo>
                  <a:lnTo>
                    <a:pt x="556971" y="6489"/>
                  </a:lnTo>
                  <a:lnTo>
                    <a:pt x="555459" y="6489"/>
                  </a:lnTo>
                  <a:lnTo>
                    <a:pt x="547255" y="8216"/>
                  </a:lnTo>
                  <a:lnTo>
                    <a:pt x="545744" y="9728"/>
                  </a:lnTo>
                  <a:lnTo>
                    <a:pt x="537540" y="11455"/>
                  </a:lnTo>
                  <a:lnTo>
                    <a:pt x="536028" y="11455"/>
                  </a:lnTo>
                  <a:lnTo>
                    <a:pt x="537540" y="14693"/>
                  </a:lnTo>
                  <a:lnTo>
                    <a:pt x="537540" y="32423"/>
                  </a:lnTo>
                  <a:lnTo>
                    <a:pt x="526313" y="32423"/>
                  </a:lnTo>
                  <a:lnTo>
                    <a:pt x="524586" y="34163"/>
                  </a:lnTo>
                  <a:lnTo>
                    <a:pt x="524586" y="47129"/>
                  </a:lnTo>
                  <a:lnTo>
                    <a:pt x="537540" y="47129"/>
                  </a:lnTo>
                  <a:lnTo>
                    <a:pt x="537591" y="97155"/>
                  </a:lnTo>
                  <a:lnTo>
                    <a:pt x="537946" y="105079"/>
                  </a:lnTo>
                  <a:lnTo>
                    <a:pt x="538911" y="109918"/>
                  </a:lnTo>
                  <a:lnTo>
                    <a:pt x="540778" y="113512"/>
                  </a:lnTo>
                  <a:lnTo>
                    <a:pt x="545744" y="123240"/>
                  </a:lnTo>
                  <a:lnTo>
                    <a:pt x="569925" y="123240"/>
                  </a:lnTo>
                  <a:lnTo>
                    <a:pt x="573163" y="121729"/>
                  </a:lnTo>
                  <a:lnTo>
                    <a:pt x="574890" y="119989"/>
                  </a:lnTo>
                  <a:lnTo>
                    <a:pt x="574890" y="108750"/>
                  </a:lnTo>
                  <a:lnTo>
                    <a:pt x="573163" y="107022"/>
                  </a:lnTo>
                  <a:lnTo>
                    <a:pt x="571652" y="108750"/>
                  </a:lnTo>
                  <a:lnTo>
                    <a:pt x="556971" y="108750"/>
                  </a:lnTo>
                  <a:lnTo>
                    <a:pt x="555459" y="105511"/>
                  </a:lnTo>
                  <a:lnTo>
                    <a:pt x="555459" y="47129"/>
                  </a:lnTo>
                  <a:lnTo>
                    <a:pt x="574890" y="47129"/>
                  </a:lnTo>
                  <a:lnTo>
                    <a:pt x="574890" y="32423"/>
                  </a:lnTo>
                  <a:close/>
                </a:path>
                <a:path w="848995" h="165735">
                  <a:moveTo>
                    <a:pt x="670521" y="76314"/>
                  </a:moveTo>
                  <a:lnTo>
                    <a:pt x="653376" y="37757"/>
                  </a:lnTo>
                  <a:lnTo>
                    <a:pt x="651103" y="36499"/>
                  </a:lnTo>
                  <a:lnTo>
                    <a:pt x="651103" y="61620"/>
                  </a:lnTo>
                  <a:lnTo>
                    <a:pt x="651103" y="92532"/>
                  </a:lnTo>
                  <a:lnTo>
                    <a:pt x="647865" y="100533"/>
                  </a:lnTo>
                  <a:lnTo>
                    <a:pt x="642899" y="108750"/>
                  </a:lnTo>
                  <a:lnTo>
                    <a:pt x="634695" y="112001"/>
                  </a:lnTo>
                  <a:lnTo>
                    <a:pt x="624979" y="112001"/>
                  </a:lnTo>
                  <a:lnTo>
                    <a:pt x="604037" y="77838"/>
                  </a:lnTo>
                  <a:lnTo>
                    <a:pt x="604037" y="60109"/>
                  </a:lnTo>
                  <a:lnTo>
                    <a:pt x="608787" y="53619"/>
                  </a:lnTo>
                  <a:lnTo>
                    <a:pt x="615264" y="43891"/>
                  </a:lnTo>
                  <a:lnTo>
                    <a:pt x="637933" y="43891"/>
                  </a:lnTo>
                  <a:lnTo>
                    <a:pt x="642899" y="48641"/>
                  </a:lnTo>
                  <a:lnTo>
                    <a:pt x="646137" y="53619"/>
                  </a:lnTo>
                  <a:lnTo>
                    <a:pt x="651103" y="61620"/>
                  </a:lnTo>
                  <a:lnTo>
                    <a:pt x="651103" y="36499"/>
                  </a:lnTo>
                  <a:lnTo>
                    <a:pt x="646163" y="33756"/>
                  </a:lnTo>
                  <a:lnTo>
                    <a:pt x="637679" y="31572"/>
                  </a:lnTo>
                  <a:lnTo>
                    <a:pt x="628218" y="30911"/>
                  </a:lnTo>
                  <a:lnTo>
                    <a:pt x="617258" y="32004"/>
                  </a:lnTo>
                  <a:lnTo>
                    <a:pt x="586790" y="61861"/>
                  </a:lnTo>
                  <a:lnTo>
                    <a:pt x="584606" y="77838"/>
                  </a:lnTo>
                  <a:lnTo>
                    <a:pt x="584809" y="83654"/>
                  </a:lnTo>
                  <a:lnTo>
                    <a:pt x="608596" y="120916"/>
                  </a:lnTo>
                  <a:lnTo>
                    <a:pt x="628218" y="124968"/>
                  </a:lnTo>
                  <a:lnTo>
                    <a:pt x="636473" y="124333"/>
                  </a:lnTo>
                  <a:lnTo>
                    <a:pt x="667283" y="100533"/>
                  </a:lnTo>
                  <a:lnTo>
                    <a:pt x="668820" y="92481"/>
                  </a:lnTo>
                  <a:lnTo>
                    <a:pt x="670521" y="87566"/>
                  </a:lnTo>
                  <a:lnTo>
                    <a:pt x="670521" y="76314"/>
                  </a:lnTo>
                  <a:close/>
                </a:path>
                <a:path w="848995" h="165735">
                  <a:moveTo>
                    <a:pt x="735291" y="32423"/>
                  </a:moveTo>
                  <a:lnTo>
                    <a:pt x="733564" y="30911"/>
                  </a:lnTo>
                  <a:lnTo>
                    <a:pt x="728814" y="30911"/>
                  </a:lnTo>
                  <a:lnTo>
                    <a:pt x="719772" y="32753"/>
                  </a:lnTo>
                  <a:lnTo>
                    <a:pt x="713943" y="37160"/>
                  </a:lnTo>
                  <a:lnTo>
                    <a:pt x="710260" y="42494"/>
                  </a:lnTo>
                  <a:lnTo>
                    <a:pt x="707656" y="47129"/>
                  </a:lnTo>
                  <a:lnTo>
                    <a:pt x="709383" y="32423"/>
                  </a:lnTo>
                  <a:lnTo>
                    <a:pt x="701179" y="32423"/>
                  </a:lnTo>
                  <a:lnTo>
                    <a:pt x="696429" y="34163"/>
                  </a:lnTo>
                  <a:lnTo>
                    <a:pt x="689952" y="35674"/>
                  </a:lnTo>
                  <a:lnTo>
                    <a:pt x="690194" y="43738"/>
                  </a:lnTo>
                  <a:lnTo>
                    <a:pt x="690714" y="52374"/>
                  </a:lnTo>
                  <a:lnTo>
                    <a:pt x="691235" y="64008"/>
                  </a:lnTo>
                  <a:lnTo>
                    <a:pt x="691324" y="70459"/>
                  </a:lnTo>
                  <a:lnTo>
                    <a:pt x="691426" y="82804"/>
                  </a:lnTo>
                  <a:lnTo>
                    <a:pt x="691235" y="92443"/>
                  </a:lnTo>
                  <a:lnTo>
                    <a:pt x="690714" y="102616"/>
                  </a:lnTo>
                  <a:lnTo>
                    <a:pt x="690194" y="112179"/>
                  </a:lnTo>
                  <a:lnTo>
                    <a:pt x="689952" y="121729"/>
                  </a:lnTo>
                  <a:lnTo>
                    <a:pt x="691464" y="123240"/>
                  </a:lnTo>
                  <a:lnTo>
                    <a:pt x="699668" y="123240"/>
                  </a:lnTo>
                  <a:lnTo>
                    <a:pt x="701179" y="121729"/>
                  </a:lnTo>
                  <a:lnTo>
                    <a:pt x="710895" y="121729"/>
                  </a:lnTo>
                  <a:lnTo>
                    <a:pt x="710018" y="114033"/>
                  </a:lnTo>
                  <a:lnTo>
                    <a:pt x="709574" y="105270"/>
                  </a:lnTo>
                  <a:lnTo>
                    <a:pt x="709409" y="94996"/>
                  </a:lnTo>
                  <a:lnTo>
                    <a:pt x="709485" y="70459"/>
                  </a:lnTo>
                  <a:lnTo>
                    <a:pt x="720610" y="48641"/>
                  </a:lnTo>
                  <a:lnTo>
                    <a:pt x="727087" y="48641"/>
                  </a:lnTo>
                  <a:lnTo>
                    <a:pt x="728814" y="50380"/>
                  </a:lnTo>
                  <a:lnTo>
                    <a:pt x="732053" y="50380"/>
                  </a:lnTo>
                  <a:lnTo>
                    <a:pt x="732053" y="48641"/>
                  </a:lnTo>
                  <a:lnTo>
                    <a:pt x="732053" y="47129"/>
                  </a:lnTo>
                  <a:lnTo>
                    <a:pt x="732053" y="42164"/>
                  </a:lnTo>
                  <a:lnTo>
                    <a:pt x="733564" y="40640"/>
                  </a:lnTo>
                  <a:lnTo>
                    <a:pt x="735291" y="32423"/>
                  </a:lnTo>
                  <a:close/>
                </a:path>
                <a:path w="848995" h="165735">
                  <a:moveTo>
                    <a:pt x="848626" y="3238"/>
                  </a:moveTo>
                  <a:lnTo>
                    <a:pt x="838263" y="5143"/>
                  </a:lnTo>
                  <a:lnTo>
                    <a:pt x="830173" y="6299"/>
                  </a:lnTo>
                  <a:lnTo>
                    <a:pt x="813003" y="8216"/>
                  </a:lnTo>
                  <a:lnTo>
                    <a:pt x="813003" y="9728"/>
                  </a:lnTo>
                  <a:lnTo>
                    <a:pt x="811276" y="14693"/>
                  </a:lnTo>
                  <a:lnTo>
                    <a:pt x="811276" y="22694"/>
                  </a:lnTo>
                  <a:lnTo>
                    <a:pt x="813003" y="22694"/>
                  </a:lnTo>
                  <a:lnTo>
                    <a:pt x="819480" y="21183"/>
                  </a:lnTo>
                  <a:lnTo>
                    <a:pt x="820991" y="21183"/>
                  </a:lnTo>
                  <a:lnTo>
                    <a:pt x="829195" y="19456"/>
                  </a:lnTo>
                  <a:lnTo>
                    <a:pt x="829195" y="123240"/>
                  </a:lnTo>
                  <a:lnTo>
                    <a:pt x="838911" y="121729"/>
                  </a:lnTo>
                  <a:lnTo>
                    <a:pt x="848626" y="121729"/>
                  </a:lnTo>
                  <a:lnTo>
                    <a:pt x="848626" y="19456"/>
                  </a:lnTo>
                  <a:lnTo>
                    <a:pt x="848626" y="32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950652" y="1989342"/>
              <a:ext cx="1094740" cy="1000760"/>
            </a:xfrm>
            <a:custGeom>
              <a:avLst/>
              <a:gdLst/>
              <a:ahLst/>
              <a:cxnLst/>
              <a:rect l="l" t="t" r="r" b="b"/>
              <a:pathLst>
                <a:path w="1094739" h="1000760">
                  <a:moveTo>
                    <a:pt x="0" y="0"/>
                  </a:moveTo>
                  <a:lnTo>
                    <a:pt x="1094738" y="0"/>
                  </a:lnTo>
                  <a:lnTo>
                    <a:pt x="1094738" y="1000625"/>
                  </a:lnTo>
                  <a:lnTo>
                    <a:pt x="0" y="1000625"/>
                  </a:lnTo>
                  <a:lnTo>
                    <a:pt x="0" y="0"/>
                  </a:lnTo>
                  <a:close/>
                </a:path>
              </a:pathLst>
            </a:custGeom>
            <a:ln w="19449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786332" y="2448359"/>
              <a:ext cx="539750" cy="194945"/>
            </a:xfrm>
            <a:custGeom>
              <a:avLst/>
              <a:gdLst/>
              <a:ahLst/>
              <a:cxnLst/>
              <a:rect l="l" t="t" r="r" b="b"/>
              <a:pathLst>
                <a:path w="539750" h="194944">
                  <a:moveTo>
                    <a:pt x="539273" y="0"/>
                  </a:moveTo>
                  <a:lnTo>
                    <a:pt x="0" y="0"/>
                  </a:lnTo>
                  <a:lnTo>
                    <a:pt x="0" y="194590"/>
                  </a:lnTo>
                  <a:lnTo>
                    <a:pt x="539273" y="194590"/>
                  </a:lnTo>
                  <a:lnTo>
                    <a:pt x="539273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786332" y="2448359"/>
              <a:ext cx="539750" cy="194945"/>
            </a:xfrm>
            <a:custGeom>
              <a:avLst/>
              <a:gdLst/>
              <a:ahLst/>
              <a:cxnLst/>
              <a:rect l="l" t="t" r="r" b="b"/>
              <a:pathLst>
                <a:path w="539750" h="194944">
                  <a:moveTo>
                    <a:pt x="0" y="0"/>
                  </a:moveTo>
                  <a:lnTo>
                    <a:pt x="539273" y="0"/>
                  </a:lnTo>
                  <a:lnTo>
                    <a:pt x="539273" y="194590"/>
                  </a:lnTo>
                  <a:lnTo>
                    <a:pt x="0" y="194590"/>
                  </a:lnTo>
                  <a:lnTo>
                    <a:pt x="0" y="0"/>
                  </a:lnTo>
                  <a:close/>
                </a:path>
              </a:pathLst>
            </a:custGeom>
            <a:ln w="9729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641293" y="2448359"/>
              <a:ext cx="541020" cy="194945"/>
            </a:xfrm>
            <a:custGeom>
              <a:avLst/>
              <a:gdLst/>
              <a:ahLst/>
              <a:cxnLst/>
              <a:rect l="l" t="t" r="r" b="b"/>
              <a:pathLst>
                <a:path w="541020" h="194944">
                  <a:moveTo>
                    <a:pt x="540784" y="0"/>
                  </a:moveTo>
                  <a:lnTo>
                    <a:pt x="0" y="0"/>
                  </a:lnTo>
                  <a:lnTo>
                    <a:pt x="0" y="194590"/>
                  </a:lnTo>
                  <a:lnTo>
                    <a:pt x="540784" y="194590"/>
                  </a:lnTo>
                  <a:lnTo>
                    <a:pt x="540784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641293" y="2448359"/>
              <a:ext cx="541020" cy="194945"/>
            </a:xfrm>
            <a:custGeom>
              <a:avLst/>
              <a:gdLst/>
              <a:ahLst/>
              <a:cxnLst/>
              <a:rect l="l" t="t" r="r" b="b"/>
              <a:pathLst>
                <a:path w="541020" h="194944">
                  <a:moveTo>
                    <a:pt x="0" y="0"/>
                  </a:moveTo>
                  <a:lnTo>
                    <a:pt x="540784" y="0"/>
                  </a:lnTo>
                  <a:lnTo>
                    <a:pt x="540784" y="194590"/>
                  </a:lnTo>
                  <a:lnTo>
                    <a:pt x="0" y="194590"/>
                  </a:lnTo>
                  <a:lnTo>
                    <a:pt x="0" y="0"/>
                  </a:lnTo>
                  <a:close/>
                </a:path>
              </a:pathLst>
            </a:custGeom>
            <a:ln w="9729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818714" y="4167454"/>
              <a:ext cx="539750" cy="194945"/>
            </a:xfrm>
            <a:custGeom>
              <a:avLst/>
              <a:gdLst/>
              <a:ahLst/>
              <a:cxnLst/>
              <a:rect l="l" t="t" r="r" b="b"/>
              <a:pathLst>
                <a:path w="539750" h="194945">
                  <a:moveTo>
                    <a:pt x="539273" y="0"/>
                  </a:moveTo>
                  <a:lnTo>
                    <a:pt x="0" y="0"/>
                  </a:lnTo>
                  <a:lnTo>
                    <a:pt x="0" y="194546"/>
                  </a:lnTo>
                  <a:lnTo>
                    <a:pt x="539273" y="194546"/>
                  </a:lnTo>
                  <a:lnTo>
                    <a:pt x="539273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818714" y="4167454"/>
              <a:ext cx="539750" cy="194945"/>
            </a:xfrm>
            <a:custGeom>
              <a:avLst/>
              <a:gdLst/>
              <a:ahLst/>
              <a:cxnLst/>
              <a:rect l="l" t="t" r="r" b="b"/>
              <a:pathLst>
                <a:path w="539750" h="194945">
                  <a:moveTo>
                    <a:pt x="0" y="0"/>
                  </a:moveTo>
                  <a:lnTo>
                    <a:pt x="539273" y="0"/>
                  </a:lnTo>
                  <a:lnTo>
                    <a:pt x="539273" y="194546"/>
                  </a:lnTo>
                  <a:lnTo>
                    <a:pt x="0" y="194546"/>
                  </a:lnTo>
                  <a:lnTo>
                    <a:pt x="0" y="0"/>
                  </a:lnTo>
                  <a:close/>
                </a:path>
              </a:pathLst>
            </a:custGeom>
            <a:ln w="9729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691526" y="3562495"/>
              <a:ext cx="539750" cy="194945"/>
            </a:xfrm>
            <a:custGeom>
              <a:avLst/>
              <a:gdLst/>
              <a:ahLst/>
              <a:cxnLst/>
              <a:rect l="l" t="t" r="r" b="b"/>
              <a:pathLst>
                <a:path w="539750" h="194945">
                  <a:moveTo>
                    <a:pt x="539273" y="0"/>
                  </a:moveTo>
                  <a:lnTo>
                    <a:pt x="0" y="0"/>
                  </a:lnTo>
                  <a:lnTo>
                    <a:pt x="0" y="194590"/>
                  </a:lnTo>
                  <a:lnTo>
                    <a:pt x="539273" y="194590"/>
                  </a:lnTo>
                  <a:lnTo>
                    <a:pt x="539273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691526" y="3562495"/>
              <a:ext cx="539750" cy="194945"/>
            </a:xfrm>
            <a:custGeom>
              <a:avLst/>
              <a:gdLst/>
              <a:ahLst/>
              <a:cxnLst/>
              <a:rect l="l" t="t" r="r" b="b"/>
              <a:pathLst>
                <a:path w="539750" h="194945">
                  <a:moveTo>
                    <a:pt x="0" y="0"/>
                  </a:moveTo>
                  <a:lnTo>
                    <a:pt x="539273" y="0"/>
                  </a:lnTo>
                  <a:lnTo>
                    <a:pt x="539273" y="194590"/>
                  </a:lnTo>
                  <a:lnTo>
                    <a:pt x="0" y="194590"/>
                  </a:lnTo>
                  <a:lnTo>
                    <a:pt x="0" y="0"/>
                  </a:lnTo>
                  <a:close/>
                </a:path>
              </a:pathLst>
            </a:custGeom>
            <a:ln w="9729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685009" y="4167454"/>
              <a:ext cx="539750" cy="194945"/>
            </a:xfrm>
            <a:custGeom>
              <a:avLst/>
              <a:gdLst/>
              <a:ahLst/>
              <a:cxnLst/>
              <a:rect l="l" t="t" r="r" b="b"/>
              <a:pathLst>
                <a:path w="539750" h="194945">
                  <a:moveTo>
                    <a:pt x="539381" y="0"/>
                  </a:moveTo>
                  <a:lnTo>
                    <a:pt x="0" y="0"/>
                  </a:lnTo>
                  <a:lnTo>
                    <a:pt x="0" y="194546"/>
                  </a:lnTo>
                  <a:lnTo>
                    <a:pt x="539381" y="194546"/>
                  </a:lnTo>
                  <a:lnTo>
                    <a:pt x="539381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685009" y="4167454"/>
              <a:ext cx="539750" cy="194945"/>
            </a:xfrm>
            <a:custGeom>
              <a:avLst/>
              <a:gdLst/>
              <a:ahLst/>
              <a:cxnLst/>
              <a:rect l="l" t="t" r="r" b="b"/>
              <a:pathLst>
                <a:path w="539750" h="194945">
                  <a:moveTo>
                    <a:pt x="0" y="0"/>
                  </a:moveTo>
                  <a:lnTo>
                    <a:pt x="539381" y="0"/>
                  </a:lnTo>
                  <a:lnTo>
                    <a:pt x="539381" y="194546"/>
                  </a:lnTo>
                  <a:lnTo>
                    <a:pt x="0" y="194546"/>
                  </a:lnTo>
                  <a:lnTo>
                    <a:pt x="0" y="0"/>
                  </a:lnTo>
                  <a:close/>
                </a:path>
              </a:pathLst>
            </a:custGeom>
            <a:ln w="9729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834838" y="5033423"/>
              <a:ext cx="541020" cy="194945"/>
            </a:xfrm>
            <a:custGeom>
              <a:avLst/>
              <a:gdLst/>
              <a:ahLst/>
              <a:cxnLst/>
              <a:rect l="l" t="t" r="r" b="b"/>
              <a:pathLst>
                <a:path w="541020" h="194945">
                  <a:moveTo>
                    <a:pt x="541000" y="0"/>
                  </a:moveTo>
                  <a:lnTo>
                    <a:pt x="0" y="0"/>
                  </a:lnTo>
                  <a:lnTo>
                    <a:pt x="0" y="194611"/>
                  </a:lnTo>
                  <a:lnTo>
                    <a:pt x="541000" y="194611"/>
                  </a:lnTo>
                  <a:lnTo>
                    <a:pt x="541000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834838" y="5033423"/>
              <a:ext cx="541020" cy="194945"/>
            </a:xfrm>
            <a:custGeom>
              <a:avLst/>
              <a:gdLst/>
              <a:ahLst/>
              <a:cxnLst/>
              <a:rect l="l" t="t" r="r" b="b"/>
              <a:pathLst>
                <a:path w="541020" h="194945">
                  <a:moveTo>
                    <a:pt x="0" y="0"/>
                  </a:moveTo>
                  <a:lnTo>
                    <a:pt x="541000" y="0"/>
                  </a:lnTo>
                  <a:lnTo>
                    <a:pt x="541000" y="194611"/>
                  </a:lnTo>
                  <a:lnTo>
                    <a:pt x="0" y="194611"/>
                  </a:lnTo>
                  <a:lnTo>
                    <a:pt x="0" y="0"/>
                  </a:lnTo>
                  <a:close/>
                </a:path>
              </a:pathLst>
            </a:custGeom>
            <a:ln w="9729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154593" y="5570254"/>
              <a:ext cx="766445" cy="493395"/>
            </a:xfrm>
            <a:custGeom>
              <a:avLst/>
              <a:gdLst/>
              <a:ahLst/>
              <a:cxnLst/>
              <a:rect l="l" t="t" r="r" b="b"/>
              <a:pathLst>
                <a:path w="766445" h="493395">
                  <a:moveTo>
                    <a:pt x="0" y="16215"/>
                  </a:moveTo>
                  <a:lnTo>
                    <a:pt x="0" y="16215"/>
                  </a:lnTo>
                  <a:lnTo>
                    <a:pt x="0" y="493026"/>
                  </a:lnTo>
                </a:path>
                <a:path w="766445" h="493395">
                  <a:moveTo>
                    <a:pt x="377362" y="11351"/>
                  </a:moveTo>
                  <a:lnTo>
                    <a:pt x="377362" y="11351"/>
                  </a:lnTo>
                  <a:lnTo>
                    <a:pt x="377362" y="486540"/>
                  </a:lnTo>
                </a:path>
                <a:path w="766445" h="493395">
                  <a:moveTo>
                    <a:pt x="766165" y="0"/>
                  </a:moveTo>
                  <a:lnTo>
                    <a:pt x="766165" y="0"/>
                  </a:lnTo>
                  <a:lnTo>
                    <a:pt x="766165" y="476810"/>
                  </a:lnTo>
                </a:path>
              </a:pathLst>
            </a:custGeom>
            <a:ln w="97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7" name="object 97"/>
          <p:cNvGrpSpPr/>
          <p:nvPr/>
        </p:nvGrpSpPr>
        <p:grpSpPr>
          <a:xfrm>
            <a:off x="6282611" y="6141125"/>
            <a:ext cx="505459" cy="139700"/>
            <a:chOff x="6282611" y="6141125"/>
            <a:chExt cx="505459" cy="139700"/>
          </a:xfrm>
        </p:grpSpPr>
        <p:sp>
          <p:nvSpPr>
            <p:cNvPr id="98" name="object 98"/>
            <p:cNvSpPr/>
            <p:nvPr/>
          </p:nvSpPr>
          <p:spPr>
            <a:xfrm>
              <a:off x="6282611" y="6141125"/>
              <a:ext cx="131256" cy="13947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434808" y="6145990"/>
              <a:ext cx="353183" cy="13461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0375"/>
            <a:ext cx="59321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Disadvantages </a:t>
            </a:r>
            <a:r>
              <a:rPr dirty="0"/>
              <a:t>of distributed</a:t>
            </a:r>
            <a:r>
              <a:rPr spc="-40" dirty="0"/>
              <a:t> </a:t>
            </a:r>
            <a:r>
              <a:rPr spc="-5" dirty="0"/>
              <a:t>component  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A18E208B-5FEF-401C-A62F-72BDCBF430C7}" type="datetime1">
              <a:rPr lang="en-US" smtClean="0"/>
              <a:t>11/7/2020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8046084" cy="429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Distributed component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architectures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suffer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from</a:t>
            </a:r>
            <a:r>
              <a:rPr sz="2400" spc="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two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major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 disadvantages:</a:t>
            </a:r>
            <a:endParaRPr sz="2400">
              <a:latin typeface="Arial"/>
              <a:cs typeface="Arial"/>
            </a:endParaRPr>
          </a:p>
          <a:p>
            <a:pPr marL="756285" marR="367030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They are more complex to design than client–server</a:t>
            </a:r>
            <a:r>
              <a:rPr sz="2000" spc="-16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systems.  Distributed component architectures are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difficult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for people to  visualize and</a:t>
            </a:r>
            <a:r>
              <a:rPr sz="2000" spc="-4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understand.</a:t>
            </a:r>
            <a:endParaRPr sz="20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Standardized middleware for distributed component systems</a:t>
            </a:r>
            <a:r>
              <a:rPr sz="2000" spc="-20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has  never been accepted by the </a:t>
            </a:r>
            <a:r>
              <a:rPr sz="2000" spc="-15" dirty="0">
                <a:solidFill>
                  <a:srgbClr val="46424D"/>
                </a:solidFill>
                <a:latin typeface="Arial"/>
                <a:cs typeface="Arial"/>
              </a:rPr>
              <a:t>community.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Different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vendors, such  as Microsoft and Sun, have developed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different,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incompatible  middleware.</a:t>
            </a:r>
            <a:endParaRPr sz="2000">
              <a:latin typeface="Arial"/>
              <a:cs typeface="Arial"/>
            </a:endParaRPr>
          </a:p>
          <a:p>
            <a:pPr marL="355600" marR="1004569" indent="-343535">
              <a:lnSpc>
                <a:spcPct val="100000"/>
              </a:lnSpc>
              <a:spcBef>
                <a:spcPts val="9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 result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these problems, </a:t>
            </a:r>
            <a:r>
              <a:rPr sz="2400" spc="-45" dirty="0">
                <a:solidFill>
                  <a:srgbClr val="46424D"/>
                </a:solidFill>
                <a:latin typeface="Arial"/>
                <a:cs typeface="Arial"/>
              </a:rPr>
              <a:t>service-oriented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architectures are replacing distributed component  architectures in many</a:t>
            </a:r>
            <a:r>
              <a:rPr sz="2400" spc="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situations.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7910830" cy="42909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Peer-to-peer </a:t>
            </a: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architectures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355600" marR="140335" indent="-343535">
              <a:lnSpc>
                <a:spcPct val="100000"/>
              </a:lnSpc>
              <a:spcBef>
                <a:spcPts val="175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Peer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peer (p2p)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are decentralised </a:t>
            </a:r>
            <a:r>
              <a:rPr sz="2400" spc="-420" dirty="0">
                <a:solidFill>
                  <a:srgbClr val="46424D"/>
                </a:solidFill>
                <a:latin typeface="Arial"/>
                <a:cs typeface="Arial"/>
              </a:rPr>
              <a:t>systems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where computations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may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be carried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out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by any node in  the network.</a:t>
            </a:r>
            <a:endParaRPr sz="24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overall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is designed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take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advantage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1055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60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computational power 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storage of a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large number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networked</a:t>
            </a:r>
            <a:r>
              <a:rPr sz="2400" spc="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computers.</a:t>
            </a:r>
            <a:endParaRPr sz="2400">
              <a:latin typeface="Arial"/>
              <a:cs typeface="Arial"/>
            </a:endParaRPr>
          </a:p>
          <a:p>
            <a:pPr marL="355600" marR="616585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Most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p2p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have </a:t>
            </a:r>
            <a:r>
              <a:rPr sz="2400" spc="-5">
                <a:solidFill>
                  <a:srgbClr val="46424D"/>
                </a:solidFill>
                <a:latin typeface="Arial"/>
                <a:cs typeface="Arial"/>
              </a:rPr>
              <a:t>been </a:t>
            </a:r>
            <a:r>
              <a:rPr sz="2400" spc="-5" smtClean="0">
                <a:solidFill>
                  <a:srgbClr val="46424D"/>
                </a:solidFill>
                <a:latin typeface="Arial"/>
                <a:cs typeface="Arial"/>
              </a:rPr>
              <a:t>personal</a:t>
            </a:r>
            <a:r>
              <a:rPr lang="en-US" sz="2400" spc="-5" dirty="0" smtClean="0">
                <a:solidFill>
                  <a:srgbClr val="46424D"/>
                </a:solidFill>
                <a:latin typeface="Arial"/>
                <a:cs typeface="Arial"/>
              </a:rPr>
              <a:t> systems but  there is increasing business use of this</a:t>
            </a:r>
            <a:r>
              <a:rPr sz="2400" spc="40" smtClean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6424D"/>
                </a:solidFill>
                <a:latin typeface="Arial"/>
                <a:cs typeface="Arial"/>
              </a:rPr>
              <a:t>technology.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47A97F5E-D7DB-4BBA-A452-BADDCC6E9916}" type="datetime1">
              <a:rPr lang="en-US" smtClean="0"/>
              <a:t>11/7/2020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7554595" cy="396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Peer-to-peer systems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75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File sharing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based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on the </a:t>
            </a:r>
            <a:r>
              <a:rPr sz="2400" spc="-30" dirty="0">
                <a:solidFill>
                  <a:srgbClr val="46424D"/>
                </a:solidFill>
                <a:latin typeface="Arial"/>
                <a:cs typeface="Arial"/>
              </a:rPr>
              <a:t>BitTorrent</a:t>
            </a:r>
            <a:r>
              <a:rPr sz="2400" spc="3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459" dirty="0">
                <a:solidFill>
                  <a:srgbClr val="46424D"/>
                </a:solidFill>
                <a:latin typeface="Arial"/>
                <a:cs typeface="Arial"/>
              </a:rPr>
              <a:t>protocol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Messaging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such as</a:t>
            </a:r>
            <a:r>
              <a:rPr sz="2400" spc="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Jabber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Payments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systems –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Bitcoin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Databases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Freenet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is a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decentralized</a:t>
            </a:r>
            <a:r>
              <a:rPr sz="2400" spc="6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database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Phone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systems –</a:t>
            </a:r>
            <a:r>
              <a:rPr sz="2400" spc="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46424D"/>
                </a:solidFill>
                <a:latin typeface="Arial"/>
                <a:cs typeface="Arial"/>
              </a:rPr>
              <a:t>Viber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Computation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systems - SETI@home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03987694-0D3B-450C-B9A8-1414CCBB55B2}" type="datetime1">
              <a:rPr lang="en-US" smtClean="0"/>
              <a:t>11/7/2020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67792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P2p architectural</a:t>
            </a:r>
            <a:r>
              <a:rPr dirty="0"/>
              <a:t> </a:t>
            </a:r>
            <a:r>
              <a:rPr spc="-5" dirty="0"/>
              <a:t>models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F6A88064-419D-42D2-96D1-2EBA9F480A92}" type="datetime1">
              <a:rPr lang="en-US" smtClean="0"/>
              <a:t>11/7/2020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88141"/>
            <a:ext cx="7244080" cy="301371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185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 logical network</a:t>
            </a:r>
            <a:r>
              <a:rPr sz="2400" spc="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architecture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Decentralised</a:t>
            </a:r>
            <a:r>
              <a:rPr sz="2000" spc="-4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architectures;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Semi-centralised</a:t>
            </a:r>
            <a:r>
              <a:rPr sz="2000" spc="-4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architectures.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Application</a:t>
            </a:r>
            <a:r>
              <a:rPr sz="2400" spc="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architecture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 generic organisation of components making up a</a:t>
            </a:r>
            <a:r>
              <a:rPr sz="2000" spc="-18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p2p  application.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9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Focus here on network</a:t>
            </a:r>
            <a:r>
              <a:rPr sz="2400" spc="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architectures.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5150" y="2755772"/>
            <a:ext cx="2933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Distributed</a:t>
            </a:r>
            <a:r>
              <a:rPr spc="-110" dirty="0"/>
              <a:t> </a:t>
            </a:r>
            <a:r>
              <a:rPr spc="-5" dirty="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11E66E60-33C1-4BBD-A087-3C7BADEA0FBC}" type="datetime1">
              <a:rPr lang="en-US" smtClean="0"/>
              <a:t>11/7/2020</a:t>
            </a:fld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571246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 decentralized </a:t>
            </a:r>
            <a:r>
              <a:rPr dirty="0"/>
              <a:t>p2p</a:t>
            </a:r>
            <a:r>
              <a:rPr spc="-95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71" name="object 7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21E765E8-5B11-4116-8BD3-B3CD37BB8241}" type="datetime1">
              <a:rPr lang="en-US" smtClean="0"/>
              <a:t>11/7/2020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338780" y="1967968"/>
            <a:ext cx="8444865" cy="3340735"/>
            <a:chOff x="338780" y="1967968"/>
            <a:chExt cx="8444865" cy="3340735"/>
          </a:xfrm>
        </p:grpSpPr>
        <p:sp>
          <p:nvSpPr>
            <p:cNvPr id="4" name="object 4"/>
            <p:cNvSpPr/>
            <p:nvPr/>
          </p:nvSpPr>
          <p:spPr>
            <a:xfrm>
              <a:off x="6332116" y="2996530"/>
              <a:ext cx="606425" cy="605790"/>
            </a:xfrm>
            <a:custGeom>
              <a:avLst/>
              <a:gdLst/>
              <a:ahLst/>
              <a:cxnLst/>
              <a:rect l="l" t="t" r="r" b="b"/>
              <a:pathLst>
                <a:path w="606425" h="605789">
                  <a:moveTo>
                    <a:pt x="303842" y="0"/>
                  </a:moveTo>
                  <a:lnTo>
                    <a:pt x="254753" y="3944"/>
                  </a:lnTo>
                  <a:lnTo>
                    <a:pt x="208114" y="15365"/>
                  </a:lnTo>
                  <a:lnTo>
                    <a:pt x="164565" y="33647"/>
                  </a:lnTo>
                  <a:lnTo>
                    <a:pt x="124745" y="58171"/>
                  </a:lnTo>
                  <a:lnTo>
                    <a:pt x="89295" y="88320"/>
                  </a:lnTo>
                  <a:lnTo>
                    <a:pt x="58856" y="123478"/>
                  </a:lnTo>
                  <a:lnTo>
                    <a:pt x="34066" y="163027"/>
                  </a:lnTo>
                  <a:lnTo>
                    <a:pt x="15567" y="206349"/>
                  </a:lnTo>
                  <a:lnTo>
                    <a:pt x="3998" y="252827"/>
                  </a:lnTo>
                  <a:lnTo>
                    <a:pt x="0" y="301844"/>
                  </a:lnTo>
                  <a:lnTo>
                    <a:pt x="3998" y="350915"/>
                  </a:lnTo>
                  <a:lnTo>
                    <a:pt x="15567" y="397524"/>
                  </a:lnTo>
                  <a:lnTo>
                    <a:pt x="34066" y="441036"/>
                  </a:lnTo>
                  <a:lnTo>
                    <a:pt x="58856" y="480814"/>
                  </a:lnTo>
                  <a:lnTo>
                    <a:pt x="89295" y="516220"/>
                  </a:lnTo>
                  <a:lnTo>
                    <a:pt x="124745" y="546617"/>
                  </a:lnTo>
                  <a:lnTo>
                    <a:pt x="164565" y="571368"/>
                  </a:lnTo>
                  <a:lnTo>
                    <a:pt x="208114" y="589836"/>
                  </a:lnTo>
                  <a:lnTo>
                    <a:pt x="254753" y="601384"/>
                  </a:lnTo>
                  <a:lnTo>
                    <a:pt x="303842" y="605375"/>
                  </a:lnTo>
                  <a:lnTo>
                    <a:pt x="352941" y="601384"/>
                  </a:lnTo>
                  <a:lnTo>
                    <a:pt x="399492" y="589836"/>
                  </a:lnTo>
                  <a:lnTo>
                    <a:pt x="442878" y="571368"/>
                  </a:lnTo>
                  <a:lnTo>
                    <a:pt x="482481" y="546617"/>
                  </a:lnTo>
                  <a:lnTo>
                    <a:pt x="517685" y="516220"/>
                  </a:lnTo>
                  <a:lnTo>
                    <a:pt x="547872" y="480814"/>
                  </a:lnTo>
                  <a:lnTo>
                    <a:pt x="572425" y="441036"/>
                  </a:lnTo>
                  <a:lnTo>
                    <a:pt x="590726" y="397524"/>
                  </a:lnTo>
                  <a:lnTo>
                    <a:pt x="602160" y="350915"/>
                  </a:lnTo>
                  <a:lnTo>
                    <a:pt x="606109" y="301844"/>
                  </a:lnTo>
                  <a:lnTo>
                    <a:pt x="602160" y="252827"/>
                  </a:lnTo>
                  <a:lnTo>
                    <a:pt x="590726" y="206349"/>
                  </a:lnTo>
                  <a:lnTo>
                    <a:pt x="572425" y="163027"/>
                  </a:lnTo>
                  <a:lnTo>
                    <a:pt x="547872" y="123478"/>
                  </a:lnTo>
                  <a:lnTo>
                    <a:pt x="517685" y="88320"/>
                  </a:lnTo>
                  <a:lnTo>
                    <a:pt x="482481" y="58171"/>
                  </a:lnTo>
                  <a:lnTo>
                    <a:pt x="442878" y="33647"/>
                  </a:lnTo>
                  <a:lnTo>
                    <a:pt x="399492" y="15365"/>
                  </a:lnTo>
                  <a:lnTo>
                    <a:pt x="352941" y="3944"/>
                  </a:lnTo>
                  <a:lnTo>
                    <a:pt x="303842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32116" y="2996530"/>
              <a:ext cx="606425" cy="605790"/>
            </a:xfrm>
            <a:custGeom>
              <a:avLst/>
              <a:gdLst/>
              <a:ahLst/>
              <a:cxnLst/>
              <a:rect l="l" t="t" r="r" b="b"/>
              <a:pathLst>
                <a:path w="606425" h="605789">
                  <a:moveTo>
                    <a:pt x="0" y="301844"/>
                  </a:moveTo>
                  <a:lnTo>
                    <a:pt x="3998" y="252827"/>
                  </a:lnTo>
                  <a:lnTo>
                    <a:pt x="15567" y="206349"/>
                  </a:lnTo>
                  <a:lnTo>
                    <a:pt x="34066" y="163027"/>
                  </a:lnTo>
                  <a:lnTo>
                    <a:pt x="58856" y="123478"/>
                  </a:lnTo>
                  <a:lnTo>
                    <a:pt x="89295" y="88320"/>
                  </a:lnTo>
                  <a:lnTo>
                    <a:pt x="124745" y="58171"/>
                  </a:lnTo>
                  <a:lnTo>
                    <a:pt x="164565" y="33647"/>
                  </a:lnTo>
                  <a:lnTo>
                    <a:pt x="208114" y="15365"/>
                  </a:lnTo>
                  <a:lnTo>
                    <a:pt x="254753" y="3944"/>
                  </a:lnTo>
                  <a:lnTo>
                    <a:pt x="303842" y="0"/>
                  </a:lnTo>
                  <a:lnTo>
                    <a:pt x="352941" y="3944"/>
                  </a:lnTo>
                  <a:lnTo>
                    <a:pt x="399492" y="15365"/>
                  </a:lnTo>
                  <a:lnTo>
                    <a:pt x="442878" y="33647"/>
                  </a:lnTo>
                  <a:lnTo>
                    <a:pt x="482481" y="58171"/>
                  </a:lnTo>
                  <a:lnTo>
                    <a:pt x="517685" y="88320"/>
                  </a:lnTo>
                  <a:lnTo>
                    <a:pt x="547872" y="123478"/>
                  </a:lnTo>
                  <a:lnTo>
                    <a:pt x="572425" y="163027"/>
                  </a:lnTo>
                  <a:lnTo>
                    <a:pt x="590726" y="206349"/>
                  </a:lnTo>
                  <a:lnTo>
                    <a:pt x="602160" y="252827"/>
                  </a:lnTo>
                  <a:lnTo>
                    <a:pt x="606109" y="301844"/>
                  </a:lnTo>
                  <a:lnTo>
                    <a:pt x="602160" y="350915"/>
                  </a:lnTo>
                  <a:lnTo>
                    <a:pt x="590726" y="397524"/>
                  </a:lnTo>
                  <a:lnTo>
                    <a:pt x="572425" y="441036"/>
                  </a:lnTo>
                  <a:lnTo>
                    <a:pt x="547872" y="480814"/>
                  </a:lnTo>
                  <a:lnTo>
                    <a:pt x="517685" y="516220"/>
                  </a:lnTo>
                  <a:lnTo>
                    <a:pt x="482481" y="546617"/>
                  </a:lnTo>
                  <a:lnTo>
                    <a:pt x="442878" y="571368"/>
                  </a:lnTo>
                  <a:lnTo>
                    <a:pt x="399492" y="589836"/>
                  </a:lnTo>
                  <a:lnTo>
                    <a:pt x="352941" y="601384"/>
                  </a:lnTo>
                  <a:lnTo>
                    <a:pt x="303842" y="605375"/>
                  </a:lnTo>
                  <a:lnTo>
                    <a:pt x="254753" y="601384"/>
                  </a:lnTo>
                  <a:lnTo>
                    <a:pt x="208114" y="589836"/>
                  </a:lnTo>
                  <a:lnTo>
                    <a:pt x="164565" y="571368"/>
                  </a:lnTo>
                  <a:lnTo>
                    <a:pt x="124745" y="546617"/>
                  </a:lnTo>
                  <a:lnTo>
                    <a:pt x="89295" y="516220"/>
                  </a:lnTo>
                  <a:lnTo>
                    <a:pt x="58856" y="480814"/>
                  </a:lnTo>
                  <a:lnTo>
                    <a:pt x="34066" y="441036"/>
                  </a:lnTo>
                  <a:lnTo>
                    <a:pt x="15567" y="397524"/>
                  </a:lnTo>
                  <a:lnTo>
                    <a:pt x="3998" y="350915"/>
                  </a:lnTo>
                  <a:lnTo>
                    <a:pt x="0" y="301844"/>
                  </a:lnTo>
                  <a:close/>
                </a:path>
              </a:pathLst>
            </a:custGeom>
            <a:ln w="20248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73915" y="2321992"/>
              <a:ext cx="606425" cy="605790"/>
            </a:xfrm>
            <a:custGeom>
              <a:avLst/>
              <a:gdLst/>
              <a:ahLst/>
              <a:cxnLst/>
              <a:rect l="l" t="t" r="r" b="b"/>
              <a:pathLst>
                <a:path w="606425" h="605789">
                  <a:moveTo>
                    <a:pt x="302266" y="0"/>
                  </a:moveTo>
                  <a:lnTo>
                    <a:pt x="253222" y="3943"/>
                  </a:lnTo>
                  <a:lnTo>
                    <a:pt x="206702" y="15361"/>
                  </a:lnTo>
                  <a:lnTo>
                    <a:pt x="163329" y="33639"/>
                  </a:lnTo>
                  <a:lnTo>
                    <a:pt x="123724" y="58159"/>
                  </a:lnTo>
                  <a:lnTo>
                    <a:pt x="88508" y="88306"/>
                  </a:lnTo>
                  <a:lnTo>
                    <a:pt x="58301" y="123463"/>
                  </a:lnTo>
                  <a:lnTo>
                    <a:pt x="33726" y="163014"/>
                  </a:lnTo>
                  <a:lnTo>
                    <a:pt x="15403" y="206343"/>
                  </a:lnTo>
                  <a:lnTo>
                    <a:pt x="3954" y="252832"/>
                  </a:lnTo>
                  <a:lnTo>
                    <a:pt x="0" y="301867"/>
                  </a:lnTo>
                  <a:lnTo>
                    <a:pt x="3954" y="350945"/>
                  </a:lnTo>
                  <a:lnTo>
                    <a:pt x="15403" y="397555"/>
                  </a:lnTo>
                  <a:lnTo>
                    <a:pt x="33726" y="441059"/>
                  </a:lnTo>
                  <a:lnTo>
                    <a:pt x="58301" y="480824"/>
                  </a:lnTo>
                  <a:lnTo>
                    <a:pt x="88508" y="516214"/>
                  </a:lnTo>
                  <a:lnTo>
                    <a:pt x="123724" y="546594"/>
                  </a:lnTo>
                  <a:lnTo>
                    <a:pt x="163329" y="571328"/>
                  </a:lnTo>
                  <a:lnTo>
                    <a:pt x="206702" y="589782"/>
                  </a:lnTo>
                  <a:lnTo>
                    <a:pt x="253222" y="601321"/>
                  </a:lnTo>
                  <a:lnTo>
                    <a:pt x="302266" y="605308"/>
                  </a:lnTo>
                  <a:lnTo>
                    <a:pt x="351410" y="601321"/>
                  </a:lnTo>
                  <a:lnTo>
                    <a:pt x="398081" y="589782"/>
                  </a:lnTo>
                  <a:lnTo>
                    <a:pt x="441643" y="571328"/>
                  </a:lnTo>
                  <a:lnTo>
                    <a:pt x="481460" y="546594"/>
                  </a:lnTo>
                  <a:lnTo>
                    <a:pt x="516897" y="516214"/>
                  </a:lnTo>
                  <a:lnTo>
                    <a:pt x="547317" y="480824"/>
                  </a:lnTo>
                  <a:lnTo>
                    <a:pt x="572084" y="441059"/>
                  </a:lnTo>
                  <a:lnTo>
                    <a:pt x="590563" y="397555"/>
                  </a:lnTo>
                  <a:lnTo>
                    <a:pt x="602116" y="350945"/>
                  </a:lnTo>
                  <a:lnTo>
                    <a:pt x="606109" y="301867"/>
                  </a:lnTo>
                  <a:lnTo>
                    <a:pt x="602116" y="252832"/>
                  </a:lnTo>
                  <a:lnTo>
                    <a:pt x="590563" y="206343"/>
                  </a:lnTo>
                  <a:lnTo>
                    <a:pt x="572084" y="163014"/>
                  </a:lnTo>
                  <a:lnTo>
                    <a:pt x="547317" y="123463"/>
                  </a:lnTo>
                  <a:lnTo>
                    <a:pt x="516897" y="88306"/>
                  </a:lnTo>
                  <a:lnTo>
                    <a:pt x="481460" y="58159"/>
                  </a:lnTo>
                  <a:lnTo>
                    <a:pt x="441643" y="33639"/>
                  </a:lnTo>
                  <a:lnTo>
                    <a:pt x="398081" y="15361"/>
                  </a:lnTo>
                  <a:lnTo>
                    <a:pt x="351410" y="3943"/>
                  </a:lnTo>
                  <a:lnTo>
                    <a:pt x="302266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73915" y="2321992"/>
              <a:ext cx="606425" cy="605790"/>
            </a:xfrm>
            <a:custGeom>
              <a:avLst/>
              <a:gdLst/>
              <a:ahLst/>
              <a:cxnLst/>
              <a:rect l="l" t="t" r="r" b="b"/>
              <a:pathLst>
                <a:path w="606425" h="605789">
                  <a:moveTo>
                    <a:pt x="0" y="301867"/>
                  </a:moveTo>
                  <a:lnTo>
                    <a:pt x="3954" y="252832"/>
                  </a:lnTo>
                  <a:lnTo>
                    <a:pt x="15403" y="206343"/>
                  </a:lnTo>
                  <a:lnTo>
                    <a:pt x="33726" y="163014"/>
                  </a:lnTo>
                  <a:lnTo>
                    <a:pt x="58301" y="123463"/>
                  </a:lnTo>
                  <a:lnTo>
                    <a:pt x="88508" y="88306"/>
                  </a:lnTo>
                  <a:lnTo>
                    <a:pt x="123724" y="58159"/>
                  </a:lnTo>
                  <a:lnTo>
                    <a:pt x="163329" y="33639"/>
                  </a:lnTo>
                  <a:lnTo>
                    <a:pt x="206702" y="15361"/>
                  </a:lnTo>
                  <a:lnTo>
                    <a:pt x="253222" y="3943"/>
                  </a:lnTo>
                  <a:lnTo>
                    <a:pt x="302266" y="0"/>
                  </a:lnTo>
                  <a:lnTo>
                    <a:pt x="351410" y="3943"/>
                  </a:lnTo>
                  <a:lnTo>
                    <a:pt x="398081" y="15361"/>
                  </a:lnTo>
                  <a:lnTo>
                    <a:pt x="441643" y="33639"/>
                  </a:lnTo>
                  <a:lnTo>
                    <a:pt x="481460" y="58159"/>
                  </a:lnTo>
                  <a:lnTo>
                    <a:pt x="516897" y="88306"/>
                  </a:lnTo>
                  <a:lnTo>
                    <a:pt x="547317" y="123463"/>
                  </a:lnTo>
                  <a:lnTo>
                    <a:pt x="572084" y="163014"/>
                  </a:lnTo>
                  <a:lnTo>
                    <a:pt x="590563" y="206343"/>
                  </a:lnTo>
                  <a:lnTo>
                    <a:pt x="602116" y="252832"/>
                  </a:lnTo>
                  <a:lnTo>
                    <a:pt x="606109" y="301867"/>
                  </a:lnTo>
                  <a:lnTo>
                    <a:pt x="602116" y="350945"/>
                  </a:lnTo>
                  <a:lnTo>
                    <a:pt x="590563" y="397555"/>
                  </a:lnTo>
                  <a:lnTo>
                    <a:pt x="572084" y="441059"/>
                  </a:lnTo>
                  <a:lnTo>
                    <a:pt x="547317" y="480824"/>
                  </a:lnTo>
                  <a:lnTo>
                    <a:pt x="516897" y="516214"/>
                  </a:lnTo>
                  <a:lnTo>
                    <a:pt x="481460" y="546594"/>
                  </a:lnTo>
                  <a:lnTo>
                    <a:pt x="441643" y="571328"/>
                  </a:lnTo>
                  <a:lnTo>
                    <a:pt x="398081" y="589782"/>
                  </a:lnTo>
                  <a:lnTo>
                    <a:pt x="351410" y="601321"/>
                  </a:lnTo>
                  <a:lnTo>
                    <a:pt x="302266" y="605308"/>
                  </a:lnTo>
                  <a:lnTo>
                    <a:pt x="253222" y="601321"/>
                  </a:lnTo>
                  <a:lnTo>
                    <a:pt x="206702" y="589782"/>
                  </a:lnTo>
                  <a:lnTo>
                    <a:pt x="163329" y="571328"/>
                  </a:lnTo>
                  <a:lnTo>
                    <a:pt x="123724" y="546594"/>
                  </a:lnTo>
                  <a:lnTo>
                    <a:pt x="88508" y="516214"/>
                  </a:lnTo>
                  <a:lnTo>
                    <a:pt x="58301" y="480824"/>
                  </a:lnTo>
                  <a:lnTo>
                    <a:pt x="33726" y="441059"/>
                  </a:lnTo>
                  <a:lnTo>
                    <a:pt x="15403" y="397555"/>
                  </a:lnTo>
                  <a:lnTo>
                    <a:pt x="3954" y="350945"/>
                  </a:lnTo>
                  <a:lnTo>
                    <a:pt x="0" y="301867"/>
                  </a:lnTo>
                  <a:close/>
                </a:path>
              </a:pathLst>
            </a:custGeom>
            <a:ln w="20248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12037" y="2559800"/>
              <a:ext cx="1138555" cy="619125"/>
            </a:xfrm>
            <a:custGeom>
              <a:avLst/>
              <a:gdLst/>
              <a:ahLst/>
              <a:cxnLst/>
              <a:rect l="l" t="t" r="r" b="b"/>
              <a:pathLst>
                <a:path w="1138554" h="619125">
                  <a:moveTo>
                    <a:pt x="0" y="0"/>
                  </a:moveTo>
                  <a:lnTo>
                    <a:pt x="0" y="0"/>
                  </a:lnTo>
                  <a:lnTo>
                    <a:pt x="1137945" y="618861"/>
                  </a:lnTo>
                </a:path>
              </a:pathLst>
            </a:custGeom>
            <a:ln w="101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3188" y="3254544"/>
              <a:ext cx="606425" cy="605790"/>
            </a:xfrm>
            <a:custGeom>
              <a:avLst/>
              <a:gdLst/>
              <a:ahLst/>
              <a:cxnLst/>
              <a:rect l="l" t="t" r="r" b="b"/>
              <a:pathLst>
                <a:path w="606425" h="605789">
                  <a:moveTo>
                    <a:pt x="303894" y="0"/>
                  </a:moveTo>
                  <a:lnTo>
                    <a:pt x="254771" y="3944"/>
                  </a:lnTo>
                  <a:lnTo>
                    <a:pt x="208108" y="15365"/>
                  </a:lnTo>
                  <a:lnTo>
                    <a:pt x="164546" y="33647"/>
                  </a:lnTo>
                  <a:lnTo>
                    <a:pt x="124720" y="58171"/>
                  </a:lnTo>
                  <a:lnTo>
                    <a:pt x="89271" y="88320"/>
                  </a:lnTo>
                  <a:lnTo>
                    <a:pt x="58835" y="123478"/>
                  </a:lnTo>
                  <a:lnTo>
                    <a:pt x="34052" y="163027"/>
                  </a:lnTo>
                  <a:lnTo>
                    <a:pt x="15559" y="206349"/>
                  </a:lnTo>
                  <a:lnTo>
                    <a:pt x="3996" y="252827"/>
                  </a:lnTo>
                  <a:lnTo>
                    <a:pt x="0" y="301844"/>
                  </a:lnTo>
                  <a:lnTo>
                    <a:pt x="3996" y="351319"/>
                  </a:lnTo>
                  <a:lnTo>
                    <a:pt x="15559" y="398163"/>
                  </a:lnTo>
                  <a:lnTo>
                    <a:pt x="34052" y="441770"/>
                  </a:lnTo>
                  <a:lnTo>
                    <a:pt x="58835" y="481532"/>
                  </a:lnTo>
                  <a:lnTo>
                    <a:pt x="89271" y="516843"/>
                  </a:lnTo>
                  <a:lnTo>
                    <a:pt x="124720" y="547096"/>
                  </a:lnTo>
                  <a:lnTo>
                    <a:pt x="164546" y="571682"/>
                  </a:lnTo>
                  <a:lnTo>
                    <a:pt x="208108" y="589996"/>
                  </a:lnTo>
                  <a:lnTo>
                    <a:pt x="254771" y="601429"/>
                  </a:lnTo>
                  <a:lnTo>
                    <a:pt x="303894" y="605375"/>
                  </a:lnTo>
                  <a:lnTo>
                    <a:pt x="352969" y="601429"/>
                  </a:lnTo>
                  <a:lnTo>
                    <a:pt x="399502" y="589996"/>
                  </a:lnTo>
                  <a:lnTo>
                    <a:pt x="442875" y="571682"/>
                  </a:lnTo>
                  <a:lnTo>
                    <a:pt x="482470" y="547096"/>
                  </a:lnTo>
                  <a:lnTo>
                    <a:pt x="517669" y="516844"/>
                  </a:lnTo>
                  <a:lnTo>
                    <a:pt x="547854" y="481532"/>
                  </a:lnTo>
                  <a:lnTo>
                    <a:pt x="572406" y="441770"/>
                  </a:lnTo>
                  <a:lnTo>
                    <a:pt x="590709" y="398163"/>
                  </a:lnTo>
                  <a:lnTo>
                    <a:pt x="602144" y="351319"/>
                  </a:lnTo>
                  <a:lnTo>
                    <a:pt x="606093" y="301844"/>
                  </a:lnTo>
                  <a:lnTo>
                    <a:pt x="602144" y="252827"/>
                  </a:lnTo>
                  <a:lnTo>
                    <a:pt x="590709" y="206349"/>
                  </a:lnTo>
                  <a:lnTo>
                    <a:pt x="572406" y="163027"/>
                  </a:lnTo>
                  <a:lnTo>
                    <a:pt x="547854" y="123478"/>
                  </a:lnTo>
                  <a:lnTo>
                    <a:pt x="517669" y="88320"/>
                  </a:lnTo>
                  <a:lnTo>
                    <a:pt x="482470" y="58171"/>
                  </a:lnTo>
                  <a:lnTo>
                    <a:pt x="442875" y="33647"/>
                  </a:lnTo>
                  <a:lnTo>
                    <a:pt x="399502" y="15365"/>
                  </a:lnTo>
                  <a:lnTo>
                    <a:pt x="352969" y="3944"/>
                  </a:lnTo>
                  <a:lnTo>
                    <a:pt x="303894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3188" y="3254544"/>
              <a:ext cx="606425" cy="605790"/>
            </a:xfrm>
            <a:custGeom>
              <a:avLst/>
              <a:gdLst/>
              <a:ahLst/>
              <a:cxnLst/>
              <a:rect l="l" t="t" r="r" b="b"/>
              <a:pathLst>
                <a:path w="606425" h="605789">
                  <a:moveTo>
                    <a:pt x="0" y="301844"/>
                  </a:moveTo>
                  <a:lnTo>
                    <a:pt x="3996" y="252827"/>
                  </a:lnTo>
                  <a:lnTo>
                    <a:pt x="15559" y="206349"/>
                  </a:lnTo>
                  <a:lnTo>
                    <a:pt x="34052" y="163027"/>
                  </a:lnTo>
                  <a:lnTo>
                    <a:pt x="58835" y="123478"/>
                  </a:lnTo>
                  <a:lnTo>
                    <a:pt x="89271" y="88320"/>
                  </a:lnTo>
                  <a:lnTo>
                    <a:pt x="124720" y="58171"/>
                  </a:lnTo>
                  <a:lnTo>
                    <a:pt x="164546" y="33647"/>
                  </a:lnTo>
                  <a:lnTo>
                    <a:pt x="208108" y="15365"/>
                  </a:lnTo>
                  <a:lnTo>
                    <a:pt x="254771" y="3944"/>
                  </a:lnTo>
                  <a:lnTo>
                    <a:pt x="303894" y="0"/>
                  </a:lnTo>
                  <a:lnTo>
                    <a:pt x="352969" y="3944"/>
                  </a:lnTo>
                  <a:lnTo>
                    <a:pt x="399502" y="15365"/>
                  </a:lnTo>
                  <a:lnTo>
                    <a:pt x="442875" y="33647"/>
                  </a:lnTo>
                  <a:lnTo>
                    <a:pt x="482470" y="58171"/>
                  </a:lnTo>
                  <a:lnTo>
                    <a:pt x="517669" y="88320"/>
                  </a:lnTo>
                  <a:lnTo>
                    <a:pt x="547854" y="123478"/>
                  </a:lnTo>
                  <a:lnTo>
                    <a:pt x="572406" y="163027"/>
                  </a:lnTo>
                  <a:lnTo>
                    <a:pt x="590709" y="206349"/>
                  </a:lnTo>
                  <a:lnTo>
                    <a:pt x="602144" y="252827"/>
                  </a:lnTo>
                  <a:lnTo>
                    <a:pt x="606093" y="301844"/>
                  </a:lnTo>
                  <a:lnTo>
                    <a:pt x="602144" y="351319"/>
                  </a:lnTo>
                  <a:lnTo>
                    <a:pt x="590709" y="398163"/>
                  </a:lnTo>
                  <a:lnTo>
                    <a:pt x="572406" y="441770"/>
                  </a:lnTo>
                  <a:lnTo>
                    <a:pt x="547854" y="481532"/>
                  </a:lnTo>
                  <a:lnTo>
                    <a:pt x="517669" y="516843"/>
                  </a:lnTo>
                  <a:lnTo>
                    <a:pt x="482470" y="547096"/>
                  </a:lnTo>
                  <a:lnTo>
                    <a:pt x="442875" y="571682"/>
                  </a:lnTo>
                  <a:lnTo>
                    <a:pt x="399502" y="589996"/>
                  </a:lnTo>
                  <a:lnTo>
                    <a:pt x="352969" y="601429"/>
                  </a:lnTo>
                  <a:lnTo>
                    <a:pt x="303894" y="605375"/>
                  </a:lnTo>
                  <a:lnTo>
                    <a:pt x="254771" y="601429"/>
                  </a:lnTo>
                  <a:lnTo>
                    <a:pt x="208108" y="589996"/>
                  </a:lnTo>
                  <a:lnTo>
                    <a:pt x="164546" y="571682"/>
                  </a:lnTo>
                  <a:lnTo>
                    <a:pt x="124720" y="547096"/>
                  </a:lnTo>
                  <a:lnTo>
                    <a:pt x="89271" y="516843"/>
                  </a:lnTo>
                  <a:lnTo>
                    <a:pt x="58835" y="481532"/>
                  </a:lnTo>
                  <a:lnTo>
                    <a:pt x="34052" y="441770"/>
                  </a:lnTo>
                  <a:lnTo>
                    <a:pt x="15559" y="398163"/>
                  </a:lnTo>
                  <a:lnTo>
                    <a:pt x="3996" y="351319"/>
                  </a:lnTo>
                  <a:lnTo>
                    <a:pt x="0" y="301844"/>
                  </a:lnTo>
                  <a:close/>
                </a:path>
              </a:pathLst>
            </a:custGeom>
            <a:ln w="20248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2785" y="2040354"/>
              <a:ext cx="606425" cy="605790"/>
            </a:xfrm>
            <a:custGeom>
              <a:avLst/>
              <a:gdLst/>
              <a:ahLst/>
              <a:cxnLst/>
              <a:rect l="l" t="t" r="r" b="b"/>
              <a:pathLst>
                <a:path w="606425" h="605789">
                  <a:moveTo>
                    <a:pt x="302199" y="0"/>
                  </a:moveTo>
                  <a:lnTo>
                    <a:pt x="253123" y="3943"/>
                  </a:lnTo>
                  <a:lnTo>
                    <a:pt x="206590" y="15361"/>
                  </a:lnTo>
                  <a:lnTo>
                    <a:pt x="163217" y="33639"/>
                  </a:lnTo>
                  <a:lnTo>
                    <a:pt x="123622" y="58159"/>
                  </a:lnTo>
                  <a:lnTo>
                    <a:pt x="88423" y="88306"/>
                  </a:lnTo>
                  <a:lnTo>
                    <a:pt x="58239" y="123463"/>
                  </a:lnTo>
                  <a:lnTo>
                    <a:pt x="33686" y="163014"/>
                  </a:lnTo>
                  <a:lnTo>
                    <a:pt x="15383" y="206343"/>
                  </a:lnTo>
                  <a:lnTo>
                    <a:pt x="3948" y="252832"/>
                  </a:lnTo>
                  <a:lnTo>
                    <a:pt x="0" y="301867"/>
                  </a:lnTo>
                  <a:lnTo>
                    <a:pt x="3948" y="351334"/>
                  </a:lnTo>
                  <a:lnTo>
                    <a:pt x="15383" y="398182"/>
                  </a:lnTo>
                  <a:lnTo>
                    <a:pt x="33686" y="441802"/>
                  </a:lnTo>
                  <a:lnTo>
                    <a:pt x="58239" y="481583"/>
                  </a:lnTo>
                  <a:lnTo>
                    <a:pt x="88423" y="516917"/>
                  </a:lnTo>
                  <a:lnTo>
                    <a:pt x="123622" y="547193"/>
                  </a:lnTo>
                  <a:lnTo>
                    <a:pt x="163217" y="571802"/>
                  </a:lnTo>
                  <a:lnTo>
                    <a:pt x="206590" y="590135"/>
                  </a:lnTo>
                  <a:lnTo>
                    <a:pt x="253123" y="601581"/>
                  </a:lnTo>
                  <a:lnTo>
                    <a:pt x="302199" y="605533"/>
                  </a:lnTo>
                  <a:lnTo>
                    <a:pt x="351732" y="601581"/>
                  </a:lnTo>
                  <a:lnTo>
                    <a:pt x="398631" y="590135"/>
                  </a:lnTo>
                  <a:lnTo>
                    <a:pt x="442290" y="571802"/>
                  </a:lnTo>
                  <a:lnTo>
                    <a:pt x="482099" y="547193"/>
                  </a:lnTo>
                  <a:lnTo>
                    <a:pt x="517451" y="516917"/>
                  </a:lnTo>
                  <a:lnTo>
                    <a:pt x="547739" y="481583"/>
                  </a:lnTo>
                  <a:lnTo>
                    <a:pt x="572354" y="441802"/>
                  </a:lnTo>
                  <a:lnTo>
                    <a:pt x="590689" y="398182"/>
                  </a:lnTo>
                  <a:lnTo>
                    <a:pt x="602135" y="351334"/>
                  </a:lnTo>
                  <a:lnTo>
                    <a:pt x="606086" y="301867"/>
                  </a:lnTo>
                  <a:lnTo>
                    <a:pt x="602135" y="252832"/>
                  </a:lnTo>
                  <a:lnTo>
                    <a:pt x="590689" y="206343"/>
                  </a:lnTo>
                  <a:lnTo>
                    <a:pt x="572354" y="163014"/>
                  </a:lnTo>
                  <a:lnTo>
                    <a:pt x="547739" y="123464"/>
                  </a:lnTo>
                  <a:lnTo>
                    <a:pt x="517451" y="88306"/>
                  </a:lnTo>
                  <a:lnTo>
                    <a:pt x="482099" y="58159"/>
                  </a:lnTo>
                  <a:lnTo>
                    <a:pt x="442290" y="33639"/>
                  </a:lnTo>
                  <a:lnTo>
                    <a:pt x="398631" y="15361"/>
                  </a:lnTo>
                  <a:lnTo>
                    <a:pt x="351732" y="3943"/>
                  </a:lnTo>
                  <a:lnTo>
                    <a:pt x="302199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42785" y="2040354"/>
              <a:ext cx="606425" cy="605790"/>
            </a:xfrm>
            <a:custGeom>
              <a:avLst/>
              <a:gdLst/>
              <a:ahLst/>
              <a:cxnLst/>
              <a:rect l="l" t="t" r="r" b="b"/>
              <a:pathLst>
                <a:path w="606425" h="605789">
                  <a:moveTo>
                    <a:pt x="0" y="301867"/>
                  </a:moveTo>
                  <a:lnTo>
                    <a:pt x="3948" y="252832"/>
                  </a:lnTo>
                  <a:lnTo>
                    <a:pt x="15383" y="206343"/>
                  </a:lnTo>
                  <a:lnTo>
                    <a:pt x="33686" y="163014"/>
                  </a:lnTo>
                  <a:lnTo>
                    <a:pt x="58239" y="123463"/>
                  </a:lnTo>
                  <a:lnTo>
                    <a:pt x="88423" y="88306"/>
                  </a:lnTo>
                  <a:lnTo>
                    <a:pt x="123622" y="58159"/>
                  </a:lnTo>
                  <a:lnTo>
                    <a:pt x="163217" y="33639"/>
                  </a:lnTo>
                  <a:lnTo>
                    <a:pt x="206590" y="15361"/>
                  </a:lnTo>
                  <a:lnTo>
                    <a:pt x="253123" y="3943"/>
                  </a:lnTo>
                  <a:lnTo>
                    <a:pt x="302199" y="0"/>
                  </a:lnTo>
                  <a:lnTo>
                    <a:pt x="351732" y="3943"/>
                  </a:lnTo>
                  <a:lnTo>
                    <a:pt x="398631" y="15361"/>
                  </a:lnTo>
                  <a:lnTo>
                    <a:pt x="442290" y="33639"/>
                  </a:lnTo>
                  <a:lnTo>
                    <a:pt x="482099" y="58159"/>
                  </a:lnTo>
                  <a:lnTo>
                    <a:pt x="517451" y="88306"/>
                  </a:lnTo>
                  <a:lnTo>
                    <a:pt x="547739" y="123463"/>
                  </a:lnTo>
                  <a:lnTo>
                    <a:pt x="572354" y="163014"/>
                  </a:lnTo>
                  <a:lnTo>
                    <a:pt x="590689" y="206343"/>
                  </a:lnTo>
                  <a:lnTo>
                    <a:pt x="602135" y="252832"/>
                  </a:lnTo>
                  <a:lnTo>
                    <a:pt x="606086" y="301867"/>
                  </a:lnTo>
                  <a:lnTo>
                    <a:pt x="602135" y="351334"/>
                  </a:lnTo>
                  <a:lnTo>
                    <a:pt x="590689" y="398182"/>
                  </a:lnTo>
                  <a:lnTo>
                    <a:pt x="572354" y="441802"/>
                  </a:lnTo>
                  <a:lnTo>
                    <a:pt x="547739" y="481583"/>
                  </a:lnTo>
                  <a:lnTo>
                    <a:pt x="517451" y="516917"/>
                  </a:lnTo>
                  <a:lnTo>
                    <a:pt x="482099" y="547193"/>
                  </a:lnTo>
                  <a:lnTo>
                    <a:pt x="442290" y="571802"/>
                  </a:lnTo>
                  <a:lnTo>
                    <a:pt x="398631" y="590135"/>
                  </a:lnTo>
                  <a:lnTo>
                    <a:pt x="351732" y="601581"/>
                  </a:lnTo>
                  <a:lnTo>
                    <a:pt x="302199" y="605532"/>
                  </a:lnTo>
                  <a:lnTo>
                    <a:pt x="253123" y="601581"/>
                  </a:lnTo>
                  <a:lnTo>
                    <a:pt x="206590" y="590135"/>
                  </a:lnTo>
                  <a:lnTo>
                    <a:pt x="163217" y="571802"/>
                  </a:lnTo>
                  <a:lnTo>
                    <a:pt x="123622" y="547193"/>
                  </a:lnTo>
                  <a:lnTo>
                    <a:pt x="88423" y="516917"/>
                  </a:lnTo>
                  <a:lnTo>
                    <a:pt x="58239" y="481583"/>
                  </a:lnTo>
                  <a:lnTo>
                    <a:pt x="33686" y="441802"/>
                  </a:lnTo>
                  <a:lnTo>
                    <a:pt x="15383" y="398182"/>
                  </a:lnTo>
                  <a:lnTo>
                    <a:pt x="3948" y="351334"/>
                  </a:lnTo>
                  <a:lnTo>
                    <a:pt x="0" y="301867"/>
                  </a:lnTo>
                  <a:close/>
                </a:path>
              </a:pathLst>
            </a:custGeom>
            <a:ln w="20248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4754" y="2335478"/>
              <a:ext cx="550545" cy="1023619"/>
            </a:xfrm>
            <a:custGeom>
              <a:avLst/>
              <a:gdLst/>
              <a:ahLst/>
              <a:cxnLst/>
              <a:rect l="l" t="t" r="r" b="b"/>
              <a:pathLst>
                <a:path w="550544" h="1023620">
                  <a:moveTo>
                    <a:pt x="0" y="1023606"/>
                  </a:moveTo>
                  <a:lnTo>
                    <a:pt x="0" y="1023606"/>
                  </a:lnTo>
                  <a:lnTo>
                    <a:pt x="550359" y="0"/>
                  </a:lnTo>
                </a:path>
              </a:pathLst>
            </a:custGeom>
            <a:ln w="10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62376" y="3254544"/>
              <a:ext cx="606425" cy="605790"/>
            </a:xfrm>
            <a:custGeom>
              <a:avLst/>
              <a:gdLst/>
              <a:ahLst/>
              <a:cxnLst/>
              <a:rect l="l" t="t" r="r" b="b"/>
              <a:pathLst>
                <a:path w="606425" h="605789">
                  <a:moveTo>
                    <a:pt x="302221" y="0"/>
                  </a:moveTo>
                  <a:lnTo>
                    <a:pt x="253140" y="3944"/>
                  </a:lnTo>
                  <a:lnTo>
                    <a:pt x="206601" y="15365"/>
                  </a:lnTo>
                  <a:lnTo>
                    <a:pt x="163225" y="33647"/>
                  </a:lnTo>
                  <a:lnTo>
                    <a:pt x="123627" y="58171"/>
                  </a:lnTo>
                  <a:lnTo>
                    <a:pt x="88426" y="88320"/>
                  </a:lnTo>
                  <a:lnTo>
                    <a:pt x="58240" y="123478"/>
                  </a:lnTo>
                  <a:lnTo>
                    <a:pt x="33686" y="163027"/>
                  </a:lnTo>
                  <a:lnTo>
                    <a:pt x="15383" y="206349"/>
                  </a:lnTo>
                  <a:lnTo>
                    <a:pt x="3948" y="252827"/>
                  </a:lnTo>
                  <a:lnTo>
                    <a:pt x="0" y="301844"/>
                  </a:lnTo>
                  <a:lnTo>
                    <a:pt x="3948" y="351319"/>
                  </a:lnTo>
                  <a:lnTo>
                    <a:pt x="15383" y="398163"/>
                  </a:lnTo>
                  <a:lnTo>
                    <a:pt x="33686" y="441770"/>
                  </a:lnTo>
                  <a:lnTo>
                    <a:pt x="58240" y="481532"/>
                  </a:lnTo>
                  <a:lnTo>
                    <a:pt x="88426" y="516843"/>
                  </a:lnTo>
                  <a:lnTo>
                    <a:pt x="123627" y="547096"/>
                  </a:lnTo>
                  <a:lnTo>
                    <a:pt x="163225" y="571682"/>
                  </a:lnTo>
                  <a:lnTo>
                    <a:pt x="206601" y="589996"/>
                  </a:lnTo>
                  <a:lnTo>
                    <a:pt x="253140" y="601429"/>
                  </a:lnTo>
                  <a:lnTo>
                    <a:pt x="302221" y="605375"/>
                  </a:lnTo>
                  <a:lnTo>
                    <a:pt x="351344" y="601429"/>
                  </a:lnTo>
                  <a:lnTo>
                    <a:pt x="398006" y="589996"/>
                  </a:lnTo>
                  <a:lnTo>
                    <a:pt x="441568" y="571682"/>
                  </a:lnTo>
                  <a:lnTo>
                    <a:pt x="481392" y="547096"/>
                  </a:lnTo>
                  <a:lnTo>
                    <a:pt x="516841" y="516844"/>
                  </a:lnTo>
                  <a:lnTo>
                    <a:pt x="547275" y="481532"/>
                  </a:lnTo>
                  <a:lnTo>
                    <a:pt x="572058" y="441770"/>
                  </a:lnTo>
                  <a:lnTo>
                    <a:pt x="590549" y="398163"/>
                  </a:lnTo>
                  <a:lnTo>
                    <a:pt x="602112" y="351319"/>
                  </a:lnTo>
                  <a:lnTo>
                    <a:pt x="606109" y="301844"/>
                  </a:lnTo>
                  <a:lnTo>
                    <a:pt x="602112" y="252827"/>
                  </a:lnTo>
                  <a:lnTo>
                    <a:pt x="590549" y="206349"/>
                  </a:lnTo>
                  <a:lnTo>
                    <a:pt x="572058" y="163027"/>
                  </a:lnTo>
                  <a:lnTo>
                    <a:pt x="547275" y="123478"/>
                  </a:lnTo>
                  <a:lnTo>
                    <a:pt x="516841" y="88320"/>
                  </a:lnTo>
                  <a:lnTo>
                    <a:pt x="481392" y="58171"/>
                  </a:lnTo>
                  <a:lnTo>
                    <a:pt x="441568" y="33647"/>
                  </a:lnTo>
                  <a:lnTo>
                    <a:pt x="398006" y="15365"/>
                  </a:lnTo>
                  <a:lnTo>
                    <a:pt x="351344" y="3944"/>
                  </a:lnTo>
                  <a:lnTo>
                    <a:pt x="302221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62376" y="3254544"/>
              <a:ext cx="606425" cy="605790"/>
            </a:xfrm>
            <a:custGeom>
              <a:avLst/>
              <a:gdLst/>
              <a:ahLst/>
              <a:cxnLst/>
              <a:rect l="l" t="t" r="r" b="b"/>
              <a:pathLst>
                <a:path w="606425" h="605789">
                  <a:moveTo>
                    <a:pt x="0" y="301844"/>
                  </a:moveTo>
                  <a:lnTo>
                    <a:pt x="3948" y="252827"/>
                  </a:lnTo>
                  <a:lnTo>
                    <a:pt x="15383" y="206349"/>
                  </a:lnTo>
                  <a:lnTo>
                    <a:pt x="33686" y="163027"/>
                  </a:lnTo>
                  <a:lnTo>
                    <a:pt x="58240" y="123478"/>
                  </a:lnTo>
                  <a:lnTo>
                    <a:pt x="88426" y="88320"/>
                  </a:lnTo>
                  <a:lnTo>
                    <a:pt x="123627" y="58171"/>
                  </a:lnTo>
                  <a:lnTo>
                    <a:pt x="163225" y="33647"/>
                  </a:lnTo>
                  <a:lnTo>
                    <a:pt x="206601" y="15365"/>
                  </a:lnTo>
                  <a:lnTo>
                    <a:pt x="253140" y="3944"/>
                  </a:lnTo>
                  <a:lnTo>
                    <a:pt x="302221" y="0"/>
                  </a:lnTo>
                  <a:lnTo>
                    <a:pt x="351344" y="3944"/>
                  </a:lnTo>
                  <a:lnTo>
                    <a:pt x="398006" y="15365"/>
                  </a:lnTo>
                  <a:lnTo>
                    <a:pt x="441568" y="33647"/>
                  </a:lnTo>
                  <a:lnTo>
                    <a:pt x="481392" y="58171"/>
                  </a:lnTo>
                  <a:lnTo>
                    <a:pt x="516841" y="88320"/>
                  </a:lnTo>
                  <a:lnTo>
                    <a:pt x="547275" y="123478"/>
                  </a:lnTo>
                  <a:lnTo>
                    <a:pt x="572058" y="163027"/>
                  </a:lnTo>
                  <a:lnTo>
                    <a:pt x="590549" y="206349"/>
                  </a:lnTo>
                  <a:lnTo>
                    <a:pt x="602112" y="252827"/>
                  </a:lnTo>
                  <a:lnTo>
                    <a:pt x="606109" y="301844"/>
                  </a:lnTo>
                  <a:lnTo>
                    <a:pt x="602112" y="351319"/>
                  </a:lnTo>
                  <a:lnTo>
                    <a:pt x="590549" y="398163"/>
                  </a:lnTo>
                  <a:lnTo>
                    <a:pt x="572058" y="441770"/>
                  </a:lnTo>
                  <a:lnTo>
                    <a:pt x="547275" y="481532"/>
                  </a:lnTo>
                  <a:lnTo>
                    <a:pt x="516841" y="516843"/>
                  </a:lnTo>
                  <a:lnTo>
                    <a:pt x="481392" y="547096"/>
                  </a:lnTo>
                  <a:lnTo>
                    <a:pt x="441568" y="571682"/>
                  </a:lnTo>
                  <a:lnTo>
                    <a:pt x="398006" y="589996"/>
                  </a:lnTo>
                  <a:lnTo>
                    <a:pt x="351344" y="601429"/>
                  </a:lnTo>
                  <a:lnTo>
                    <a:pt x="302221" y="605375"/>
                  </a:lnTo>
                  <a:lnTo>
                    <a:pt x="253140" y="601429"/>
                  </a:lnTo>
                  <a:lnTo>
                    <a:pt x="206601" y="589996"/>
                  </a:lnTo>
                  <a:lnTo>
                    <a:pt x="163225" y="571682"/>
                  </a:lnTo>
                  <a:lnTo>
                    <a:pt x="123627" y="547096"/>
                  </a:lnTo>
                  <a:lnTo>
                    <a:pt x="88426" y="516843"/>
                  </a:lnTo>
                  <a:lnTo>
                    <a:pt x="58240" y="481532"/>
                  </a:lnTo>
                  <a:lnTo>
                    <a:pt x="33686" y="441770"/>
                  </a:lnTo>
                  <a:lnTo>
                    <a:pt x="15383" y="398163"/>
                  </a:lnTo>
                  <a:lnTo>
                    <a:pt x="3948" y="351319"/>
                  </a:lnTo>
                  <a:lnTo>
                    <a:pt x="0" y="301844"/>
                  </a:lnTo>
                  <a:close/>
                </a:path>
              </a:pathLst>
            </a:custGeom>
            <a:ln w="20248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82528" y="2359079"/>
              <a:ext cx="596265" cy="966469"/>
            </a:xfrm>
            <a:custGeom>
              <a:avLst/>
              <a:gdLst/>
              <a:ahLst/>
              <a:cxnLst/>
              <a:rect l="l" t="t" r="r" b="b"/>
              <a:pathLst>
                <a:path w="596264" h="966470">
                  <a:moveTo>
                    <a:pt x="595958" y="966290"/>
                  </a:moveTo>
                  <a:lnTo>
                    <a:pt x="595958" y="966290"/>
                  </a:lnTo>
                  <a:lnTo>
                    <a:pt x="0" y="0"/>
                  </a:lnTo>
                </a:path>
              </a:pathLst>
            </a:custGeom>
            <a:ln w="101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25723" y="2096097"/>
              <a:ext cx="606425" cy="605790"/>
            </a:xfrm>
            <a:custGeom>
              <a:avLst/>
              <a:gdLst/>
              <a:ahLst/>
              <a:cxnLst/>
              <a:rect l="l" t="t" r="r" b="b"/>
              <a:pathLst>
                <a:path w="606425" h="605789">
                  <a:moveTo>
                    <a:pt x="303842" y="0"/>
                  </a:moveTo>
                  <a:lnTo>
                    <a:pt x="254753" y="3987"/>
                  </a:lnTo>
                  <a:lnTo>
                    <a:pt x="208114" y="15525"/>
                  </a:lnTo>
                  <a:lnTo>
                    <a:pt x="164565" y="33979"/>
                  </a:lnTo>
                  <a:lnTo>
                    <a:pt x="124745" y="58713"/>
                  </a:lnTo>
                  <a:lnTo>
                    <a:pt x="89295" y="89093"/>
                  </a:lnTo>
                  <a:lnTo>
                    <a:pt x="58856" y="124483"/>
                  </a:lnTo>
                  <a:lnTo>
                    <a:pt x="34066" y="164248"/>
                  </a:lnTo>
                  <a:lnTo>
                    <a:pt x="15567" y="207753"/>
                  </a:lnTo>
                  <a:lnTo>
                    <a:pt x="3998" y="254362"/>
                  </a:lnTo>
                  <a:lnTo>
                    <a:pt x="0" y="303440"/>
                  </a:lnTo>
                  <a:lnTo>
                    <a:pt x="3998" y="352475"/>
                  </a:lnTo>
                  <a:lnTo>
                    <a:pt x="15567" y="398964"/>
                  </a:lnTo>
                  <a:lnTo>
                    <a:pt x="34066" y="442293"/>
                  </a:lnTo>
                  <a:lnTo>
                    <a:pt x="58856" y="481844"/>
                  </a:lnTo>
                  <a:lnTo>
                    <a:pt x="89295" y="517001"/>
                  </a:lnTo>
                  <a:lnTo>
                    <a:pt x="124745" y="547148"/>
                  </a:lnTo>
                  <a:lnTo>
                    <a:pt x="164565" y="571668"/>
                  </a:lnTo>
                  <a:lnTo>
                    <a:pt x="208114" y="589946"/>
                  </a:lnTo>
                  <a:lnTo>
                    <a:pt x="254753" y="601365"/>
                  </a:lnTo>
                  <a:lnTo>
                    <a:pt x="303842" y="605308"/>
                  </a:lnTo>
                  <a:lnTo>
                    <a:pt x="352941" y="601365"/>
                  </a:lnTo>
                  <a:lnTo>
                    <a:pt x="399492" y="589946"/>
                  </a:lnTo>
                  <a:lnTo>
                    <a:pt x="442878" y="571668"/>
                  </a:lnTo>
                  <a:lnTo>
                    <a:pt x="482481" y="547148"/>
                  </a:lnTo>
                  <a:lnTo>
                    <a:pt x="517685" y="517001"/>
                  </a:lnTo>
                  <a:lnTo>
                    <a:pt x="547872" y="481844"/>
                  </a:lnTo>
                  <a:lnTo>
                    <a:pt x="572425" y="442293"/>
                  </a:lnTo>
                  <a:lnTo>
                    <a:pt x="590726" y="398964"/>
                  </a:lnTo>
                  <a:lnTo>
                    <a:pt x="602160" y="352475"/>
                  </a:lnTo>
                  <a:lnTo>
                    <a:pt x="606109" y="303440"/>
                  </a:lnTo>
                  <a:lnTo>
                    <a:pt x="602160" y="254362"/>
                  </a:lnTo>
                  <a:lnTo>
                    <a:pt x="590726" y="207753"/>
                  </a:lnTo>
                  <a:lnTo>
                    <a:pt x="572425" y="164248"/>
                  </a:lnTo>
                  <a:lnTo>
                    <a:pt x="547872" y="124483"/>
                  </a:lnTo>
                  <a:lnTo>
                    <a:pt x="517685" y="89093"/>
                  </a:lnTo>
                  <a:lnTo>
                    <a:pt x="482481" y="58713"/>
                  </a:lnTo>
                  <a:lnTo>
                    <a:pt x="442878" y="33979"/>
                  </a:lnTo>
                  <a:lnTo>
                    <a:pt x="399492" y="15525"/>
                  </a:lnTo>
                  <a:lnTo>
                    <a:pt x="352941" y="3987"/>
                  </a:lnTo>
                  <a:lnTo>
                    <a:pt x="303842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25723" y="2096097"/>
              <a:ext cx="606425" cy="605790"/>
            </a:xfrm>
            <a:custGeom>
              <a:avLst/>
              <a:gdLst/>
              <a:ahLst/>
              <a:cxnLst/>
              <a:rect l="l" t="t" r="r" b="b"/>
              <a:pathLst>
                <a:path w="606425" h="605789">
                  <a:moveTo>
                    <a:pt x="0" y="303440"/>
                  </a:moveTo>
                  <a:lnTo>
                    <a:pt x="3998" y="254362"/>
                  </a:lnTo>
                  <a:lnTo>
                    <a:pt x="15567" y="207753"/>
                  </a:lnTo>
                  <a:lnTo>
                    <a:pt x="34066" y="164248"/>
                  </a:lnTo>
                  <a:lnTo>
                    <a:pt x="58856" y="124483"/>
                  </a:lnTo>
                  <a:lnTo>
                    <a:pt x="89295" y="89093"/>
                  </a:lnTo>
                  <a:lnTo>
                    <a:pt x="124745" y="58713"/>
                  </a:lnTo>
                  <a:lnTo>
                    <a:pt x="164565" y="33979"/>
                  </a:lnTo>
                  <a:lnTo>
                    <a:pt x="208114" y="15525"/>
                  </a:lnTo>
                  <a:lnTo>
                    <a:pt x="254753" y="3987"/>
                  </a:lnTo>
                  <a:lnTo>
                    <a:pt x="303842" y="0"/>
                  </a:lnTo>
                  <a:lnTo>
                    <a:pt x="352941" y="3987"/>
                  </a:lnTo>
                  <a:lnTo>
                    <a:pt x="399492" y="15525"/>
                  </a:lnTo>
                  <a:lnTo>
                    <a:pt x="442878" y="33979"/>
                  </a:lnTo>
                  <a:lnTo>
                    <a:pt x="482481" y="58713"/>
                  </a:lnTo>
                  <a:lnTo>
                    <a:pt x="517685" y="89093"/>
                  </a:lnTo>
                  <a:lnTo>
                    <a:pt x="547872" y="124483"/>
                  </a:lnTo>
                  <a:lnTo>
                    <a:pt x="572425" y="164248"/>
                  </a:lnTo>
                  <a:lnTo>
                    <a:pt x="590726" y="207753"/>
                  </a:lnTo>
                  <a:lnTo>
                    <a:pt x="602160" y="254362"/>
                  </a:lnTo>
                  <a:lnTo>
                    <a:pt x="606109" y="303440"/>
                  </a:lnTo>
                  <a:lnTo>
                    <a:pt x="602160" y="352475"/>
                  </a:lnTo>
                  <a:lnTo>
                    <a:pt x="590726" y="398964"/>
                  </a:lnTo>
                  <a:lnTo>
                    <a:pt x="572425" y="442293"/>
                  </a:lnTo>
                  <a:lnTo>
                    <a:pt x="547872" y="481844"/>
                  </a:lnTo>
                  <a:lnTo>
                    <a:pt x="517685" y="517001"/>
                  </a:lnTo>
                  <a:lnTo>
                    <a:pt x="482481" y="547148"/>
                  </a:lnTo>
                  <a:lnTo>
                    <a:pt x="442878" y="571668"/>
                  </a:lnTo>
                  <a:lnTo>
                    <a:pt x="399492" y="589946"/>
                  </a:lnTo>
                  <a:lnTo>
                    <a:pt x="352941" y="601365"/>
                  </a:lnTo>
                  <a:lnTo>
                    <a:pt x="303842" y="605308"/>
                  </a:lnTo>
                  <a:lnTo>
                    <a:pt x="254753" y="601365"/>
                  </a:lnTo>
                  <a:lnTo>
                    <a:pt x="208114" y="589946"/>
                  </a:lnTo>
                  <a:lnTo>
                    <a:pt x="164565" y="571668"/>
                  </a:lnTo>
                  <a:lnTo>
                    <a:pt x="124745" y="547148"/>
                  </a:lnTo>
                  <a:lnTo>
                    <a:pt x="89295" y="517001"/>
                  </a:lnTo>
                  <a:lnTo>
                    <a:pt x="58856" y="481844"/>
                  </a:lnTo>
                  <a:lnTo>
                    <a:pt x="34066" y="442293"/>
                  </a:lnTo>
                  <a:lnTo>
                    <a:pt x="15567" y="398964"/>
                  </a:lnTo>
                  <a:lnTo>
                    <a:pt x="3998" y="352475"/>
                  </a:lnTo>
                  <a:lnTo>
                    <a:pt x="0" y="303440"/>
                  </a:lnTo>
                  <a:close/>
                </a:path>
              </a:pathLst>
            </a:custGeom>
            <a:ln w="20248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67974" y="2436625"/>
              <a:ext cx="1403350" cy="978535"/>
            </a:xfrm>
            <a:custGeom>
              <a:avLst/>
              <a:gdLst/>
              <a:ahLst/>
              <a:cxnLst/>
              <a:rect l="l" t="t" r="r" b="b"/>
              <a:pathLst>
                <a:path w="1403350" h="978535">
                  <a:moveTo>
                    <a:pt x="0" y="978113"/>
                  </a:moveTo>
                  <a:lnTo>
                    <a:pt x="0" y="978113"/>
                  </a:lnTo>
                  <a:lnTo>
                    <a:pt x="1402918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42132" y="2966186"/>
              <a:ext cx="606425" cy="605790"/>
            </a:xfrm>
            <a:custGeom>
              <a:avLst/>
              <a:gdLst/>
              <a:ahLst/>
              <a:cxnLst/>
              <a:rect l="l" t="t" r="r" b="b"/>
              <a:pathLst>
                <a:path w="606425" h="605789">
                  <a:moveTo>
                    <a:pt x="303842" y="0"/>
                  </a:moveTo>
                  <a:lnTo>
                    <a:pt x="254698" y="3944"/>
                  </a:lnTo>
                  <a:lnTo>
                    <a:pt x="208027" y="15365"/>
                  </a:lnTo>
                  <a:lnTo>
                    <a:pt x="164465" y="33647"/>
                  </a:lnTo>
                  <a:lnTo>
                    <a:pt x="124648" y="58171"/>
                  </a:lnTo>
                  <a:lnTo>
                    <a:pt x="89211" y="88320"/>
                  </a:lnTo>
                  <a:lnTo>
                    <a:pt x="58791" y="123478"/>
                  </a:lnTo>
                  <a:lnTo>
                    <a:pt x="34024" y="163027"/>
                  </a:lnTo>
                  <a:lnTo>
                    <a:pt x="15545" y="206349"/>
                  </a:lnTo>
                  <a:lnTo>
                    <a:pt x="3992" y="252827"/>
                  </a:lnTo>
                  <a:lnTo>
                    <a:pt x="0" y="301844"/>
                  </a:lnTo>
                  <a:lnTo>
                    <a:pt x="3992" y="350909"/>
                  </a:lnTo>
                  <a:lnTo>
                    <a:pt x="15545" y="397516"/>
                  </a:lnTo>
                  <a:lnTo>
                    <a:pt x="34024" y="441026"/>
                  </a:lnTo>
                  <a:lnTo>
                    <a:pt x="58791" y="480804"/>
                  </a:lnTo>
                  <a:lnTo>
                    <a:pt x="89211" y="516211"/>
                  </a:lnTo>
                  <a:lnTo>
                    <a:pt x="124648" y="546610"/>
                  </a:lnTo>
                  <a:lnTo>
                    <a:pt x="164465" y="571364"/>
                  </a:lnTo>
                  <a:lnTo>
                    <a:pt x="208027" y="589834"/>
                  </a:lnTo>
                  <a:lnTo>
                    <a:pt x="254698" y="601384"/>
                  </a:lnTo>
                  <a:lnTo>
                    <a:pt x="303842" y="605375"/>
                  </a:lnTo>
                  <a:lnTo>
                    <a:pt x="352941" y="601384"/>
                  </a:lnTo>
                  <a:lnTo>
                    <a:pt x="399492" y="589834"/>
                  </a:lnTo>
                  <a:lnTo>
                    <a:pt x="442878" y="571364"/>
                  </a:lnTo>
                  <a:lnTo>
                    <a:pt x="482481" y="546610"/>
                  </a:lnTo>
                  <a:lnTo>
                    <a:pt x="517685" y="516211"/>
                  </a:lnTo>
                  <a:lnTo>
                    <a:pt x="547872" y="480804"/>
                  </a:lnTo>
                  <a:lnTo>
                    <a:pt x="572425" y="441026"/>
                  </a:lnTo>
                  <a:lnTo>
                    <a:pt x="590726" y="397516"/>
                  </a:lnTo>
                  <a:lnTo>
                    <a:pt x="602160" y="350909"/>
                  </a:lnTo>
                  <a:lnTo>
                    <a:pt x="606109" y="301844"/>
                  </a:lnTo>
                  <a:lnTo>
                    <a:pt x="602160" y="252827"/>
                  </a:lnTo>
                  <a:lnTo>
                    <a:pt x="590726" y="206349"/>
                  </a:lnTo>
                  <a:lnTo>
                    <a:pt x="572425" y="163027"/>
                  </a:lnTo>
                  <a:lnTo>
                    <a:pt x="547872" y="123478"/>
                  </a:lnTo>
                  <a:lnTo>
                    <a:pt x="517685" y="88320"/>
                  </a:lnTo>
                  <a:lnTo>
                    <a:pt x="482481" y="58171"/>
                  </a:lnTo>
                  <a:lnTo>
                    <a:pt x="442878" y="33647"/>
                  </a:lnTo>
                  <a:lnTo>
                    <a:pt x="399492" y="15365"/>
                  </a:lnTo>
                  <a:lnTo>
                    <a:pt x="352941" y="3944"/>
                  </a:lnTo>
                  <a:lnTo>
                    <a:pt x="303842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42132" y="2966186"/>
              <a:ext cx="606425" cy="605790"/>
            </a:xfrm>
            <a:custGeom>
              <a:avLst/>
              <a:gdLst/>
              <a:ahLst/>
              <a:cxnLst/>
              <a:rect l="l" t="t" r="r" b="b"/>
              <a:pathLst>
                <a:path w="606425" h="605789">
                  <a:moveTo>
                    <a:pt x="0" y="301844"/>
                  </a:moveTo>
                  <a:lnTo>
                    <a:pt x="3992" y="252827"/>
                  </a:lnTo>
                  <a:lnTo>
                    <a:pt x="15545" y="206349"/>
                  </a:lnTo>
                  <a:lnTo>
                    <a:pt x="34024" y="163027"/>
                  </a:lnTo>
                  <a:lnTo>
                    <a:pt x="58791" y="123478"/>
                  </a:lnTo>
                  <a:lnTo>
                    <a:pt x="89211" y="88320"/>
                  </a:lnTo>
                  <a:lnTo>
                    <a:pt x="124648" y="58171"/>
                  </a:lnTo>
                  <a:lnTo>
                    <a:pt x="164465" y="33647"/>
                  </a:lnTo>
                  <a:lnTo>
                    <a:pt x="208027" y="15365"/>
                  </a:lnTo>
                  <a:lnTo>
                    <a:pt x="254698" y="3944"/>
                  </a:lnTo>
                  <a:lnTo>
                    <a:pt x="303842" y="0"/>
                  </a:lnTo>
                  <a:lnTo>
                    <a:pt x="352941" y="3944"/>
                  </a:lnTo>
                  <a:lnTo>
                    <a:pt x="399492" y="15365"/>
                  </a:lnTo>
                  <a:lnTo>
                    <a:pt x="442878" y="33647"/>
                  </a:lnTo>
                  <a:lnTo>
                    <a:pt x="482481" y="58171"/>
                  </a:lnTo>
                  <a:lnTo>
                    <a:pt x="517685" y="88320"/>
                  </a:lnTo>
                  <a:lnTo>
                    <a:pt x="547872" y="123478"/>
                  </a:lnTo>
                  <a:lnTo>
                    <a:pt x="572425" y="163027"/>
                  </a:lnTo>
                  <a:lnTo>
                    <a:pt x="590726" y="206349"/>
                  </a:lnTo>
                  <a:lnTo>
                    <a:pt x="602160" y="252827"/>
                  </a:lnTo>
                  <a:lnTo>
                    <a:pt x="606109" y="301844"/>
                  </a:lnTo>
                  <a:lnTo>
                    <a:pt x="602160" y="350909"/>
                  </a:lnTo>
                  <a:lnTo>
                    <a:pt x="590726" y="397516"/>
                  </a:lnTo>
                  <a:lnTo>
                    <a:pt x="572425" y="441026"/>
                  </a:lnTo>
                  <a:lnTo>
                    <a:pt x="547872" y="480804"/>
                  </a:lnTo>
                  <a:lnTo>
                    <a:pt x="517685" y="516211"/>
                  </a:lnTo>
                  <a:lnTo>
                    <a:pt x="482481" y="546610"/>
                  </a:lnTo>
                  <a:lnTo>
                    <a:pt x="442878" y="571364"/>
                  </a:lnTo>
                  <a:lnTo>
                    <a:pt x="399492" y="589834"/>
                  </a:lnTo>
                  <a:lnTo>
                    <a:pt x="352941" y="601384"/>
                  </a:lnTo>
                  <a:lnTo>
                    <a:pt x="303842" y="605375"/>
                  </a:lnTo>
                  <a:lnTo>
                    <a:pt x="254698" y="601384"/>
                  </a:lnTo>
                  <a:lnTo>
                    <a:pt x="208027" y="589834"/>
                  </a:lnTo>
                  <a:lnTo>
                    <a:pt x="164465" y="571364"/>
                  </a:lnTo>
                  <a:lnTo>
                    <a:pt x="124648" y="546610"/>
                  </a:lnTo>
                  <a:lnTo>
                    <a:pt x="89211" y="516211"/>
                  </a:lnTo>
                  <a:lnTo>
                    <a:pt x="58791" y="480804"/>
                  </a:lnTo>
                  <a:lnTo>
                    <a:pt x="34024" y="441026"/>
                  </a:lnTo>
                  <a:lnTo>
                    <a:pt x="15545" y="397516"/>
                  </a:lnTo>
                  <a:lnTo>
                    <a:pt x="3992" y="350909"/>
                  </a:lnTo>
                  <a:lnTo>
                    <a:pt x="0" y="301844"/>
                  </a:lnTo>
                  <a:close/>
                </a:path>
              </a:pathLst>
            </a:custGeom>
            <a:ln w="20248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32941" y="2325364"/>
              <a:ext cx="1857375" cy="809625"/>
            </a:xfrm>
            <a:custGeom>
              <a:avLst/>
              <a:gdLst/>
              <a:ahLst/>
              <a:cxnLst/>
              <a:rect l="l" t="t" r="r" b="b"/>
              <a:pathLst>
                <a:path w="1857375" h="809625">
                  <a:moveTo>
                    <a:pt x="22056" y="123174"/>
                  </a:moveTo>
                  <a:lnTo>
                    <a:pt x="22056" y="123174"/>
                  </a:lnTo>
                  <a:lnTo>
                    <a:pt x="899823" y="797644"/>
                  </a:lnTo>
                </a:path>
                <a:path w="1857375" h="809625">
                  <a:moveTo>
                    <a:pt x="979272" y="809445"/>
                  </a:moveTo>
                  <a:lnTo>
                    <a:pt x="979272" y="809445"/>
                  </a:lnTo>
                  <a:lnTo>
                    <a:pt x="1857263" y="178692"/>
                  </a:lnTo>
                </a:path>
                <a:path w="1857375" h="809625">
                  <a:moveTo>
                    <a:pt x="0" y="0"/>
                  </a:moveTo>
                  <a:lnTo>
                    <a:pt x="0" y="0"/>
                  </a:lnTo>
                  <a:lnTo>
                    <a:pt x="1676534" y="236009"/>
                  </a:lnTo>
                </a:path>
              </a:pathLst>
            </a:custGeom>
            <a:ln w="10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64660" y="3826182"/>
              <a:ext cx="606425" cy="605790"/>
            </a:xfrm>
            <a:custGeom>
              <a:avLst/>
              <a:gdLst/>
              <a:ahLst/>
              <a:cxnLst/>
              <a:rect l="l" t="t" r="r" b="b"/>
              <a:pathLst>
                <a:path w="606425" h="605789">
                  <a:moveTo>
                    <a:pt x="303842" y="0"/>
                  </a:moveTo>
                  <a:lnTo>
                    <a:pt x="254315" y="3944"/>
                  </a:lnTo>
                  <a:lnTo>
                    <a:pt x="207422" y="15366"/>
                  </a:lnTo>
                  <a:lnTo>
                    <a:pt x="163770" y="33647"/>
                  </a:lnTo>
                  <a:lnTo>
                    <a:pt x="123967" y="58172"/>
                  </a:lnTo>
                  <a:lnTo>
                    <a:pt x="88620" y="88323"/>
                  </a:lnTo>
                  <a:lnTo>
                    <a:pt x="58337" y="123483"/>
                  </a:lnTo>
                  <a:lnTo>
                    <a:pt x="33726" y="163034"/>
                  </a:lnTo>
                  <a:lnTo>
                    <a:pt x="15394" y="206360"/>
                  </a:lnTo>
                  <a:lnTo>
                    <a:pt x="3949" y="252843"/>
                  </a:lnTo>
                  <a:lnTo>
                    <a:pt x="0" y="301867"/>
                  </a:lnTo>
                  <a:lnTo>
                    <a:pt x="3949" y="350932"/>
                  </a:lnTo>
                  <a:lnTo>
                    <a:pt x="15394" y="397538"/>
                  </a:lnTo>
                  <a:lnTo>
                    <a:pt x="33726" y="441049"/>
                  </a:lnTo>
                  <a:lnTo>
                    <a:pt x="58337" y="480827"/>
                  </a:lnTo>
                  <a:lnTo>
                    <a:pt x="88620" y="516234"/>
                  </a:lnTo>
                  <a:lnTo>
                    <a:pt x="123967" y="546633"/>
                  </a:lnTo>
                  <a:lnTo>
                    <a:pt x="163770" y="571386"/>
                  </a:lnTo>
                  <a:lnTo>
                    <a:pt x="207422" y="589856"/>
                  </a:lnTo>
                  <a:lnTo>
                    <a:pt x="254315" y="601406"/>
                  </a:lnTo>
                  <a:lnTo>
                    <a:pt x="303842" y="605398"/>
                  </a:lnTo>
                  <a:lnTo>
                    <a:pt x="352886" y="601406"/>
                  </a:lnTo>
                  <a:lnTo>
                    <a:pt x="399406" y="589856"/>
                  </a:lnTo>
                  <a:lnTo>
                    <a:pt x="442779" y="571386"/>
                  </a:lnTo>
                  <a:lnTo>
                    <a:pt x="482384" y="546633"/>
                  </a:lnTo>
                  <a:lnTo>
                    <a:pt x="517600" y="516234"/>
                  </a:lnTo>
                  <a:lnTo>
                    <a:pt x="547807" y="480827"/>
                  </a:lnTo>
                  <a:lnTo>
                    <a:pt x="572382" y="441049"/>
                  </a:lnTo>
                  <a:lnTo>
                    <a:pt x="590705" y="397538"/>
                  </a:lnTo>
                  <a:lnTo>
                    <a:pt x="602154" y="350932"/>
                  </a:lnTo>
                  <a:lnTo>
                    <a:pt x="606109" y="301867"/>
                  </a:lnTo>
                  <a:lnTo>
                    <a:pt x="602154" y="252843"/>
                  </a:lnTo>
                  <a:lnTo>
                    <a:pt x="590705" y="206360"/>
                  </a:lnTo>
                  <a:lnTo>
                    <a:pt x="572382" y="163034"/>
                  </a:lnTo>
                  <a:lnTo>
                    <a:pt x="547807" y="123483"/>
                  </a:lnTo>
                  <a:lnTo>
                    <a:pt x="517600" y="88323"/>
                  </a:lnTo>
                  <a:lnTo>
                    <a:pt x="482384" y="58172"/>
                  </a:lnTo>
                  <a:lnTo>
                    <a:pt x="442779" y="33647"/>
                  </a:lnTo>
                  <a:lnTo>
                    <a:pt x="399406" y="15366"/>
                  </a:lnTo>
                  <a:lnTo>
                    <a:pt x="352886" y="3944"/>
                  </a:lnTo>
                  <a:lnTo>
                    <a:pt x="303842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64660" y="3826182"/>
              <a:ext cx="606425" cy="605790"/>
            </a:xfrm>
            <a:custGeom>
              <a:avLst/>
              <a:gdLst/>
              <a:ahLst/>
              <a:cxnLst/>
              <a:rect l="l" t="t" r="r" b="b"/>
              <a:pathLst>
                <a:path w="606425" h="605789">
                  <a:moveTo>
                    <a:pt x="0" y="301867"/>
                  </a:moveTo>
                  <a:lnTo>
                    <a:pt x="3949" y="252843"/>
                  </a:lnTo>
                  <a:lnTo>
                    <a:pt x="15394" y="206360"/>
                  </a:lnTo>
                  <a:lnTo>
                    <a:pt x="33726" y="163034"/>
                  </a:lnTo>
                  <a:lnTo>
                    <a:pt x="58337" y="123483"/>
                  </a:lnTo>
                  <a:lnTo>
                    <a:pt x="88620" y="88323"/>
                  </a:lnTo>
                  <a:lnTo>
                    <a:pt x="123967" y="58172"/>
                  </a:lnTo>
                  <a:lnTo>
                    <a:pt x="163770" y="33647"/>
                  </a:lnTo>
                  <a:lnTo>
                    <a:pt x="207422" y="15366"/>
                  </a:lnTo>
                  <a:lnTo>
                    <a:pt x="254315" y="3944"/>
                  </a:lnTo>
                  <a:lnTo>
                    <a:pt x="303842" y="0"/>
                  </a:lnTo>
                  <a:lnTo>
                    <a:pt x="352886" y="3944"/>
                  </a:lnTo>
                  <a:lnTo>
                    <a:pt x="399406" y="15366"/>
                  </a:lnTo>
                  <a:lnTo>
                    <a:pt x="442779" y="33647"/>
                  </a:lnTo>
                  <a:lnTo>
                    <a:pt x="482384" y="58172"/>
                  </a:lnTo>
                  <a:lnTo>
                    <a:pt x="517600" y="88323"/>
                  </a:lnTo>
                  <a:lnTo>
                    <a:pt x="547807" y="123483"/>
                  </a:lnTo>
                  <a:lnTo>
                    <a:pt x="572382" y="163034"/>
                  </a:lnTo>
                  <a:lnTo>
                    <a:pt x="590705" y="206360"/>
                  </a:lnTo>
                  <a:lnTo>
                    <a:pt x="602154" y="252843"/>
                  </a:lnTo>
                  <a:lnTo>
                    <a:pt x="606109" y="301867"/>
                  </a:lnTo>
                  <a:lnTo>
                    <a:pt x="602154" y="350932"/>
                  </a:lnTo>
                  <a:lnTo>
                    <a:pt x="590705" y="397538"/>
                  </a:lnTo>
                  <a:lnTo>
                    <a:pt x="572382" y="441049"/>
                  </a:lnTo>
                  <a:lnTo>
                    <a:pt x="547807" y="480827"/>
                  </a:lnTo>
                  <a:lnTo>
                    <a:pt x="517600" y="516234"/>
                  </a:lnTo>
                  <a:lnTo>
                    <a:pt x="482384" y="546633"/>
                  </a:lnTo>
                  <a:lnTo>
                    <a:pt x="442779" y="571386"/>
                  </a:lnTo>
                  <a:lnTo>
                    <a:pt x="399406" y="589856"/>
                  </a:lnTo>
                  <a:lnTo>
                    <a:pt x="352886" y="601406"/>
                  </a:lnTo>
                  <a:lnTo>
                    <a:pt x="303842" y="605398"/>
                  </a:lnTo>
                  <a:lnTo>
                    <a:pt x="254315" y="601406"/>
                  </a:lnTo>
                  <a:lnTo>
                    <a:pt x="207422" y="589856"/>
                  </a:lnTo>
                  <a:lnTo>
                    <a:pt x="163770" y="571386"/>
                  </a:lnTo>
                  <a:lnTo>
                    <a:pt x="123967" y="546633"/>
                  </a:lnTo>
                  <a:lnTo>
                    <a:pt x="88620" y="516234"/>
                  </a:lnTo>
                  <a:lnTo>
                    <a:pt x="58337" y="480827"/>
                  </a:lnTo>
                  <a:lnTo>
                    <a:pt x="33726" y="441049"/>
                  </a:lnTo>
                  <a:lnTo>
                    <a:pt x="15394" y="397538"/>
                  </a:lnTo>
                  <a:lnTo>
                    <a:pt x="3949" y="350932"/>
                  </a:lnTo>
                  <a:lnTo>
                    <a:pt x="0" y="301867"/>
                  </a:lnTo>
                  <a:close/>
                </a:path>
              </a:pathLst>
            </a:custGeom>
            <a:ln w="20248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78925" y="2493942"/>
              <a:ext cx="10160" cy="1494155"/>
            </a:xfrm>
            <a:custGeom>
              <a:avLst/>
              <a:gdLst/>
              <a:ahLst/>
              <a:cxnLst/>
              <a:rect l="l" t="t" r="r" b="b"/>
              <a:pathLst>
                <a:path w="10160" h="1494154">
                  <a:moveTo>
                    <a:pt x="5064" y="-5065"/>
                  </a:moveTo>
                  <a:lnTo>
                    <a:pt x="5064" y="1499208"/>
                  </a:lnTo>
                </a:path>
              </a:pathLst>
            </a:custGeom>
            <a:ln w="202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02724" y="3746928"/>
              <a:ext cx="606425" cy="605790"/>
            </a:xfrm>
            <a:custGeom>
              <a:avLst/>
              <a:gdLst/>
              <a:ahLst/>
              <a:cxnLst/>
              <a:rect l="l" t="t" r="r" b="b"/>
              <a:pathLst>
                <a:path w="606425" h="605789">
                  <a:moveTo>
                    <a:pt x="302266" y="0"/>
                  </a:moveTo>
                  <a:lnTo>
                    <a:pt x="253167" y="3944"/>
                  </a:lnTo>
                  <a:lnTo>
                    <a:pt x="206616" y="15365"/>
                  </a:lnTo>
                  <a:lnTo>
                    <a:pt x="163230" y="33647"/>
                  </a:lnTo>
                  <a:lnTo>
                    <a:pt x="123627" y="58171"/>
                  </a:lnTo>
                  <a:lnTo>
                    <a:pt x="88423" y="88320"/>
                  </a:lnTo>
                  <a:lnTo>
                    <a:pt x="58236" y="123478"/>
                  </a:lnTo>
                  <a:lnTo>
                    <a:pt x="33683" y="163027"/>
                  </a:lnTo>
                  <a:lnTo>
                    <a:pt x="15382" y="206349"/>
                  </a:lnTo>
                  <a:lnTo>
                    <a:pt x="3948" y="252827"/>
                  </a:lnTo>
                  <a:lnTo>
                    <a:pt x="0" y="301844"/>
                  </a:lnTo>
                  <a:lnTo>
                    <a:pt x="3948" y="351325"/>
                  </a:lnTo>
                  <a:lnTo>
                    <a:pt x="15382" y="398174"/>
                  </a:lnTo>
                  <a:lnTo>
                    <a:pt x="33683" y="441785"/>
                  </a:lnTo>
                  <a:lnTo>
                    <a:pt x="58236" y="481550"/>
                  </a:lnTo>
                  <a:lnTo>
                    <a:pt x="88423" y="516863"/>
                  </a:lnTo>
                  <a:lnTo>
                    <a:pt x="123627" y="547117"/>
                  </a:lnTo>
                  <a:lnTo>
                    <a:pt x="163230" y="571704"/>
                  </a:lnTo>
                  <a:lnTo>
                    <a:pt x="206616" y="590018"/>
                  </a:lnTo>
                  <a:lnTo>
                    <a:pt x="253167" y="601452"/>
                  </a:lnTo>
                  <a:lnTo>
                    <a:pt x="302266" y="605398"/>
                  </a:lnTo>
                  <a:lnTo>
                    <a:pt x="351355" y="601452"/>
                  </a:lnTo>
                  <a:lnTo>
                    <a:pt x="397994" y="590018"/>
                  </a:lnTo>
                  <a:lnTo>
                    <a:pt x="441544" y="571704"/>
                  </a:lnTo>
                  <a:lnTo>
                    <a:pt x="481363" y="547117"/>
                  </a:lnTo>
                  <a:lnTo>
                    <a:pt x="516813" y="516863"/>
                  </a:lnTo>
                  <a:lnTo>
                    <a:pt x="547252" y="481550"/>
                  </a:lnTo>
                  <a:lnTo>
                    <a:pt x="572042" y="441785"/>
                  </a:lnTo>
                  <a:lnTo>
                    <a:pt x="590541" y="398174"/>
                  </a:lnTo>
                  <a:lnTo>
                    <a:pt x="602110" y="351325"/>
                  </a:lnTo>
                  <a:lnTo>
                    <a:pt x="606109" y="301844"/>
                  </a:lnTo>
                  <a:lnTo>
                    <a:pt x="602110" y="252827"/>
                  </a:lnTo>
                  <a:lnTo>
                    <a:pt x="590541" y="206349"/>
                  </a:lnTo>
                  <a:lnTo>
                    <a:pt x="572042" y="163027"/>
                  </a:lnTo>
                  <a:lnTo>
                    <a:pt x="547252" y="123478"/>
                  </a:lnTo>
                  <a:lnTo>
                    <a:pt x="516813" y="88320"/>
                  </a:lnTo>
                  <a:lnTo>
                    <a:pt x="481363" y="58171"/>
                  </a:lnTo>
                  <a:lnTo>
                    <a:pt x="441544" y="33647"/>
                  </a:lnTo>
                  <a:lnTo>
                    <a:pt x="397994" y="15365"/>
                  </a:lnTo>
                  <a:lnTo>
                    <a:pt x="351355" y="3944"/>
                  </a:lnTo>
                  <a:lnTo>
                    <a:pt x="302266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202724" y="3746928"/>
              <a:ext cx="606425" cy="605790"/>
            </a:xfrm>
            <a:custGeom>
              <a:avLst/>
              <a:gdLst/>
              <a:ahLst/>
              <a:cxnLst/>
              <a:rect l="l" t="t" r="r" b="b"/>
              <a:pathLst>
                <a:path w="606425" h="605789">
                  <a:moveTo>
                    <a:pt x="0" y="301844"/>
                  </a:moveTo>
                  <a:lnTo>
                    <a:pt x="3948" y="252827"/>
                  </a:lnTo>
                  <a:lnTo>
                    <a:pt x="15382" y="206349"/>
                  </a:lnTo>
                  <a:lnTo>
                    <a:pt x="33683" y="163027"/>
                  </a:lnTo>
                  <a:lnTo>
                    <a:pt x="58236" y="123478"/>
                  </a:lnTo>
                  <a:lnTo>
                    <a:pt x="88423" y="88320"/>
                  </a:lnTo>
                  <a:lnTo>
                    <a:pt x="123627" y="58171"/>
                  </a:lnTo>
                  <a:lnTo>
                    <a:pt x="163230" y="33647"/>
                  </a:lnTo>
                  <a:lnTo>
                    <a:pt x="206616" y="15365"/>
                  </a:lnTo>
                  <a:lnTo>
                    <a:pt x="253167" y="3944"/>
                  </a:lnTo>
                  <a:lnTo>
                    <a:pt x="302266" y="0"/>
                  </a:lnTo>
                  <a:lnTo>
                    <a:pt x="351355" y="3944"/>
                  </a:lnTo>
                  <a:lnTo>
                    <a:pt x="397994" y="15365"/>
                  </a:lnTo>
                  <a:lnTo>
                    <a:pt x="441544" y="33647"/>
                  </a:lnTo>
                  <a:lnTo>
                    <a:pt x="481363" y="58171"/>
                  </a:lnTo>
                  <a:lnTo>
                    <a:pt x="516813" y="88320"/>
                  </a:lnTo>
                  <a:lnTo>
                    <a:pt x="547252" y="123478"/>
                  </a:lnTo>
                  <a:lnTo>
                    <a:pt x="572042" y="163027"/>
                  </a:lnTo>
                  <a:lnTo>
                    <a:pt x="590541" y="206349"/>
                  </a:lnTo>
                  <a:lnTo>
                    <a:pt x="602110" y="252827"/>
                  </a:lnTo>
                  <a:lnTo>
                    <a:pt x="606109" y="301844"/>
                  </a:lnTo>
                  <a:lnTo>
                    <a:pt x="602110" y="351325"/>
                  </a:lnTo>
                  <a:lnTo>
                    <a:pt x="590541" y="398174"/>
                  </a:lnTo>
                  <a:lnTo>
                    <a:pt x="572042" y="441785"/>
                  </a:lnTo>
                  <a:lnTo>
                    <a:pt x="547252" y="481550"/>
                  </a:lnTo>
                  <a:lnTo>
                    <a:pt x="516813" y="516863"/>
                  </a:lnTo>
                  <a:lnTo>
                    <a:pt x="481363" y="547117"/>
                  </a:lnTo>
                  <a:lnTo>
                    <a:pt x="441544" y="571704"/>
                  </a:lnTo>
                  <a:lnTo>
                    <a:pt x="397994" y="590018"/>
                  </a:lnTo>
                  <a:lnTo>
                    <a:pt x="351355" y="601452"/>
                  </a:lnTo>
                  <a:lnTo>
                    <a:pt x="302266" y="605398"/>
                  </a:lnTo>
                  <a:lnTo>
                    <a:pt x="253167" y="601452"/>
                  </a:lnTo>
                  <a:lnTo>
                    <a:pt x="206616" y="590018"/>
                  </a:lnTo>
                  <a:lnTo>
                    <a:pt x="163230" y="571704"/>
                  </a:lnTo>
                  <a:lnTo>
                    <a:pt x="123627" y="547117"/>
                  </a:lnTo>
                  <a:lnTo>
                    <a:pt x="88423" y="516863"/>
                  </a:lnTo>
                  <a:lnTo>
                    <a:pt x="58236" y="481550"/>
                  </a:lnTo>
                  <a:lnTo>
                    <a:pt x="33683" y="441785"/>
                  </a:lnTo>
                  <a:lnTo>
                    <a:pt x="15382" y="398174"/>
                  </a:lnTo>
                  <a:lnTo>
                    <a:pt x="3948" y="351325"/>
                  </a:lnTo>
                  <a:lnTo>
                    <a:pt x="0" y="301844"/>
                  </a:lnTo>
                  <a:close/>
                </a:path>
              </a:pathLst>
            </a:custGeom>
            <a:ln w="20248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32941" y="3920631"/>
              <a:ext cx="1913255" cy="101600"/>
            </a:xfrm>
            <a:custGeom>
              <a:avLst/>
              <a:gdLst/>
              <a:ahLst/>
              <a:cxnLst/>
              <a:rect l="l" t="t" r="r" b="b"/>
              <a:pathLst>
                <a:path w="1913254" h="101600">
                  <a:moveTo>
                    <a:pt x="0" y="101169"/>
                  </a:moveTo>
                  <a:lnTo>
                    <a:pt x="0" y="101169"/>
                  </a:lnTo>
                  <a:lnTo>
                    <a:pt x="1912855" y="0"/>
                  </a:lnTo>
                </a:path>
              </a:pathLst>
            </a:custGeom>
            <a:ln w="10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62376" y="4692943"/>
              <a:ext cx="606425" cy="605790"/>
            </a:xfrm>
            <a:custGeom>
              <a:avLst/>
              <a:gdLst/>
              <a:ahLst/>
              <a:cxnLst/>
              <a:rect l="l" t="t" r="r" b="b"/>
              <a:pathLst>
                <a:path w="606425" h="605789">
                  <a:moveTo>
                    <a:pt x="302221" y="0"/>
                  </a:moveTo>
                  <a:lnTo>
                    <a:pt x="253140" y="3991"/>
                  </a:lnTo>
                  <a:lnTo>
                    <a:pt x="206601" y="15541"/>
                  </a:lnTo>
                  <a:lnTo>
                    <a:pt x="163225" y="34011"/>
                  </a:lnTo>
                  <a:lnTo>
                    <a:pt x="123627" y="58764"/>
                  </a:lnTo>
                  <a:lnTo>
                    <a:pt x="88426" y="89163"/>
                  </a:lnTo>
                  <a:lnTo>
                    <a:pt x="58240" y="124570"/>
                  </a:lnTo>
                  <a:lnTo>
                    <a:pt x="33686" y="164348"/>
                  </a:lnTo>
                  <a:lnTo>
                    <a:pt x="15383" y="207859"/>
                  </a:lnTo>
                  <a:lnTo>
                    <a:pt x="3948" y="254466"/>
                  </a:lnTo>
                  <a:lnTo>
                    <a:pt x="0" y="303530"/>
                  </a:lnTo>
                  <a:lnTo>
                    <a:pt x="3948" y="352551"/>
                  </a:lnTo>
                  <a:lnTo>
                    <a:pt x="15383" y="399031"/>
                  </a:lnTo>
                  <a:lnTo>
                    <a:pt x="33686" y="442355"/>
                  </a:lnTo>
                  <a:lnTo>
                    <a:pt x="58240" y="481904"/>
                  </a:lnTo>
                  <a:lnTo>
                    <a:pt x="88426" y="517062"/>
                  </a:lnTo>
                  <a:lnTo>
                    <a:pt x="123627" y="547211"/>
                  </a:lnTo>
                  <a:lnTo>
                    <a:pt x="163225" y="571735"/>
                  </a:lnTo>
                  <a:lnTo>
                    <a:pt x="206601" y="590016"/>
                  </a:lnTo>
                  <a:lnTo>
                    <a:pt x="253140" y="601438"/>
                  </a:lnTo>
                  <a:lnTo>
                    <a:pt x="302221" y="605382"/>
                  </a:lnTo>
                  <a:lnTo>
                    <a:pt x="351344" y="601438"/>
                  </a:lnTo>
                  <a:lnTo>
                    <a:pt x="398006" y="590016"/>
                  </a:lnTo>
                  <a:lnTo>
                    <a:pt x="441568" y="571735"/>
                  </a:lnTo>
                  <a:lnTo>
                    <a:pt x="481392" y="547211"/>
                  </a:lnTo>
                  <a:lnTo>
                    <a:pt x="516841" y="517062"/>
                  </a:lnTo>
                  <a:lnTo>
                    <a:pt x="547275" y="481904"/>
                  </a:lnTo>
                  <a:lnTo>
                    <a:pt x="572058" y="442355"/>
                  </a:lnTo>
                  <a:lnTo>
                    <a:pt x="590549" y="399031"/>
                  </a:lnTo>
                  <a:lnTo>
                    <a:pt x="602112" y="352551"/>
                  </a:lnTo>
                  <a:lnTo>
                    <a:pt x="606109" y="303530"/>
                  </a:lnTo>
                  <a:lnTo>
                    <a:pt x="602112" y="254466"/>
                  </a:lnTo>
                  <a:lnTo>
                    <a:pt x="590549" y="207859"/>
                  </a:lnTo>
                  <a:lnTo>
                    <a:pt x="572058" y="164348"/>
                  </a:lnTo>
                  <a:lnTo>
                    <a:pt x="547275" y="124570"/>
                  </a:lnTo>
                  <a:lnTo>
                    <a:pt x="516841" y="89163"/>
                  </a:lnTo>
                  <a:lnTo>
                    <a:pt x="481392" y="58764"/>
                  </a:lnTo>
                  <a:lnTo>
                    <a:pt x="441568" y="34011"/>
                  </a:lnTo>
                  <a:lnTo>
                    <a:pt x="398006" y="15541"/>
                  </a:lnTo>
                  <a:lnTo>
                    <a:pt x="351344" y="3991"/>
                  </a:lnTo>
                  <a:lnTo>
                    <a:pt x="302221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62376" y="4692943"/>
              <a:ext cx="606425" cy="605790"/>
            </a:xfrm>
            <a:custGeom>
              <a:avLst/>
              <a:gdLst/>
              <a:ahLst/>
              <a:cxnLst/>
              <a:rect l="l" t="t" r="r" b="b"/>
              <a:pathLst>
                <a:path w="606425" h="605789">
                  <a:moveTo>
                    <a:pt x="0" y="303530"/>
                  </a:moveTo>
                  <a:lnTo>
                    <a:pt x="3948" y="254466"/>
                  </a:lnTo>
                  <a:lnTo>
                    <a:pt x="15383" y="207859"/>
                  </a:lnTo>
                  <a:lnTo>
                    <a:pt x="33686" y="164348"/>
                  </a:lnTo>
                  <a:lnTo>
                    <a:pt x="58240" y="124570"/>
                  </a:lnTo>
                  <a:lnTo>
                    <a:pt x="88426" y="89163"/>
                  </a:lnTo>
                  <a:lnTo>
                    <a:pt x="123627" y="58764"/>
                  </a:lnTo>
                  <a:lnTo>
                    <a:pt x="163225" y="34011"/>
                  </a:lnTo>
                  <a:lnTo>
                    <a:pt x="206601" y="15541"/>
                  </a:lnTo>
                  <a:lnTo>
                    <a:pt x="253140" y="3991"/>
                  </a:lnTo>
                  <a:lnTo>
                    <a:pt x="302221" y="0"/>
                  </a:lnTo>
                  <a:lnTo>
                    <a:pt x="351344" y="3991"/>
                  </a:lnTo>
                  <a:lnTo>
                    <a:pt x="398006" y="15541"/>
                  </a:lnTo>
                  <a:lnTo>
                    <a:pt x="441568" y="34011"/>
                  </a:lnTo>
                  <a:lnTo>
                    <a:pt x="481392" y="58764"/>
                  </a:lnTo>
                  <a:lnTo>
                    <a:pt x="516841" y="89163"/>
                  </a:lnTo>
                  <a:lnTo>
                    <a:pt x="547275" y="124570"/>
                  </a:lnTo>
                  <a:lnTo>
                    <a:pt x="572058" y="164348"/>
                  </a:lnTo>
                  <a:lnTo>
                    <a:pt x="590549" y="207859"/>
                  </a:lnTo>
                  <a:lnTo>
                    <a:pt x="602112" y="254466"/>
                  </a:lnTo>
                  <a:lnTo>
                    <a:pt x="606109" y="303530"/>
                  </a:lnTo>
                  <a:lnTo>
                    <a:pt x="602112" y="352551"/>
                  </a:lnTo>
                  <a:lnTo>
                    <a:pt x="590549" y="399031"/>
                  </a:lnTo>
                  <a:lnTo>
                    <a:pt x="572058" y="442355"/>
                  </a:lnTo>
                  <a:lnTo>
                    <a:pt x="547275" y="481904"/>
                  </a:lnTo>
                  <a:lnTo>
                    <a:pt x="516841" y="517062"/>
                  </a:lnTo>
                  <a:lnTo>
                    <a:pt x="481392" y="547211"/>
                  </a:lnTo>
                  <a:lnTo>
                    <a:pt x="441568" y="571735"/>
                  </a:lnTo>
                  <a:lnTo>
                    <a:pt x="398006" y="590016"/>
                  </a:lnTo>
                  <a:lnTo>
                    <a:pt x="351344" y="601438"/>
                  </a:lnTo>
                  <a:lnTo>
                    <a:pt x="302221" y="605382"/>
                  </a:lnTo>
                  <a:lnTo>
                    <a:pt x="253140" y="601438"/>
                  </a:lnTo>
                  <a:lnTo>
                    <a:pt x="206601" y="590016"/>
                  </a:lnTo>
                  <a:lnTo>
                    <a:pt x="163225" y="571735"/>
                  </a:lnTo>
                  <a:lnTo>
                    <a:pt x="123627" y="547211"/>
                  </a:lnTo>
                  <a:lnTo>
                    <a:pt x="88426" y="517062"/>
                  </a:lnTo>
                  <a:lnTo>
                    <a:pt x="58240" y="481904"/>
                  </a:lnTo>
                  <a:lnTo>
                    <a:pt x="33686" y="442355"/>
                  </a:lnTo>
                  <a:lnTo>
                    <a:pt x="15383" y="399031"/>
                  </a:lnTo>
                  <a:lnTo>
                    <a:pt x="3948" y="352551"/>
                  </a:lnTo>
                  <a:lnTo>
                    <a:pt x="0" y="303530"/>
                  </a:lnTo>
                  <a:close/>
                </a:path>
              </a:pathLst>
            </a:custGeom>
            <a:ln w="20248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97055" y="3448454"/>
              <a:ext cx="0" cy="1428750"/>
            </a:xfrm>
            <a:custGeom>
              <a:avLst/>
              <a:gdLst/>
              <a:ahLst/>
              <a:cxnLst/>
              <a:rect l="l" t="t" r="r" b="b"/>
              <a:pathLst>
                <a:path h="1428750">
                  <a:moveTo>
                    <a:pt x="0" y="1428307"/>
                  </a:moveTo>
                  <a:lnTo>
                    <a:pt x="0" y="1428307"/>
                  </a:lnTo>
                  <a:lnTo>
                    <a:pt x="0" y="0"/>
                  </a:lnTo>
                </a:path>
              </a:pathLst>
            </a:custGeom>
            <a:ln w="10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3060" y="4692943"/>
              <a:ext cx="606425" cy="605790"/>
            </a:xfrm>
            <a:custGeom>
              <a:avLst/>
              <a:gdLst/>
              <a:ahLst/>
              <a:cxnLst/>
              <a:rect l="l" t="t" r="r" b="b"/>
              <a:pathLst>
                <a:path w="606425" h="605789">
                  <a:moveTo>
                    <a:pt x="302206" y="0"/>
                  </a:moveTo>
                  <a:lnTo>
                    <a:pt x="253130" y="3991"/>
                  </a:lnTo>
                  <a:lnTo>
                    <a:pt x="206596" y="15541"/>
                  </a:lnTo>
                  <a:lnTo>
                    <a:pt x="163222" y="34011"/>
                  </a:lnTo>
                  <a:lnTo>
                    <a:pt x="123626" y="58764"/>
                  </a:lnTo>
                  <a:lnTo>
                    <a:pt x="88427" y="89163"/>
                  </a:lnTo>
                  <a:lnTo>
                    <a:pt x="58241" y="124570"/>
                  </a:lnTo>
                  <a:lnTo>
                    <a:pt x="33687" y="164348"/>
                  </a:lnTo>
                  <a:lnTo>
                    <a:pt x="15384" y="207859"/>
                  </a:lnTo>
                  <a:lnTo>
                    <a:pt x="3949" y="254466"/>
                  </a:lnTo>
                  <a:lnTo>
                    <a:pt x="0" y="303530"/>
                  </a:lnTo>
                  <a:lnTo>
                    <a:pt x="3949" y="352551"/>
                  </a:lnTo>
                  <a:lnTo>
                    <a:pt x="15384" y="399031"/>
                  </a:lnTo>
                  <a:lnTo>
                    <a:pt x="33687" y="442355"/>
                  </a:lnTo>
                  <a:lnTo>
                    <a:pt x="58241" y="481904"/>
                  </a:lnTo>
                  <a:lnTo>
                    <a:pt x="88427" y="517062"/>
                  </a:lnTo>
                  <a:lnTo>
                    <a:pt x="123626" y="547211"/>
                  </a:lnTo>
                  <a:lnTo>
                    <a:pt x="163222" y="571735"/>
                  </a:lnTo>
                  <a:lnTo>
                    <a:pt x="206596" y="590016"/>
                  </a:lnTo>
                  <a:lnTo>
                    <a:pt x="253130" y="601438"/>
                  </a:lnTo>
                  <a:lnTo>
                    <a:pt x="302206" y="605382"/>
                  </a:lnTo>
                  <a:lnTo>
                    <a:pt x="351328" y="601438"/>
                  </a:lnTo>
                  <a:lnTo>
                    <a:pt x="397990" y="590016"/>
                  </a:lnTo>
                  <a:lnTo>
                    <a:pt x="441552" y="571735"/>
                  </a:lnTo>
                  <a:lnTo>
                    <a:pt x="481376" y="547211"/>
                  </a:lnTo>
                  <a:lnTo>
                    <a:pt x="516825" y="517062"/>
                  </a:lnTo>
                  <a:lnTo>
                    <a:pt x="547260" y="481904"/>
                  </a:lnTo>
                  <a:lnTo>
                    <a:pt x="572042" y="442355"/>
                  </a:lnTo>
                  <a:lnTo>
                    <a:pt x="590534" y="399031"/>
                  </a:lnTo>
                  <a:lnTo>
                    <a:pt x="602097" y="352551"/>
                  </a:lnTo>
                  <a:lnTo>
                    <a:pt x="606093" y="303530"/>
                  </a:lnTo>
                  <a:lnTo>
                    <a:pt x="602097" y="254466"/>
                  </a:lnTo>
                  <a:lnTo>
                    <a:pt x="590534" y="207859"/>
                  </a:lnTo>
                  <a:lnTo>
                    <a:pt x="572042" y="164348"/>
                  </a:lnTo>
                  <a:lnTo>
                    <a:pt x="547260" y="124570"/>
                  </a:lnTo>
                  <a:lnTo>
                    <a:pt x="516825" y="89163"/>
                  </a:lnTo>
                  <a:lnTo>
                    <a:pt x="481376" y="58764"/>
                  </a:lnTo>
                  <a:lnTo>
                    <a:pt x="441552" y="34011"/>
                  </a:lnTo>
                  <a:lnTo>
                    <a:pt x="397990" y="15541"/>
                  </a:lnTo>
                  <a:lnTo>
                    <a:pt x="351328" y="3991"/>
                  </a:lnTo>
                  <a:lnTo>
                    <a:pt x="302206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3060" y="4692943"/>
              <a:ext cx="606425" cy="605790"/>
            </a:xfrm>
            <a:custGeom>
              <a:avLst/>
              <a:gdLst/>
              <a:ahLst/>
              <a:cxnLst/>
              <a:rect l="l" t="t" r="r" b="b"/>
              <a:pathLst>
                <a:path w="606425" h="605789">
                  <a:moveTo>
                    <a:pt x="0" y="303530"/>
                  </a:moveTo>
                  <a:lnTo>
                    <a:pt x="3949" y="254466"/>
                  </a:lnTo>
                  <a:lnTo>
                    <a:pt x="15384" y="207859"/>
                  </a:lnTo>
                  <a:lnTo>
                    <a:pt x="33687" y="164348"/>
                  </a:lnTo>
                  <a:lnTo>
                    <a:pt x="58241" y="124570"/>
                  </a:lnTo>
                  <a:lnTo>
                    <a:pt x="88427" y="89163"/>
                  </a:lnTo>
                  <a:lnTo>
                    <a:pt x="123626" y="58764"/>
                  </a:lnTo>
                  <a:lnTo>
                    <a:pt x="163222" y="34011"/>
                  </a:lnTo>
                  <a:lnTo>
                    <a:pt x="206596" y="15541"/>
                  </a:lnTo>
                  <a:lnTo>
                    <a:pt x="253130" y="3991"/>
                  </a:lnTo>
                  <a:lnTo>
                    <a:pt x="302206" y="0"/>
                  </a:lnTo>
                  <a:lnTo>
                    <a:pt x="351328" y="3991"/>
                  </a:lnTo>
                  <a:lnTo>
                    <a:pt x="397990" y="15541"/>
                  </a:lnTo>
                  <a:lnTo>
                    <a:pt x="441552" y="34011"/>
                  </a:lnTo>
                  <a:lnTo>
                    <a:pt x="481376" y="58764"/>
                  </a:lnTo>
                  <a:lnTo>
                    <a:pt x="516825" y="89163"/>
                  </a:lnTo>
                  <a:lnTo>
                    <a:pt x="547260" y="124570"/>
                  </a:lnTo>
                  <a:lnTo>
                    <a:pt x="572042" y="164348"/>
                  </a:lnTo>
                  <a:lnTo>
                    <a:pt x="590534" y="207859"/>
                  </a:lnTo>
                  <a:lnTo>
                    <a:pt x="602097" y="254466"/>
                  </a:lnTo>
                  <a:lnTo>
                    <a:pt x="606093" y="303530"/>
                  </a:lnTo>
                  <a:lnTo>
                    <a:pt x="602097" y="352551"/>
                  </a:lnTo>
                  <a:lnTo>
                    <a:pt x="590534" y="399031"/>
                  </a:lnTo>
                  <a:lnTo>
                    <a:pt x="572042" y="442355"/>
                  </a:lnTo>
                  <a:lnTo>
                    <a:pt x="547260" y="481904"/>
                  </a:lnTo>
                  <a:lnTo>
                    <a:pt x="516825" y="517062"/>
                  </a:lnTo>
                  <a:lnTo>
                    <a:pt x="481376" y="547211"/>
                  </a:lnTo>
                  <a:lnTo>
                    <a:pt x="441552" y="571735"/>
                  </a:lnTo>
                  <a:lnTo>
                    <a:pt x="397990" y="590016"/>
                  </a:lnTo>
                  <a:lnTo>
                    <a:pt x="351328" y="601438"/>
                  </a:lnTo>
                  <a:lnTo>
                    <a:pt x="302206" y="605382"/>
                  </a:lnTo>
                  <a:lnTo>
                    <a:pt x="253130" y="601438"/>
                  </a:lnTo>
                  <a:lnTo>
                    <a:pt x="206596" y="590016"/>
                  </a:lnTo>
                  <a:lnTo>
                    <a:pt x="163222" y="571735"/>
                  </a:lnTo>
                  <a:lnTo>
                    <a:pt x="123626" y="547211"/>
                  </a:lnTo>
                  <a:lnTo>
                    <a:pt x="88427" y="517062"/>
                  </a:lnTo>
                  <a:lnTo>
                    <a:pt x="58241" y="481904"/>
                  </a:lnTo>
                  <a:lnTo>
                    <a:pt x="33687" y="442355"/>
                  </a:lnTo>
                  <a:lnTo>
                    <a:pt x="15384" y="399031"/>
                  </a:lnTo>
                  <a:lnTo>
                    <a:pt x="3949" y="352551"/>
                  </a:lnTo>
                  <a:lnTo>
                    <a:pt x="0" y="303530"/>
                  </a:lnTo>
                  <a:close/>
                </a:path>
              </a:pathLst>
            </a:custGeom>
            <a:ln w="20248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51099" y="3426539"/>
              <a:ext cx="1249680" cy="1506220"/>
            </a:xfrm>
            <a:custGeom>
              <a:avLst/>
              <a:gdLst/>
              <a:ahLst/>
              <a:cxnLst/>
              <a:rect l="l" t="t" r="r" b="b"/>
              <a:pathLst>
                <a:path w="1249680" h="1506220">
                  <a:moveTo>
                    <a:pt x="0" y="1505853"/>
                  </a:moveTo>
                  <a:lnTo>
                    <a:pt x="0" y="1505853"/>
                  </a:lnTo>
                  <a:lnTo>
                    <a:pt x="1249331" y="1505853"/>
                  </a:lnTo>
                </a:path>
                <a:path w="1249680" h="1506220">
                  <a:moveTo>
                    <a:pt x="11816" y="1462022"/>
                  </a:moveTo>
                  <a:lnTo>
                    <a:pt x="11816" y="1462022"/>
                  </a:lnTo>
                  <a:lnTo>
                    <a:pt x="1249331" y="67453"/>
                  </a:lnTo>
                </a:path>
                <a:path w="1249680" h="1506220">
                  <a:moveTo>
                    <a:pt x="11816" y="59024"/>
                  </a:moveTo>
                  <a:lnTo>
                    <a:pt x="11816" y="59024"/>
                  </a:lnTo>
                  <a:lnTo>
                    <a:pt x="1215571" y="59024"/>
                  </a:lnTo>
                </a:path>
                <a:path w="1249680" h="1506220">
                  <a:moveTo>
                    <a:pt x="1688" y="1472137"/>
                  </a:moveTo>
                  <a:lnTo>
                    <a:pt x="1688" y="1472137"/>
                  </a:lnTo>
                  <a:lnTo>
                    <a:pt x="1688" y="0"/>
                  </a:lnTo>
                </a:path>
              </a:pathLst>
            </a:custGeom>
            <a:ln w="10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8904" y="3182033"/>
              <a:ext cx="606425" cy="605790"/>
            </a:xfrm>
            <a:custGeom>
              <a:avLst/>
              <a:gdLst/>
              <a:ahLst/>
              <a:cxnLst/>
              <a:rect l="l" t="t" r="r" b="b"/>
              <a:pathLst>
                <a:path w="606425" h="605789">
                  <a:moveTo>
                    <a:pt x="303882" y="0"/>
                  </a:moveTo>
                  <a:lnTo>
                    <a:pt x="254761" y="3991"/>
                  </a:lnTo>
                  <a:lnTo>
                    <a:pt x="208100" y="15541"/>
                  </a:lnTo>
                  <a:lnTo>
                    <a:pt x="164539" y="34011"/>
                  </a:lnTo>
                  <a:lnTo>
                    <a:pt x="124715" y="58764"/>
                  </a:lnTo>
                  <a:lnTo>
                    <a:pt x="89267" y="89163"/>
                  </a:lnTo>
                  <a:lnTo>
                    <a:pt x="58832" y="124570"/>
                  </a:lnTo>
                  <a:lnTo>
                    <a:pt x="34050" y="164348"/>
                  </a:lnTo>
                  <a:lnTo>
                    <a:pt x="15559" y="207859"/>
                  </a:lnTo>
                  <a:lnTo>
                    <a:pt x="3996" y="254466"/>
                  </a:lnTo>
                  <a:lnTo>
                    <a:pt x="0" y="303530"/>
                  </a:lnTo>
                  <a:lnTo>
                    <a:pt x="3996" y="352548"/>
                  </a:lnTo>
                  <a:lnTo>
                    <a:pt x="15559" y="399026"/>
                  </a:lnTo>
                  <a:lnTo>
                    <a:pt x="34050" y="442348"/>
                  </a:lnTo>
                  <a:lnTo>
                    <a:pt x="58832" y="481897"/>
                  </a:lnTo>
                  <a:lnTo>
                    <a:pt x="89267" y="517054"/>
                  </a:lnTo>
                  <a:lnTo>
                    <a:pt x="124715" y="547204"/>
                  </a:lnTo>
                  <a:lnTo>
                    <a:pt x="164539" y="571728"/>
                  </a:lnTo>
                  <a:lnTo>
                    <a:pt x="208100" y="590009"/>
                  </a:lnTo>
                  <a:lnTo>
                    <a:pt x="254761" y="601431"/>
                  </a:lnTo>
                  <a:lnTo>
                    <a:pt x="303882" y="605375"/>
                  </a:lnTo>
                  <a:lnTo>
                    <a:pt x="352964" y="601431"/>
                  </a:lnTo>
                  <a:lnTo>
                    <a:pt x="399502" y="590009"/>
                  </a:lnTo>
                  <a:lnTo>
                    <a:pt x="442879" y="571728"/>
                  </a:lnTo>
                  <a:lnTo>
                    <a:pt x="482477" y="547204"/>
                  </a:lnTo>
                  <a:lnTo>
                    <a:pt x="517677" y="517054"/>
                  </a:lnTo>
                  <a:lnTo>
                    <a:pt x="547864" y="481897"/>
                  </a:lnTo>
                  <a:lnTo>
                    <a:pt x="572417" y="442348"/>
                  </a:lnTo>
                  <a:lnTo>
                    <a:pt x="590720" y="399026"/>
                  </a:lnTo>
                  <a:lnTo>
                    <a:pt x="602155" y="352548"/>
                  </a:lnTo>
                  <a:lnTo>
                    <a:pt x="606104" y="303530"/>
                  </a:lnTo>
                  <a:lnTo>
                    <a:pt x="602155" y="254466"/>
                  </a:lnTo>
                  <a:lnTo>
                    <a:pt x="590720" y="207859"/>
                  </a:lnTo>
                  <a:lnTo>
                    <a:pt x="572417" y="164348"/>
                  </a:lnTo>
                  <a:lnTo>
                    <a:pt x="547864" y="124570"/>
                  </a:lnTo>
                  <a:lnTo>
                    <a:pt x="517677" y="89163"/>
                  </a:lnTo>
                  <a:lnTo>
                    <a:pt x="482477" y="58764"/>
                  </a:lnTo>
                  <a:lnTo>
                    <a:pt x="442879" y="34011"/>
                  </a:lnTo>
                  <a:lnTo>
                    <a:pt x="399502" y="15541"/>
                  </a:lnTo>
                  <a:lnTo>
                    <a:pt x="352964" y="3991"/>
                  </a:lnTo>
                  <a:lnTo>
                    <a:pt x="303882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8904" y="3182033"/>
              <a:ext cx="606425" cy="605790"/>
            </a:xfrm>
            <a:custGeom>
              <a:avLst/>
              <a:gdLst/>
              <a:ahLst/>
              <a:cxnLst/>
              <a:rect l="l" t="t" r="r" b="b"/>
              <a:pathLst>
                <a:path w="606425" h="605789">
                  <a:moveTo>
                    <a:pt x="0" y="303530"/>
                  </a:moveTo>
                  <a:lnTo>
                    <a:pt x="3996" y="254466"/>
                  </a:lnTo>
                  <a:lnTo>
                    <a:pt x="15559" y="207859"/>
                  </a:lnTo>
                  <a:lnTo>
                    <a:pt x="34050" y="164348"/>
                  </a:lnTo>
                  <a:lnTo>
                    <a:pt x="58832" y="124570"/>
                  </a:lnTo>
                  <a:lnTo>
                    <a:pt x="89267" y="89163"/>
                  </a:lnTo>
                  <a:lnTo>
                    <a:pt x="124715" y="58764"/>
                  </a:lnTo>
                  <a:lnTo>
                    <a:pt x="164539" y="34011"/>
                  </a:lnTo>
                  <a:lnTo>
                    <a:pt x="208100" y="15541"/>
                  </a:lnTo>
                  <a:lnTo>
                    <a:pt x="254761" y="3991"/>
                  </a:lnTo>
                  <a:lnTo>
                    <a:pt x="303882" y="0"/>
                  </a:lnTo>
                  <a:lnTo>
                    <a:pt x="352964" y="3991"/>
                  </a:lnTo>
                  <a:lnTo>
                    <a:pt x="399502" y="15541"/>
                  </a:lnTo>
                  <a:lnTo>
                    <a:pt x="442879" y="34011"/>
                  </a:lnTo>
                  <a:lnTo>
                    <a:pt x="482477" y="58764"/>
                  </a:lnTo>
                  <a:lnTo>
                    <a:pt x="517677" y="89163"/>
                  </a:lnTo>
                  <a:lnTo>
                    <a:pt x="547864" y="124570"/>
                  </a:lnTo>
                  <a:lnTo>
                    <a:pt x="572417" y="164348"/>
                  </a:lnTo>
                  <a:lnTo>
                    <a:pt x="590720" y="207859"/>
                  </a:lnTo>
                  <a:lnTo>
                    <a:pt x="602155" y="254466"/>
                  </a:lnTo>
                  <a:lnTo>
                    <a:pt x="606104" y="303530"/>
                  </a:lnTo>
                  <a:lnTo>
                    <a:pt x="602155" y="352548"/>
                  </a:lnTo>
                  <a:lnTo>
                    <a:pt x="590720" y="399026"/>
                  </a:lnTo>
                  <a:lnTo>
                    <a:pt x="572417" y="442348"/>
                  </a:lnTo>
                  <a:lnTo>
                    <a:pt x="547864" y="481897"/>
                  </a:lnTo>
                  <a:lnTo>
                    <a:pt x="517677" y="517054"/>
                  </a:lnTo>
                  <a:lnTo>
                    <a:pt x="482477" y="547204"/>
                  </a:lnTo>
                  <a:lnTo>
                    <a:pt x="442879" y="571728"/>
                  </a:lnTo>
                  <a:lnTo>
                    <a:pt x="399502" y="590009"/>
                  </a:lnTo>
                  <a:lnTo>
                    <a:pt x="352964" y="601431"/>
                  </a:lnTo>
                  <a:lnTo>
                    <a:pt x="303882" y="605375"/>
                  </a:lnTo>
                  <a:lnTo>
                    <a:pt x="254761" y="601431"/>
                  </a:lnTo>
                  <a:lnTo>
                    <a:pt x="208100" y="590009"/>
                  </a:lnTo>
                  <a:lnTo>
                    <a:pt x="164539" y="571728"/>
                  </a:lnTo>
                  <a:lnTo>
                    <a:pt x="124715" y="547204"/>
                  </a:lnTo>
                  <a:lnTo>
                    <a:pt x="89267" y="517054"/>
                  </a:lnTo>
                  <a:lnTo>
                    <a:pt x="58832" y="481897"/>
                  </a:lnTo>
                  <a:lnTo>
                    <a:pt x="34050" y="442348"/>
                  </a:lnTo>
                  <a:lnTo>
                    <a:pt x="15559" y="399026"/>
                  </a:lnTo>
                  <a:lnTo>
                    <a:pt x="3996" y="352548"/>
                  </a:lnTo>
                  <a:lnTo>
                    <a:pt x="0" y="303530"/>
                  </a:lnTo>
                  <a:close/>
                </a:path>
              </a:pathLst>
            </a:custGeom>
            <a:ln w="20248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180259" y="2032037"/>
              <a:ext cx="606425" cy="605790"/>
            </a:xfrm>
            <a:custGeom>
              <a:avLst/>
              <a:gdLst/>
              <a:ahLst/>
              <a:cxnLst/>
              <a:rect l="l" t="t" r="r" b="b"/>
              <a:pathLst>
                <a:path w="606425" h="605789">
                  <a:moveTo>
                    <a:pt x="303842" y="0"/>
                  </a:moveTo>
                  <a:lnTo>
                    <a:pt x="254698" y="3987"/>
                  </a:lnTo>
                  <a:lnTo>
                    <a:pt x="208027" y="15525"/>
                  </a:lnTo>
                  <a:lnTo>
                    <a:pt x="164465" y="33979"/>
                  </a:lnTo>
                  <a:lnTo>
                    <a:pt x="124648" y="58713"/>
                  </a:lnTo>
                  <a:lnTo>
                    <a:pt x="89211" y="89093"/>
                  </a:lnTo>
                  <a:lnTo>
                    <a:pt x="58791" y="124483"/>
                  </a:lnTo>
                  <a:lnTo>
                    <a:pt x="34024" y="164248"/>
                  </a:lnTo>
                  <a:lnTo>
                    <a:pt x="15545" y="207753"/>
                  </a:lnTo>
                  <a:lnTo>
                    <a:pt x="3992" y="254362"/>
                  </a:lnTo>
                  <a:lnTo>
                    <a:pt x="0" y="303440"/>
                  </a:lnTo>
                  <a:lnTo>
                    <a:pt x="3992" y="352475"/>
                  </a:lnTo>
                  <a:lnTo>
                    <a:pt x="15545" y="398964"/>
                  </a:lnTo>
                  <a:lnTo>
                    <a:pt x="34024" y="442293"/>
                  </a:lnTo>
                  <a:lnTo>
                    <a:pt x="58791" y="481844"/>
                  </a:lnTo>
                  <a:lnTo>
                    <a:pt x="89211" y="517001"/>
                  </a:lnTo>
                  <a:lnTo>
                    <a:pt x="124648" y="547148"/>
                  </a:lnTo>
                  <a:lnTo>
                    <a:pt x="164465" y="571668"/>
                  </a:lnTo>
                  <a:lnTo>
                    <a:pt x="208027" y="589946"/>
                  </a:lnTo>
                  <a:lnTo>
                    <a:pt x="254698" y="601365"/>
                  </a:lnTo>
                  <a:lnTo>
                    <a:pt x="303842" y="605308"/>
                  </a:lnTo>
                  <a:lnTo>
                    <a:pt x="352880" y="601365"/>
                  </a:lnTo>
                  <a:lnTo>
                    <a:pt x="399382" y="589946"/>
                  </a:lnTo>
                  <a:lnTo>
                    <a:pt x="442730" y="571668"/>
                  </a:lnTo>
                  <a:lnTo>
                    <a:pt x="482305" y="547148"/>
                  </a:lnTo>
                  <a:lnTo>
                    <a:pt x="517488" y="517001"/>
                  </a:lnTo>
                  <a:lnTo>
                    <a:pt x="547661" y="481844"/>
                  </a:lnTo>
                  <a:lnTo>
                    <a:pt x="572206" y="442293"/>
                  </a:lnTo>
                  <a:lnTo>
                    <a:pt x="590503" y="398964"/>
                  </a:lnTo>
                  <a:lnTo>
                    <a:pt x="601935" y="352475"/>
                  </a:lnTo>
                  <a:lnTo>
                    <a:pt x="605883" y="303440"/>
                  </a:lnTo>
                  <a:lnTo>
                    <a:pt x="601935" y="254362"/>
                  </a:lnTo>
                  <a:lnTo>
                    <a:pt x="590503" y="207753"/>
                  </a:lnTo>
                  <a:lnTo>
                    <a:pt x="572206" y="164248"/>
                  </a:lnTo>
                  <a:lnTo>
                    <a:pt x="547661" y="124483"/>
                  </a:lnTo>
                  <a:lnTo>
                    <a:pt x="517488" y="89093"/>
                  </a:lnTo>
                  <a:lnTo>
                    <a:pt x="482305" y="58713"/>
                  </a:lnTo>
                  <a:lnTo>
                    <a:pt x="442730" y="33979"/>
                  </a:lnTo>
                  <a:lnTo>
                    <a:pt x="399382" y="15525"/>
                  </a:lnTo>
                  <a:lnTo>
                    <a:pt x="352880" y="3987"/>
                  </a:lnTo>
                  <a:lnTo>
                    <a:pt x="303842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80259" y="2032037"/>
              <a:ext cx="606425" cy="605790"/>
            </a:xfrm>
            <a:custGeom>
              <a:avLst/>
              <a:gdLst/>
              <a:ahLst/>
              <a:cxnLst/>
              <a:rect l="l" t="t" r="r" b="b"/>
              <a:pathLst>
                <a:path w="606425" h="605789">
                  <a:moveTo>
                    <a:pt x="0" y="303440"/>
                  </a:moveTo>
                  <a:lnTo>
                    <a:pt x="3992" y="254362"/>
                  </a:lnTo>
                  <a:lnTo>
                    <a:pt x="15545" y="207753"/>
                  </a:lnTo>
                  <a:lnTo>
                    <a:pt x="34024" y="164248"/>
                  </a:lnTo>
                  <a:lnTo>
                    <a:pt x="58791" y="124483"/>
                  </a:lnTo>
                  <a:lnTo>
                    <a:pt x="89211" y="89093"/>
                  </a:lnTo>
                  <a:lnTo>
                    <a:pt x="124648" y="58713"/>
                  </a:lnTo>
                  <a:lnTo>
                    <a:pt x="164465" y="33979"/>
                  </a:lnTo>
                  <a:lnTo>
                    <a:pt x="208027" y="15525"/>
                  </a:lnTo>
                  <a:lnTo>
                    <a:pt x="254698" y="3987"/>
                  </a:lnTo>
                  <a:lnTo>
                    <a:pt x="303842" y="0"/>
                  </a:lnTo>
                  <a:lnTo>
                    <a:pt x="352880" y="3987"/>
                  </a:lnTo>
                  <a:lnTo>
                    <a:pt x="399382" y="15525"/>
                  </a:lnTo>
                  <a:lnTo>
                    <a:pt x="442730" y="33979"/>
                  </a:lnTo>
                  <a:lnTo>
                    <a:pt x="482305" y="58713"/>
                  </a:lnTo>
                  <a:lnTo>
                    <a:pt x="517488" y="89093"/>
                  </a:lnTo>
                  <a:lnTo>
                    <a:pt x="547661" y="124483"/>
                  </a:lnTo>
                  <a:lnTo>
                    <a:pt x="572206" y="164248"/>
                  </a:lnTo>
                  <a:lnTo>
                    <a:pt x="590503" y="207753"/>
                  </a:lnTo>
                  <a:lnTo>
                    <a:pt x="601935" y="254362"/>
                  </a:lnTo>
                  <a:lnTo>
                    <a:pt x="605883" y="303440"/>
                  </a:lnTo>
                  <a:lnTo>
                    <a:pt x="601935" y="352475"/>
                  </a:lnTo>
                  <a:lnTo>
                    <a:pt x="590503" y="398964"/>
                  </a:lnTo>
                  <a:lnTo>
                    <a:pt x="572206" y="442293"/>
                  </a:lnTo>
                  <a:lnTo>
                    <a:pt x="547661" y="481844"/>
                  </a:lnTo>
                  <a:lnTo>
                    <a:pt x="517488" y="517001"/>
                  </a:lnTo>
                  <a:lnTo>
                    <a:pt x="482305" y="547148"/>
                  </a:lnTo>
                  <a:lnTo>
                    <a:pt x="442730" y="571668"/>
                  </a:lnTo>
                  <a:lnTo>
                    <a:pt x="399382" y="589946"/>
                  </a:lnTo>
                  <a:lnTo>
                    <a:pt x="352880" y="601365"/>
                  </a:lnTo>
                  <a:lnTo>
                    <a:pt x="303842" y="605308"/>
                  </a:lnTo>
                  <a:lnTo>
                    <a:pt x="254698" y="601365"/>
                  </a:lnTo>
                  <a:lnTo>
                    <a:pt x="208027" y="589946"/>
                  </a:lnTo>
                  <a:lnTo>
                    <a:pt x="164465" y="571668"/>
                  </a:lnTo>
                  <a:lnTo>
                    <a:pt x="124648" y="547148"/>
                  </a:lnTo>
                  <a:lnTo>
                    <a:pt x="89211" y="517001"/>
                  </a:lnTo>
                  <a:lnTo>
                    <a:pt x="58791" y="481844"/>
                  </a:lnTo>
                  <a:lnTo>
                    <a:pt x="34024" y="442293"/>
                  </a:lnTo>
                  <a:lnTo>
                    <a:pt x="15545" y="398964"/>
                  </a:lnTo>
                  <a:lnTo>
                    <a:pt x="3992" y="352475"/>
                  </a:lnTo>
                  <a:lnTo>
                    <a:pt x="0" y="303440"/>
                  </a:lnTo>
                  <a:close/>
                </a:path>
              </a:pathLst>
            </a:custGeom>
            <a:ln w="20248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180259" y="3762122"/>
              <a:ext cx="606425" cy="605790"/>
            </a:xfrm>
            <a:custGeom>
              <a:avLst/>
              <a:gdLst/>
              <a:ahLst/>
              <a:cxnLst/>
              <a:rect l="l" t="t" r="r" b="b"/>
              <a:pathLst>
                <a:path w="606425" h="605789">
                  <a:moveTo>
                    <a:pt x="303842" y="0"/>
                  </a:moveTo>
                  <a:lnTo>
                    <a:pt x="254698" y="3943"/>
                  </a:lnTo>
                  <a:lnTo>
                    <a:pt x="208027" y="15363"/>
                  </a:lnTo>
                  <a:lnTo>
                    <a:pt x="164465" y="33643"/>
                  </a:lnTo>
                  <a:lnTo>
                    <a:pt x="124648" y="58164"/>
                  </a:lnTo>
                  <a:lnTo>
                    <a:pt x="89211" y="88312"/>
                  </a:lnTo>
                  <a:lnTo>
                    <a:pt x="58791" y="123468"/>
                  </a:lnTo>
                  <a:lnTo>
                    <a:pt x="34024" y="163017"/>
                  </a:lnTo>
                  <a:lnTo>
                    <a:pt x="15545" y="206340"/>
                  </a:lnTo>
                  <a:lnTo>
                    <a:pt x="3992" y="252822"/>
                  </a:lnTo>
                  <a:lnTo>
                    <a:pt x="0" y="301844"/>
                  </a:lnTo>
                  <a:lnTo>
                    <a:pt x="3992" y="351319"/>
                  </a:lnTo>
                  <a:lnTo>
                    <a:pt x="15545" y="398163"/>
                  </a:lnTo>
                  <a:lnTo>
                    <a:pt x="34024" y="441770"/>
                  </a:lnTo>
                  <a:lnTo>
                    <a:pt x="58791" y="481532"/>
                  </a:lnTo>
                  <a:lnTo>
                    <a:pt x="89211" y="516843"/>
                  </a:lnTo>
                  <a:lnTo>
                    <a:pt x="124648" y="547096"/>
                  </a:lnTo>
                  <a:lnTo>
                    <a:pt x="164465" y="571682"/>
                  </a:lnTo>
                  <a:lnTo>
                    <a:pt x="208027" y="589996"/>
                  </a:lnTo>
                  <a:lnTo>
                    <a:pt x="254698" y="601429"/>
                  </a:lnTo>
                  <a:lnTo>
                    <a:pt x="303842" y="605375"/>
                  </a:lnTo>
                  <a:lnTo>
                    <a:pt x="352880" y="601429"/>
                  </a:lnTo>
                  <a:lnTo>
                    <a:pt x="399382" y="589996"/>
                  </a:lnTo>
                  <a:lnTo>
                    <a:pt x="442730" y="571682"/>
                  </a:lnTo>
                  <a:lnTo>
                    <a:pt x="482305" y="547096"/>
                  </a:lnTo>
                  <a:lnTo>
                    <a:pt x="517488" y="516844"/>
                  </a:lnTo>
                  <a:lnTo>
                    <a:pt x="547661" y="481532"/>
                  </a:lnTo>
                  <a:lnTo>
                    <a:pt x="572206" y="441770"/>
                  </a:lnTo>
                  <a:lnTo>
                    <a:pt x="590503" y="398163"/>
                  </a:lnTo>
                  <a:lnTo>
                    <a:pt x="601935" y="351319"/>
                  </a:lnTo>
                  <a:lnTo>
                    <a:pt x="605883" y="301844"/>
                  </a:lnTo>
                  <a:lnTo>
                    <a:pt x="601935" y="252822"/>
                  </a:lnTo>
                  <a:lnTo>
                    <a:pt x="590503" y="206340"/>
                  </a:lnTo>
                  <a:lnTo>
                    <a:pt x="572206" y="163017"/>
                  </a:lnTo>
                  <a:lnTo>
                    <a:pt x="547661" y="123468"/>
                  </a:lnTo>
                  <a:lnTo>
                    <a:pt x="517488" y="88312"/>
                  </a:lnTo>
                  <a:lnTo>
                    <a:pt x="482305" y="58164"/>
                  </a:lnTo>
                  <a:lnTo>
                    <a:pt x="442730" y="33643"/>
                  </a:lnTo>
                  <a:lnTo>
                    <a:pt x="399382" y="15363"/>
                  </a:lnTo>
                  <a:lnTo>
                    <a:pt x="352880" y="3943"/>
                  </a:lnTo>
                  <a:lnTo>
                    <a:pt x="303842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934849" y="3748613"/>
              <a:ext cx="606425" cy="605790"/>
            </a:xfrm>
            <a:custGeom>
              <a:avLst/>
              <a:gdLst/>
              <a:ahLst/>
              <a:cxnLst/>
              <a:rect l="l" t="t" r="r" b="b"/>
              <a:pathLst>
                <a:path w="606425" h="605789">
                  <a:moveTo>
                    <a:pt x="303842" y="0"/>
                  </a:moveTo>
                  <a:lnTo>
                    <a:pt x="254753" y="3944"/>
                  </a:lnTo>
                  <a:lnTo>
                    <a:pt x="208114" y="15366"/>
                  </a:lnTo>
                  <a:lnTo>
                    <a:pt x="164565" y="33647"/>
                  </a:lnTo>
                  <a:lnTo>
                    <a:pt x="124745" y="58172"/>
                  </a:lnTo>
                  <a:lnTo>
                    <a:pt x="89295" y="88323"/>
                  </a:lnTo>
                  <a:lnTo>
                    <a:pt x="58856" y="123483"/>
                  </a:lnTo>
                  <a:lnTo>
                    <a:pt x="34066" y="163034"/>
                  </a:lnTo>
                  <a:lnTo>
                    <a:pt x="15567" y="206360"/>
                  </a:lnTo>
                  <a:lnTo>
                    <a:pt x="3998" y="252843"/>
                  </a:lnTo>
                  <a:lnTo>
                    <a:pt x="0" y="301867"/>
                  </a:lnTo>
                  <a:lnTo>
                    <a:pt x="3998" y="350932"/>
                  </a:lnTo>
                  <a:lnTo>
                    <a:pt x="15567" y="397538"/>
                  </a:lnTo>
                  <a:lnTo>
                    <a:pt x="34066" y="441049"/>
                  </a:lnTo>
                  <a:lnTo>
                    <a:pt x="58856" y="480827"/>
                  </a:lnTo>
                  <a:lnTo>
                    <a:pt x="89295" y="516234"/>
                  </a:lnTo>
                  <a:lnTo>
                    <a:pt x="124745" y="546633"/>
                  </a:lnTo>
                  <a:lnTo>
                    <a:pt x="164565" y="571386"/>
                  </a:lnTo>
                  <a:lnTo>
                    <a:pt x="208114" y="589856"/>
                  </a:lnTo>
                  <a:lnTo>
                    <a:pt x="254753" y="601406"/>
                  </a:lnTo>
                  <a:lnTo>
                    <a:pt x="303842" y="605398"/>
                  </a:lnTo>
                  <a:lnTo>
                    <a:pt x="352941" y="601406"/>
                  </a:lnTo>
                  <a:lnTo>
                    <a:pt x="399492" y="589856"/>
                  </a:lnTo>
                  <a:lnTo>
                    <a:pt x="442878" y="571386"/>
                  </a:lnTo>
                  <a:lnTo>
                    <a:pt x="482481" y="546633"/>
                  </a:lnTo>
                  <a:lnTo>
                    <a:pt x="517685" y="516234"/>
                  </a:lnTo>
                  <a:lnTo>
                    <a:pt x="547872" y="480827"/>
                  </a:lnTo>
                  <a:lnTo>
                    <a:pt x="572425" y="441049"/>
                  </a:lnTo>
                  <a:lnTo>
                    <a:pt x="590726" y="397538"/>
                  </a:lnTo>
                  <a:lnTo>
                    <a:pt x="602160" y="350932"/>
                  </a:lnTo>
                  <a:lnTo>
                    <a:pt x="606109" y="301867"/>
                  </a:lnTo>
                  <a:lnTo>
                    <a:pt x="602160" y="252843"/>
                  </a:lnTo>
                  <a:lnTo>
                    <a:pt x="590726" y="206360"/>
                  </a:lnTo>
                  <a:lnTo>
                    <a:pt x="572425" y="163034"/>
                  </a:lnTo>
                  <a:lnTo>
                    <a:pt x="547872" y="123483"/>
                  </a:lnTo>
                  <a:lnTo>
                    <a:pt x="517685" y="88323"/>
                  </a:lnTo>
                  <a:lnTo>
                    <a:pt x="482481" y="58172"/>
                  </a:lnTo>
                  <a:lnTo>
                    <a:pt x="442878" y="33647"/>
                  </a:lnTo>
                  <a:lnTo>
                    <a:pt x="399492" y="15366"/>
                  </a:lnTo>
                  <a:lnTo>
                    <a:pt x="352941" y="3944"/>
                  </a:lnTo>
                  <a:lnTo>
                    <a:pt x="303842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934849" y="3748613"/>
              <a:ext cx="606425" cy="605790"/>
            </a:xfrm>
            <a:custGeom>
              <a:avLst/>
              <a:gdLst/>
              <a:ahLst/>
              <a:cxnLst/>
              <a:rect l="l" t="t" r="r" b="b"/>
              <a:pathLst>
                <a:path w="606425" h="605789">
                  <a:moveTo>
                    <a:pt x="0" y="301867"/>
                  </a:moveTo>
                  <a:lnTo>
                    <a:pt x="3998" y="252843"/>
                  </a:lnTo>
                  <a:lnTo>
                    <a:pt x="15567" y="206360"/>
                  </a:lnTo>
                  <a:lnTo>
                    <a:pt x="34066" y="163034"/>
                  </a:lnTo>
                  <a:lnTo>
                    <a:pt x="58856" y="123483"/>
                  </a:lnTo>
                  <a:lnTo>
                    <a:pt x="89295" y="88323"/>
                  </a:lnTo>
                  <a:lnTo>
                    <a:pt x="124745" y="58172"/>
                  </a:lnTo>
                  <a:lnTo>
                    <a:pt x="164565" y="33647"/>
                  </a:lnTo>
                  <a:lnTo>
                    <a:pt x="208114" y="15366"/>
                  </a:lnTo>
                  <a:lnTo>
                    <a:pt x="254753" y="3944"/>
                  </a:lnTo>
                  <a:lnTo>
                    <a:pt x="303842" y="0"/>
                  </a:lnTo>
                  <a:lnTo>
                    <a:pt x="352941" y="3944"/>
                  </a:lnTo>
                  <a:lnTo>
                    <a:pt x="399492" y="15366"/>
                  </a:lnTo>
                  <a:lnTo>
                    <a:pt x="442878" y="33647"/>
                  </a:lnTo>
                  <a:lnTo>
                    <a:pt x="482481" y="58172"/>
                  </a:lnTo>
                  <a:lnTo>
                    <a:pt x="517685" y="88323"/>
                  </a:lnTo>
                  <a:lnTo>
                    <a:pt x="547872" y="123483"/>
                  </a:lnTo>
                  <a:lnTo>
                    <a:pt x="572425" y="163034"/>
                  </a:lnTo>
                  <a:lnTo>
                    <a:pt x="590726" y="206360"/>
                  </a:lnTo>
                  <a:lnTo>
                    <a:pt x="602160" y="252843"/>
                  </a:lnTo>
                  <a:lnTo>
                    <a:pt x="606109" y="301867"/>
                  </a:lnTo>
                  <a:lnTo>
                    <a:pt x="602160" y="350932"/>
                  </a:lnTo>
                  <a:lnTo>
                    <a:pt x="590726" y="397538"/>
                  </a:lnTo>
                  <a:lnTo>
                    <a:pt x="572425" y="441049"/>
                  </a:lnTo>
                  <a:lnTo>
                    <a:pt x="547872" y="480827"/>
                  </a:lnTo>
                  <a:lnTo>
                    <a:pt x="517685" y="516234"/>
                  </a:lnTo>
                  <a:lnTo>
                    <a:pt x="482481" y="546633"/>
                  </a:lnTo>
                  <a:lnTo>
                    <a:pt x="442878" y="571386"/>
                  </a:lnTo>
                  <a:lnTo>
                    <a:pt x="399492" y="589856"/>
                  </a:lnTo>
                  <a:lnTo>
                    <a:pt x="352941" y="601406"/>
                  </a:lnTo>
                  <a:lnTo>
                    <a:pt x="303842" y="605398"/>
                  </a:lnTo>
                  <a:lnTo>
                    <a:pt x="254753" y="601406"/>
                  </a:lnTo>
                  <a:lnTo>
                    <a:pt x="208114" y="589856"/>
                  </a:lnTo>
                  <a:lnTo>
                    <a:pt x="164565" y="571386"/>
                  </a:lnTo>
                  <a:lnTo>
                    <a:pt x="124745" y="546633"/>
                  </a:lnTo>
                  <a:lnTo>
                    <a:pt x="89295" y="516234"/>
                  </a:lnTo>
                  <a:lnTo>
                    <a:pt x="58856" y="480827"/>
                  </a:lnTo>
                  <a:lnTo>
                    <a:pt x="34066" y="441049"/>
                  </a:lnTo>
                  <a:lnTo>
                    <a:pt x="15567" y="397538"/>
                  </a:lnTo>
                  <a:lnTo>
                    <a:pt x="3998" y="350932"/>
                  </a:lnTo>
                  <a:lnTo>
                    <a:pt x="0" y="301867"/>
                  </a:lnTo>
                  <a:close/>
                </a:path>
              </a:pathLst>
            </a:custGeom>
            <a:ln w="20248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476814" y="2350763"/>
              <a:ext cx="606425" cy="605790"/>
            </a:xfrm>
            <a:custGeom>
              <a:avLst/>
              <a:gdLst/>
              <a:ahLst/>
              <a:cxnLst/>
              <a:rect l="l" t="t" r="r" b="b"/>
              <a:pathLst>
                <a:path w="606425" h="605789">
                  <a:moveTo>
                    <a:pt x="302266" y="0"/>
                  </a:moveTo>
                  <a:lnTo>
                    <a:pt x="253167" y="3987"/>
                  </a:lnTo>
                  <a:lnTo>
                    <a:pt x="206616" y="15525"/>
                  </a:lnTo>
                  <a:lnTo>
                    <a:pt x="163230" y="33979"/>
                  </a:lnTo>
                  <a:lnTo>
                    <a:pt x="123627" y="58713"/>
                  </a:lnTo>
                  <a:lnTo>
                    <a:pt x="88423" y="89093"/>
                  </a:lnTo>
                  <a:lnTo>
                    <a:pt x="58236" y="124483"/>
                  </a:lnTo>
                  <a:lnTo>
                    <a:pt x="33683" y="164248"/>
                  </a:lnTo>
                  <a:lnTo>
                    <a:pt x="15382" y="207753"/>
                  </a:lnTo>
                  <a:lnTo>
                    <a:pt x="3948" y="254362"/>
                  </a:lnTo>
                  <a:lnTo>
                    <a:pt x="0" y="303440"/>
                  </a:lnTo>
                  <a:lnTo>
                    <a:pt x="3948" y="352475"/>
                  </a:lnTo>
                  <a:lnTo>
                    <a:pt x="15382" y="398964"/>
                  </a:lnTo>
                  <a:lnTo>
                    <a:pt x="33683" y="442293"/>
                  </a:lnTo>
                  <a:lnTo>
                    <a:pt x="58236" y="481844"/>
                  </a:lnTo>
                  <a:lnTo>
                    <a:pt x="88423" y="517001"/>
                  </a:lnTo>
                  <a:lnTo>
                    <a:pt x="123627" y="547148"/>
                  </a:lnTo>
                  <a:lnTo>
                    <a:pt x="163230" y="571668"/>
                  </a:lnTo>
                  <a:lnTo>
                    <a:pt x="206616" y="589946"/>
                  </a:lnTo>
                  <a:lnTo>
                    <a:pt x="253167" y="601365"/>
                  </a:lnTo>
                  <a:lnTo>
                    <a:pt x="302266" y="605308"/>
                  </a:lnTo>
                  <a:lnTo>
                    <a:pt x="351355" y="601365"/>
                  </a:lnTo>
                  <a:lnTo>
                    <a:pt x="397994" y="589946"/>
                  </a:lnTo>
                  <a:lnTo>
                    <a:pt x="441544" y="571668"/>
                  </a:lnTo>
                  <a:lnTo>
                    <a:pt x="481363" y="547148"/>
                  </a:lnTo>
                  <a:lnTo>
                    <a:pt x="516813" y="517001"/>
                  </a:lnTo>
                  <a:lnTo>
                    <a:pt x="547252" y="481844"/>
                  </a:lnTo>
                  <a:lnTo>
                    <a:pt x="572042" y="442293"/>
                  </a:lnTo>
                  <a:lnTo>
                    <a:pt x="590541" y="398964"/>
                  </a:lnTo>
                  <a:lnTo>
                    <a:pt x="602110" y="352475"/>
                  </a:lnTo>
                  <a:lnTo>
                    <a:pt x="606109" y="303440"/>
                  </a:lnTo>
                  <a:lnTo>
                    <a:pt x="602110" y="254362"/>
                  </a:lnTo>
                  <a:lnTo>
                    <a:pt x="590541" y="207753"/>
                  </a:lnTo>
                  <a:lnTo>
                    <a:pt x="572042" y="164248"/>
                  </a:lnTo>
                  <a:lnTo>
                    <a:pt x="547252" y="124483"/>
                  </a:lnTo>
                  <a:lnTo>
                    <a:pt x="516813" y="89093"/>
                  </a:lnTo>
                  <a:lnTo>
                    <a:pt x="481363" y="58713"/>
                  </a:lnTo>
                  <a:lnTo>
                    <a:pt x="441544" y="33979"/>
                  </a:lnTo>
                  <a:lnTo>
                    <a:pt x="397994" y="15525"/>
                  </a:lnTo>
                  <a:lnTo>
                    <a:pt x="351355" y="3987"/>
                  </a:lnTo>
                  <a:lnTo>
                    <a:pt x="302266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476814" y="2350763"/>
              <a:ext cx="606425" cy="605790"/>
            </a:xfrm>
            <a:custGeom>
              <a:avLst/>
              <a:gdLst/>
              <a:ahLst/>
              <a:cxnLst/>
              <a:rect l="l" t="t" r="r" b="b"/>
              <a:pathLst>
                <a:path w="606425" h="605789">
                  <a:moveTo>
                    <a:pt x="0" y="303440"/>
                  </a:moveTo>
                  <a:lnTo>
                    <a:pt x="3948" y="254362"/>
                  </a:lnTo>
                  <a:lnTo>
                    <a:pt x="15382" y="207753"/>
                  </a:lnTo>
                  <a:lnTo>
                    <a:pt x="33683" y="164248"/>
                  </a:lnTo>
                  <a:lnTo>
                    <a:pt x="58236" y="124483"/>
                  </a:lnTo>
                  <a:lnTo>
                    <a:pt x="88423" y="89093"/>
                  </a:lnTo>
                  <a:lnTo>
                    <a:pt x="123627" y="58713"/>
                  </a:lnTo>
                  <a:lnTo>
                    <a:pt x="163230" y="33979"/>
                  </a:lnTo>
                  <a:lnTo>
                    <a:pt x="206616" y="15525"/>
                  </a:lnTo>
                  <a:lnTo>
                    <a:pt x="253167" y="3987"/>
                  </a:lnTo>
                  <a:lnTo>
                    <a:pt x="302266" y="0"/>
                  </a:lnTo>
                  <a:lnTo>
                    <a:pt x="351355" y="3987"/>
                  </a:lnTo>
                  <a:lnTo>
                    <a:pt x="397994" y="15525"/>
                  </a:lnTo>
                  <a:lnTo>
                    <a:pt x="441544" y="33979"/>
                  </a:lnTo>
                  <a:lnTo>
                    <a:pt x="481363" y="58713"/>
                  </a:lnTo>
                  <a:lnTo>
                    <a:pt x="516813" y="89093"/>
                  </a:lnTo>
                  <a:lnTo>
                    <a:pt x="547252" y="124483"/>
                  </a:lnTo>
                  <a:lnTo>
                    <a:pt x="572042" y="164248"/>
                  </a:lnTo>
                  <a:lnTo>
                    <a:pt x="590541" y="207753"/>
                  </a:lnTo>
                  <a:lnTo>
                    <a:pt x="602110" y="254362"/>
                  </a:lnTo>
                  <a:lnTo>
                    <a:pt x="606109" y="303440"/>
                  </a:lnTo>
                  <a:lnTo>
                    <a:pt x="602110" y="352475"/>
                  </a:lnTo>
                  <a:lnTo>
                    <a:pt x="590541" y="398964"/>
                  </a:lnTo>
                  <a:lnTo>
                    <a:pt x="572042" y="442293"/>
                  </a:lnTo>
                  <a:lnTo>
                    <a:pt x="547252" y="481844"/>
                  </a:lnTo>
                  <a:lnTo>
                    <a:pt x="516813" y="517001"/>
                  </a:lnTo>
                  <a:lnTo>
                    <a:pt x="481363" y="547148"/>
                  </a:lnTo>
                  <a:lnTo>
                    <a:pt x="441544" y="571668"/>
                  </a:lnTo>
                  <a:lnTo>
                    <a:pt x="397994" y="589946"/>
                  </a:lnTo>
                  <a:lnTo>
                    <a:pt x="351355" y="601365"/>
                  </a:lnTo>
                  <a:lnTo>
                    <a:pt x="302266" y="605308"/>
                  </a:lnTo>
                  <a:lnTo>
                    <a:pt x="253167" y="601365"/>
                  </a:lnTo>
                  <a:lnTo>
                    <a:pt x="206616" y="589946"/>
                  </a:lnTo>
                  <a:lnTo>
                    <a:pt x="163230" y="571668"/>
                  </a:lnTo>
                  <a:lnTo>
                    <a:pt x="123627" y="547148"/>
                  </a:lnTo>
                  <a:lnTo>
                    <a:pt x="88423" y="517001"/>
                  </a:lnTo>
                  <a:lnTo>
                    <a:pt x="58236" y="481844"/>
                  </a:lnTo>
                  <a:lnTo>
                    <a:pt x="33683" y="442293"/>
                  </a:lnTo>
                  <a:lnTo>
                    <a:pt x="15382" y="398964"/>
                  </a:lnTo>
                  <a:lnTo>
                    <a:pt x="3948" y="352475"/>
                  </a:lnTo>
                  <a:lnTo>
                    <a:pt x="0" y="303440"/>
                  </a:lnTo>
                  <a:close/>
                </a:path>
              </a:pathLst>
            </a:custGeom>
            <a:ln w="20248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167324" y="3468706"/>
              <a:ext cx="606425" cy="605790"/>
            </a:xfrm>
            <a:custGeom>
              <a:avLst/>
              <a:gdLst/>
              <a:ahLst/>
              <a:cxnLst/>
              <a:rect l="l" t="t" r="r" b="b"/>
              <a:pathLst>
                <a:path w="606425" h="605789">
                  <a:moveTo>
                    <a:pt x="302266" y="0"/>
                  </a:moveTo>
                  <a:lnTo>
                    <a:pt x="253167" y="3943"/>
                  </a:lnTo>
                  <a:lnTo>
                    <a:pt x="206616" y="15363"/>
                  </a:lnTo>
                  <a:lnTo>
                    <a:pt x="163230" y="33643"/>
                  </a:lnTo>
                  <a:lnTo>
                    <a:pt x="123627" y="58164"/>
                  </a:lnTo>
                  <a:lnTo>
                    <a:pt x="88423" y="88312"/>
                  </a:lnTo>
                  <a:lnTo>
                    <a:pt x="58236" y="123468"/>
                  </a:lnTo>
                  <a:lnTo>
                    <a:pt x="33683" y="163017"/>
                  </a:lnTo>
                  <a:lnTo>
                    <a:pt x="15382" y="206340"/>
                  </a:lnTo>
                  <a:lnTo>
                    <a:pt x="3948" y="252822"/>
                  </a:lnTo>
                  <a:lnTo>
                    <a:pt x="0" y="301844"/>
                  </a:lnTo>
                  <a:lnTo>
                    <a:pt x="3948" y="350909"/>
                  </a:lnTo>
                  <a:lnTo>
                    <a:pt x="15382" y="397516"/>
                  </a:lnTo>
                  <a:lnTo>
                    <a:pt x="33683" y="441026"/>
                  </a:lnTo>
                  <a:lnTo>
                    <a:pt x="58236" y="480804"/>
                  </a:lnTo>
                  <a:lnTo>
                    <a:pt x="88423" y="516211"/>
                  </a:lnTo>
                  <a:lnTo>
                    <a:pt x="123627" y="546610"/>
                  </a:lnTo>
                  <a:lnTo>
                    <a:pt x="163230" y="571364"/>
                  </a:lnTo>
                  <a:lnTo>
                    <a:pt x="206616" y="589834"/>
                  </a:lnTo>
                  <a:lnTo>
                    <a:pt x="253167" y="601384"/>
                  </a:lnTo>
                  <a:lnTo>
                    <a:pt x="302266" y="605375"/>
                  </a:lnTo>
                  <a:lnTo>
                    <a:pt x="351793" y="601384"/>
                  </a:lnTo>
                  <a:lnTo>
                    <a:pt x="398686" y="589834"/>
                  </a:lnTo>
                  <a:lnTo>
                    <a:pt x="442338" y="571364"/>
                  </a:lnTo>
                  <a:lnTo>
                    <a:pt x="482141" y="546610"/>
                  </a:lnTo>
                  <a:lnTo>
                    <a:pt x="517488" y="516211"/>
                  </a:lnTo>
                  <a:lnTo>
                    <a:pt x="547771" y="480804"/>
                  </a:lnTo>
                  <a:lnTo>
                    <a:pt x="572382" y="441026"/>
                  </a:lnTo>
                  <a:lnTo>
                    <a:pt x="590714" y="397516"/>
                  </a:lnTo>
                  <a:lnTo>
                    <a:pt x="602159" y="350909"/>
                  </a:lnTo>
                  <a:lnTo>
                    <a:pt x="606109" y="301844"/>
                  </a:lnTo>
                  <a:lnTo>
                    <a:pt x="602159" y="252822"/>
                  </a:lnTo>
                  <a:lnTo>
                    <a:pt x="590714" y="206340"/>
                  </a:lnTo>
                  <a:lnTo>
                    <a:pt x="572382" y="163017"/>
                  </a:lnTo>
                  <a:lnTo>
                    <a:pt x="547771" y="123468"/>
                  </a:lnTo>
                  <a:lnTo>
                    <a:pt x="517488" y="88312"/>
                  </a:lnTo>
                  <a:lnTo>
                    <a:pt x="482141" y="58164"/>
                  </a:lnTo>
                  <a:lnTo>
                    <a:pt x="442338" y="33643"/>
                  </a:lnTo>
                  <a:lnTo>
                    <a:pt x="398686" y="15363"/>
                  </a:lnTo>
                  <a:lnTo>
                    <a:pt x="351793" y="3943"/>
                  </a:lnTo>
                  <a:lnTo>
                    <a:pt x="302266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167324" y="3468706"/>
              <a:ext cx="606425" cy="605790"/>
            </a:xfrm>
            <a:custGeom>
              <a:avLst/>
              <a:gdLst/>
              <a:ahLst/>
              <a:cxnLst/>
              <a:rect l="l" t="t" r="r" b="b"/>
              <a:pathLst>
                <a:path w="606425" h="605789">
                  <a:moveTo>
                    <a:pt x="0" y="301844"/>
                  </a:moveTo>
                  <a:lnTo>
                    <a:pt x="3948" y="252822"/>
                  </a:lnTo>
                  <a:lnTo>
                    <a:pt x="15382" y="206340"/>
                  </a:lnTo>
                  <a:lnTo>
                    <a:pt x="33683" y="163017"/>
                  </a:lnTo>
                  <a:lnTo>
                    <a:pt x="58236" y="123468"/>
                  </a:lnTo>
                  <a:lnTo>
                    <a:pt x="88423" y="88312"/>
                  </a:lnTo>
                  <a:lnTo>
                    <a:pt x="123627" y="58164"/>
                  </a:lnTo>
                  <a:lnTo>
                    <a:pt x="163230" y="33643"/>
                  </a:lnTo>
                  <a:lnTo>
                    <a:pt x="206616" y="15363"/>
                  </a:lnTo>
                  <a:lnTo>
                    <a:pt x="253167" y="3943"/>
                  </a:lnTo>
                  <a:lnTo>
                    <a:pt x="302266" y="0"/>
                  </a:lnTo>
                  <a:lnTo>
                    <a:pt x="351793" y="3943"/>
                  </a:lnTo>
                  <a:lnTo>
                    <a:pt x="398686" y="15363"/>
                  </a:lnTo>
                  <a:lnTo>
                    <a:pt x="442338" y="33643"/>
                  </a:lnTo>
                  <a:lnTo>
                    <a:pt x="482141" y="58164"/>
                  </a:lnTo>
                  <a:lnTo>
                    <a:pt x="517488" y="88312"/>
                  </a:lnTo>
                  <a:lnTo>
                    <a:pt x="547771" y="123468"/>
                  </a:lnTo>
                  <a:lnTo>
                    <a:pt x="572382" y="163017"/>
                  </a:lnTo>
                  <a:lnTo>
                    <a:pt x="590714" y="206340"/>
                  </a:lnTo>
                  <a:lnTo>
                    <a:pt x="602159" y="252822"/>
                  </a:lnTo>
                  <a:lnTo>
                    <a:pt x="606109" y="301844"/>
                  </a:lnTo>
                  <a:lnTo>
                    <a:pt x="602159" y="350909"/>
                  </a:lnTo>
                  <a:lnTo>
                    <a:pt x="590714" y="397516"/>
                  </a:lnTo>
                  <a:lnTo>
                    <a:pt x="572382" y="441026"/>
                  </a:lnTo>
                  <a:lnTo>
                    <a:pt x="547771" y="480804"/>
                  </a:lnTo>
                  <a:lnTo>
                    <a:pt x="517488" y="516211"/>
                  </a:lnTo>
                  <a:lnTo>
                    <a:pt x="482141" y="546610"/>
                  </a:lnTo>
                  <a:lnTo>
                    <a:pt x="442338" y="571364"/>
                  </a:lnTo>
                  <a:lnTo>
                    <a:pt x="398686" y="589834"/>
                  </a:lnTo>
                  <a:lnTo>
                    <a:pt x="351793" y="601384"/>
                  </a:lnTo>
                  <a:lnTo>
                    <a:pt x="302266" y="605375"/>
                  </a:lnTo>
                  <a:lnTo>
                    <a:pt x="253167" y="601384"/>
                  </a:lnTo>
                  <a:lnTo>
                    <a:pt x="206616" y="589834"/>
                  </a:lnTo>
                  <a:lnTo>
                    <a:pt x="163230" y="571364"/>
                  </a:lnTo>
                  <a:lnTo>
                    <a:pt x="123627" y="546610"/>
                  </a:lnTo>
                  <a:lnTo>
                    <a:pt x="88423" y="516211"/>
                  </a:lnTo>
                  <a:lnTo>
                    <a:pt x="58236" y="480804"/>
                  </a:lnTo>
                  <a:lnTo>
                    <a:pt x="33683" y="441026"/>
                  </a:lnTo>
                  <a:lnTo>
                    <a:pt x="15382" y="397516"/>
                  </a:lnTo>
                  <a:lnTo>
                    <a:pt x="3948" y="350909"/>
                  </a:lnTo>
                  <a:lnTo>
                    <a:pt x="0" y="301844"/>
                  </a:lnTo>
                  <a:close/>
                </a:path>
              </a:pathLst>
            </a:custGeom>
            <a:ln w="20248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099646" y="2247808"/>
              <a:ext cx="3619766" cy="20370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180259" y="3762122"/>
              <a:ext cx="606425" cy="605790"/>
            </a:xfrm>
            <a:custGeom>
              <a:avLst/>
              <a:gdLst/>
              <a:ahLst/>
              <a:cxnLst/>
              <a:rect l="l" t="t" r="r" b="b"/>
              <a:pathLst>
                <a:path w="606425" h="605789">
                  <a:moveTo>
                    <a:pt x="0" y="301844"/>
                  </a:moveTo>
                  <a:lnTo>
                    <a:pt x="3992" y="252822"/>
                  </a:lnTo>
                  <a:lnTo>
                    <a:pt x="15545" y="206340"/>
                  </a:lnTo>
                  <a:lnTo>
                    <a:pt x="34024" y="163017"/>
                  </a:lnTo>
                  <a:lnTo>
                    <a:pt x="58791" y="123468"/>
                  </a:lnTo>
                  <a:lnTo>
                    <a:pt x="89211" y="88312"/>
                  </a:lnTo>
                  <a:lnTo>
                    <a:pt x="124648" y="58164"/>
                  </a:lnTo>
                  <a:lnTo>
                    <a:pt x="164465" y="33643"/>
                  </a:lnTo>
                  <a:lnTo>
                    <a:pt x="208027" y="15363"/>
                  </a:lnTo>
                  <a:lnTo>
                    <a:pt x="254698" y="3943"/>
                  </a:lnTo>
                  <a:lnTo>
                    <a:pt x="303842" y="0"/>
                  </a:lnTo>
                  <a:lnTo>
                    <a:pt x="352880" y="3943"/>
                  </a:lnTo>
                  <a:lnTo>
                    <a:pt x="399382" y="15363"/>
                  </a:lnTo>
                  <a:lnTo>
                    <a:pt x="442730" y="33643"/>
                  </a:lnTo>
                  <a:lnTo>
                    <a:pt x="482305" y="58164"/>
                  </a:lnTo>
                  <a:lnTo>
                    <a:pt x="517488" y="88312"/>
                  </a:lnTo>
                  <a:lnTo>
                    <a:pt x="547661" y="123468"/>
                  </a:lnTo>
                  <a:lnTo>
                    <a:pt x="572206" y="163017"/>
                  </a:lnTo>
                  <a:lnTo>
                    <a:pt x="590503" y="206340"/>
                  </a:lnTo>
                  <a:lnTo>
                    <a:pt x="601935" y="252822"/>
                  </a:lnTo>
                  <a:lnTo>
                    <a:pt x="605883" y="301844"/>
                  </a:lnTo>
                  <a:lnTo>
                    <a:pt x="601935" y="351319"/>
                  </a:lnTo>
                  <a:lnTo>
                    <a:pt x="590503" y="398163"/>
                  </a:lnTo>
                  <a:lnTo>
                    <a:pt x="572206" y="441770"/>
                  </a:lnTo>
                  <a:lnTo>
                    <a:pt x="547661" y="481532"/>
                  </a:lnTo>
                  <a:lnTo>
                    <a:pt x="517488" y="516843"/>
                  </a:lnTo>
                  <a:lnTo>
                    <a:pt x="482305" y="547096"/>
                  </a:lnTo>
                  <a:lnTo>
                    <a:pt x="442730" y="571682"/>
                  </a:lnTo>
                  <a:lnTo>
                    <a:pt x="399382" y="589996"/>
                  </a:lnTo>
                  <a:lnTo>
                    <a:pt x="352880" y="601429"/>
                  </a:lnTo>
                  <a:lnTo>
                    <a:pt x="303842" y="605375"/>
                  </a:lnTo>
                  <a:lnTo>
                    <a:pt x="254698" y="601429"/>
                  </a:lnTo>
                  <a:lnTo>
                    <a:pt x="208027" y="589996"/>
                  </a:lnTo>
                  <a:lnTo>
                    <a:pt x="164465" y="571682"/>
                  </a:lnTo>
                  <a:lnTo>
                    <a:pt x="124648" y="547096"/>
                  </a:lnTo>
                  <a:lnTo>
                    <a:pt x="89211" y="516843"/>
                  </a:lnTo>
                  <a:lnTo>
                    <a:pt x="58791" y="481532"/>
                  </a:lnTo>
                  <a:lnTo>
                    <a:pt x="34024" y="441770"/>
                  </a:lnTo>
                  <a:lnTo>
                    <a:pt x="15545" y="398163"/>
                  </a:lnTo>
                  <a:lnTo>
                    <a:pt x="3992" y="351319"/>
                  </a:lnTo>
                  <a:lnTo>
                    <a:pt x="0" y="301844"/>
                  </a:lnTo>
                  <a:close/>
                </a:path>
              </a:pathLst>
            </a:custGeom>
            <a:ln w="20248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594856" y="4630547"/>
              <a:ext cx="606425" cy="605790"/>
            </a:xfrm>
            <a:custGeom>
              <a:avLst/>
              <a:gdLst/>
              <a:ahLst/>
              <a:cxnLst/>
              <a:rect l="l" t="t" r="r" b="b"/>
              <a:pathLst>
                <a:path w="606425" h="605789">
                  <a:moveTo>
                    <a:pt x="302199" y="0"/>
                  </a:moveTo>
                  <a:lnTo>
                    <a:pt x="253123" y="3944"/>
                  </a:lnTo>
                  <a:lnTo>
                    <a:pt x="206590" y="15365"/>
                  </a:lnTo>
                  <a:lnTo>
                    <a:pt x="163217" y="33647"/>
                  </a:lnTo>
                  <a:lnTo>
                    <a:pt x="123622" y="58171"/>
                  </a:lnTo>
                  <a:lnTo>
                    <a:pt x="88423" y="88320"/>
                  </a:lnTo>
                  <a:lnTo>
                    <a:pt x="58239" y="123478"/>
                  </a:lnTo>
                  <a:lnTo>
                    <a:pt x="33686" y="163027"/>
                  </a:lnTo>
                  <a:lnTo>
                    <a:pt x="15383" y="206349"/>
                  </a:lnTo>
                  <a:lnTo>
                    <a:pt x="3948" y="252827"/>
                  </a:lnTo>
                  <a:lnTo>
                    <a:pt x="0" y="301844"/>
                  </a:lnTo>
                  <a:lnTo>
                    <a:pt x="3948" y="351325"/>
                  </a:lnTo>
                  <a:lnTo>
                    <a:pt x="15383" y="398173"/>
                  </a:lnTo>
                  <a:lnTo>
                    <a:pt x="33686" y="441782"/>
                  </a:lnTo>
                  <a:lnTo>
                    <a:pt x="58239" y="481546"/>
                  </a:lnTo>
                  <a:lnTo>
                    <a:pt x="88423" y="516858"/>
                  </a:lnTo>
                  <a:lnTo>
                    <a:pt x="123622" y="547110"/>
                  </a:lnTo>
                  <a:lnTo>
                    <a:pt x="163217" y="571695"/>
                  </a:lnTo>
                  <a:lnTo>
                    <a:pt x="206590" y="590008"/>
                  </a:lnTo>
                  <a:lnTo>
                    <a:pt x="253123" y="601441"/>
                  </a:lnTo>
                  <a:lnTo>
                    <a:pt x="302199" y="605386"/>
                  </a:lnTo>
                  <a:lnTo>
                    <a:pt x="351322" y="601441"/>
                  </a:lnTo>
                  <a:lnTo>
                    <a:pt x="397983" y="590008"/>
                  </a:lnTo>
                  <a:lnTo>
                    <a:pt x="441545" y="571695"/>
                  </a:lnTo>
                  <a:lnTo>
                    <a:pt x="481370" y="547110"/>
                  </a:lnTo>
                  <a:lnTo>
                    <a:pt x="516818" y="516858"/>
                  </a:lnTo>
                  <a:lnTo>
                    <a:pt x="547253" y="481546"/>
                  </a:lnTo>
                  <a:lnTo>
                    <a:pt x="572035" y="441782"/>
                  </a:lnTo>
                  <a:lnTo>
                    <a:pt x="590527" y="398173"/>
                  </a:lnTo>
                  <a:lnTo>
                    <a:pt x="602090" y="351325"/>
                  </a:lnTo>
                  <a:lnTo>
                    <a:pt x="606086" y="301844"/>
                  </a:lnTo>
                  <a:lnTo>
                    <a:pt x="602090" y="252827"/>
                  </a:lnTo>
                  <a:lnTo>
                    <a:pt x="590527" y="206349"/>
                  </a:lnTo>
                  <a:lnTo>
                    <a:pt x="572035" y="163027"/>
                  </a:lnTo>
                  <a:lnTo>
                    <a:pt x="547253" y="123478"/>
                  </a:lnTo>
                  <a:lnTo>
                    <a:pt x="516818" y="88320"/>
                  </a:lnTo>
                  <a:lnTo>
                    <a:pt x="481370" y="58171"/>
                  </a:lnTo>
                  <a:lnTo>
                    <a:pt x="441545" y="33647"/>
                  </a:lnTo>
                  <a:lnTo>
                    <a:pt x="397983" y="15365"/>
                  </a:lnTo>
                  <a:lnTo>
                    <a:pt x="351322" y="3944"/>
                  </a:lnTo>
                  <a:lnTo>
                    <a:pt x="302199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594856" y="4630547"/>
              <a:ext cx="606425" cy="605790"/>
            </a:xfrm>
            <a:custGeom>
              <a:avLst/>
              <a:gdLst/>
              <a:ahLst/>
              <a:cxnLst/>
              <a:rect l="l" t="t" r="r" b="b"/>
              <a:pathLst>
                <a:path w="606425" h="605789">
                  <a:moveTo>
                    <a:pt x="0" y="301844"/>
                  </a:moveTo>
                  <a:lnTo>
                    <a:pt x="3948" y="252827"/>
                  </a:lnTo>
                  <a:lnTo>
                    <a:pt x="15383" y="206349"/>
                  </a:lnTo>
                  <a:lnTo>
                    <a:pt x="33686" y="163027"/>
                  </a:lnTo>
                  <a:lnTo>
                    <a:pt x="58239" y="123478"/>
                  </a:lnTo>
                  <a:lnTo>
                    <a:pt x="88423" y="88320"/>
                  </a:lnTo>
                  <a:lnTo>
                    <a:pt x="123622" y="58171"/>
                  </a:lnTo>
                  <a:lnTo>
                    <a:pt x="163217" y="33647"/>
                  </a:lnTo>
                  <a:lnTo>
                    <a:pt x="206590" y="15365"/>
                  </a:lnTo>
                  <a:lnTo>
                    <a:pt x="253123" y="3944"/>
                  </a:lnTo>
                  <a:lnTo>
                    <a:pt x="302199" y="0"/>
                  </a:lnTo>
                  <a:lnTo>
                    <a:pt x="351322" y="3944"/>
                  </a:lnTo>
                  <a:lnTo>
                    <a:pt x="397983" y="15365"/>
                  </a:lnTo>
                  <a:lnTo>
                    <a:pt x="441545" y="33647"/>
                  </a:lnTo>
                  <a:lnTo>
                    <a:pt x="481370" y="58171"/>
                  </a:lnTo>
                  <a:lnTo>
                    <a:pt x="516818" y="88320"/>
                  </a:lnTo>
                  <a:lnTo>
                    <a:pt x="547253" y="123478"/>
                  </a:lnTo>
                  <a:lnTo>
                    <a:pt x="572035" y="163027"/>
                  </a:lnTo>
                  <a:lnTo>
                    <a:pt x="590527" y="206349"/>
                  </a:lnTo>
                  <a:lnTo>
                    <a:pt x="602090" y="252827"/>
                  </a:lnTo>
                  <a:lnTo>
                    <a:pt x="606086" y="301844"/>
                  </a:lnTo>
                  <a:lnTo>
                    <a:pt x="602090" y="351325"/>
                  </a:lnTo>
                  <a:lnTo>
                    <a:pt x="590527" y="398173"/>
                  </a:lnTo>
                  <a:lnTo>
                    <a:pt x="572035" y="441782"/>
                  </a:lnTo>
                  <a:lnTo>
                    <a:pt x="547253" y="481546"/>
                  </a:lnTo>
                  <a:lnTo>
                    <a:pt x="516818" y="516858"/>
                  </a:lnTo>
                  <a:lnTo>
                    <a:pt x="481370" y="547110"/>
                  </a:lnTo>
                  <a:lnTo>
                    <a:pt x="441545" y="571695"/>
                  </a:lnTo>
                  <a:lnTo>
                    <a:pt x="397983" y="590008"/>
                  </a:lnTo>
                  <a:lnTo>
                    <a:pt x="351322" y="601441"/>
                  </a:lnTo>
                  <a:lnTo>
                    <a:pt x="302199" y="605386"/>
                  </a:lnTo>
                  <a:lnTo>
                    <a:pt x="253123" y="601441"/>
                  </a:lnTo>
                  <a:lnTo>
                    <a:pt x="206590" y="590008"/>
                  </a:lnTo>
                  <a:lnTo>
                    <a:pt x="163217" y="571695"/>
                  </a:lnTo>
                  <a:lnTo>
                    <a:pt x="123622" y="547110"/>
                  </a:lnTo>
                  <a:lnTo>
                    <a:pt x="88423" y="516858"/>
                  </a:lnTo>
                  <a:lnTo>
                    <a:pt x="58239" y="481546"/>
                  </a:lnTo>
                  <a:lnTo>
                    <a:pt x="33686" y="441782"/>
                  </a:lnTo>
                  <a:lnTo>
                    <a:pt x="15383" y="398173"/>
                  </a:lnTo>
                  <a:lnTo>
                    <a:pt x="3948" y="351324"/>
                  </a:lnTo>
                  <a:lnTo>
                    <a:pt x="0" y="301844"/>
                  </a:lnTo>
                  <a:close/>
                </a:path>
              </a:pathLst>
            </a:custGeom>
            <a:ln w="20248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594856" y="3182033"/>
              <a:ext cx="606425" cy="605790"/>
            </a:xfrm>
            <a:custGeom>
              <a:avLst/>
              <a:gdLst/>
              <a:ahLst/>
              <a:cxnLst/>
              <a:rect l="l" t="t" r="r" b="b"/>
              <a:pathLst>
                <a:path w="606425" h="605789">
                  <a:moveTo>
                    <a:pt x="302199" y="0"/>
                  </a:moveTo>
                  <a:lnTo>
                    <a:pt x="253123" y="3991"/>
                  </a:lnTo>
                  <a:lnTo>
                    <a:pt x="206590" y="15541"/>
                  </a:lnTo>
                  <a:lnTo>
                    <a:pt x="163217" y="34011"/>
                  </a:lnTo>
                  <a:lnTo>
                    <a:pt x="123622" y="58764"/>
                  </a:lnTo>
                  <a:lnTo>
                    <a:pt x="88423" y="89163"/>
                  </a:lnTo>
                  <a:lnTo>
                    <a:pt x="58239" y="124570"/>
                  </a:lnTo>
                  <a:lnTo>
                    <a:pt x="33686" y="164348"/>
                  </a:lnTo>
                  <a:lnTo>
                    <a:pt x="15383" y="207859"/>
                  </a:lnTo>
                  <a:lnTo>
                    <a:pt x="3948" y="254466"/>
                  </a:lnTo>
                  <a:lnTo>
                    <a:pt x="0" y="303530"/>
                  </a:lnTo>
                  <a:lnTo>
                    <a:pt x="3948" y="352548"/>
                  </a:lnTo>
                  <a:lnTo>
                    <a:pt x="15383" y="399026"/>
                  </a:lnTo>
                  <a:lnTo>
                    <a:pt x="33686" y="442348"/>
                  </a:lnTo>
                  <a:lnTo>
                    <a:pt x="58239" y="481897"/>
                  </a:lnTo>
                  <a:lnTo>
                    <a:pt x="88423" y="517054"/>
                  </a:lnTo>
                  <a:lnTo>
                    <a:pt x="123622" y="547204"/>
                  </a:lnTo>
                  <a:lnTo>
                    <a:pt x="163217" y="571728"/>
                  </a:lnTo>
                  <a:lnTo>
                    <a:pt x="206590" y="590009"/>
                  </a:lnTo>
                  <a:lnTo>
                    <a:pt x="253123" y="601431"/>
                  </a:lnTo>
                  <a:lnTo>
                    <a:pt x="302199" y="605375"/>
                  </a:lnTo>
                  <a:lnTo>
                    <a:pt x="351322" y="601431"/>
                  </a:lnTo>
                  <a:lnTo>
                    <a:pt x="397983" y="590009"/>
                  </a:lnTo>
                  <a:lnTo>
                    <a:pt x="441545" y="571728"/>
                  </a:lnTo>
                  <a:lnTo>
                    <a:pt x="481370" y="547204"/>
                  </a:lnTo>
                  <a:lnTo>
                    <a:pt x="516818" y="517054"/>
                  </a:lnTo>
                  <a:lnTo>
                    <a:pt x="547253" y="481897"/>
                  </a:lnTo>
                  <a:lnTo>
                    <a:pt x="572035" y="442348"/>
                  </a:lnTo>
                  <a:lnTo>
                    <a:pt x="590527" y="399026"/>
                  </a:lnTo>
                  <a:lnTo>
                    <a:pt x="602090" y="352548"/>
                  </a:lnTo>
                  <a:lnTo>
                    <a:pt x="606086" y="303530"/>
                  </a:lnTo>
                  <a:lnTo>
                    <a:pt x="602090" y="254466"/>
                  </a:lnTo>
                  <a:lnTo>
                    <a:pt x="590527" y="207859"/>
                  </a:lnTo>
                  <a:lnTo>
                    <a:pt x="572035" y="164348"/>
                  </a:lnTo>
                  <a:lnTo>
                    <a:pt x="547253" y="124570"/>
                  </a:lnTo>
                  <a:lnTo>
                    <a:pt x="516818" y="89163"/>
                  </a:lnTo>
                  <a:lnTo>
                    <a:pt x="481370" y="58764"/>
                  </a:lnTo>
                  <a:lnTo>
                    <a:pt x="441545" y="34011"/>
                  </a:lnTo>
                  <a:lnTo>
                    <a:pt x="397983" y="15541"/>
                  </a:lnTo>
                  <a:lnTo>
                    <a:pt x="351322" y="3991"/>
                  </a:lnTo>
                  <a:lnTo>
                    <a:pt x="302199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594856" y="3182033"/>
              <a:ext cx="606425" cy="605790"/>
            </a:xfrm>
            <a:custGeom>
              <a:avLst/>
              <a:gdLst/>
              <a:ahLst/>
              <a:cxnLst/>
              <a:rect l="l" t="t" r="r" b="b"/>
              <a:pathLst>
                <a:path w="606425" h="605789">
                  <a:moveTo>
                    <a:pt x="0" y="303530"/>
                  </a:moveTo>
                  <a:lnTo>
                    <a:pt x="3948" y="254466"/>
                  </a:lnTo>
                  <a:lnTo>
                    <a:pt x="15383" y="207859"/>
                  </a:lnTo>
                  <a:lnTo>
                    <a:pt x="33686" y="164348"/>
                  </a:lnTo>
                  <a:lnTo>
                    <a:pt x="58239" y="124570"/>
                  </a:lnTo>
                  <a:lnTo>
                    <a:pt x="88423" y="89163"/>
                  </a:lnTo>
                  <a:lnTo>
                    <a:pt x="123622" y="58764"/>
                  </a:lnTo>
                  <a:lnTo>
                    <a:pt x="163217" y="34011"/>
                  </a:lnTo>
                  <a:lnTo>
                    <a:pt x="206590" y="15541"/>
                  </a:lnTo>
                  <a:lnTo>
                    <a:pt x="253123" y="3991"/>
                  </a:lnTo>
                  <a:lnTo>
                    <a:pt x="302199" y="0"/>
                  </a:lnTo>
                  <a:lnTo>
                    <a:pt x="351322" y="3991"/>
                  </a:lnTo>
                  <a:lnTo>
                    <a:pt x="397983" y="15541"/>
                  </a:lnTo>
                  <a:lnTo>
                    <a:pt x="441545" y="34011"/>
                  </a:lnTo>
                  <a:lnTo>
                    <a:pt x="481370" y="58764"/>
                  </a:lnTo>
                  <a:lnTo>
                    <a:pt x="516818" y="89163"/>
                  </a:lnTo>
                  <a:lnTo>
                    <a:pt x="547253" y="124570"/>
                  </a:lnTo>
                  <a:lnTo>
                    <a:pt x="572035" y="164348"/>
                  </a:lnTo>
                  <a:lnTo>
                    <a:pt x="590527" y="207859"/>
                  </a:lnTo>
                  <a:lnTo>
                    <a:pt x="602090" y="254466"/>
                  </a:lnTo>
                  <a:lnTo>
                    <a:pt x="606086" y="303530"/>
                  </a:lnTo>
                  <a:lnTo>
                    <a:pt x="602090" y="352548"/>
                  </a:lnTo>
                  <a:lnTo>
                    <a:pt x="590527" y="399026"/>
                  </a:lnTo>
                  <a:lnTo>
                    <a:pt x="572035" y="442348"/>
                  </a:lnTo>
                  <a:lnTo>
                    <a:pt x="547253" y="481897"/>
                  </a:lnTo>
                  <a:lnTo>
                    <a:pt x="516818" y="517054"/>
                  </a:lnTo>
                  <a:lnTo>
                    <a:pt x="481370" y="547204"/>
                  </a:lnTo>
                  <a:lnTo>
                    <a:pt x="441545" y="571728"/>
                  </a:lnTo>
                  <a:lnTo>
                    <a:pt x="397983" y="590009"/>
                  </a:lnTo>
                  <a:lnTo>
                    <a:pt x="351322" y="601431"/>
                  </a:lnTo>
                  <a:lnTo>
                    <a:pt x="302199" y="605375"/>
                  </a:lnTo>
                  <a:lnTo>
                    <a:pt x="253123" y="601431"/>
                  </a:lnTo>
                  <a:lnTo>
                    <a:pt x="206590" y="590009"/>
                  </a:lnTo>
                  <a:lnTo>
                    <a:pt x="163217" y="571728"/>
                  </a:lnTo>
                  <a:lnTo>
                    <a:pt x="123622" y="547204"/>
                  </a:lnTo>
                  <a:lnTo>
                    <a:pt x="88423" y="517054"/>
                  </a:lnTo>
                  <a:lnTo>
                    <a:pt x="58239" y="481897"/>
                  </a:lnTo>
                  <a:lnTo>
                    <a:pt x="33686" y="442348"/>
                  </a:lnTo>
                  <a:lnTo>
                    <a:pt x="15383" y="399026"/>
                  </a:lnTo>
                  <a:lnTo>
                    <a:pt x="3948" y="352548"/>
                  </a:lnTo>
                  <a:lnTo>
                    <a:pt x="0" y="303530"/>
                  </a:lnTo>
                  <a:close/>
                </a:path>
              </a:pathLst>
            </a:custGeom>
            <a:ln w="20248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78641" y="1978092"/>
              <a:ext cx="606425" cy="603885"/>
            </a:xfrm>
            <a:custGeom>
              <a:avLst/>
              <a:gdLst/>
              <a:ahLst/>
              <a:cxnLst/>
              <a:rect l="l" t="t" r="r" b="b"/>
              <a:pathLst>
                <a:path w="606425" h="603885">
                  <a:moveTo>
                    <a:pt x="303887" y="0"/>
                  </a:moveTo>
                  <a:lnTo>
                    <a:pt x="254354" y="3894"/>
                  </a:lnTo>
                  <a:lnTo>
                    <a:pt x="207454" y="15189"/>
                  </a:lnTo>
                  <a:lnTo>
                    <a:pt x="163796" y="33299"/>
                  </a:lnTo>
                  <a:lnTo>
                    <a:pt x="123987" y="57642"/>
                  </a:lnTo>
                  <a:lnTo>
                    <a:pt x="88634" y="87632"/>
                  </a:lnTo>
                  <a:lnTo>
                    <a:pt x="58347" y="122687"/>
                  </a:lnTo>
                  <a:lnTo>
                    <a:pt x="33731" y="162221"/>
                  </a:lnTo>
                  <a:lnTo>
                    <a:pt x="15397" y="205652"/>
                  </a:lnTo>
                  <a:lnTo>
                    <a:pt x="3950" y="252395"/>
                  </a:lnTo>
                  <a:lnTo>
                    <a:pt x="0" y="301867"/>
                  </a:lnTo>
                  <a:lnTo>
                    <a:pt x="3950" y="350840"/>
                  </a:lnTo>
                  <a:lnTo>
                    <a:pt x="15397" y="397281"/>
                  </a:lnTo>
                  <a:lnTo>
                    <a:pt x="33731" y="440572"/>
                  </a:lnTo>
                  <a:lnTo>
                    <a:pt x="58347" y="480094"/>
                  </a:lnTo>
                  <a:lnTo>
                    <a:pt x="88634" y="515231"/>
                  </a:lnTo>
                  <a:lnTo>
                    <a:pt x="123987" y="545364"/>
                  </a:lnTo>
                  <a:lnTo>
                    <a:pt x="163796" y="569876"/>
                  </a:lnTo>
                  <a:lnTo>
                    <a:pt x="207454" y="588150"/>
                  </a:lnTo>
                  <a:lnTo>
                    <a:pt x="254354" y="599567"/>
                  </a:lnTo>
                  <a:lnTo>
                    <a:pt x="303887" y="603510"/>
                  </a:lnTo>
                  <a:lnTo>
                    <a:pt x="352962" y="599567"/>
                  </a:lnTo>
                  <a:lnTo>
                    <a:pt x="399496" y="588150"/>
                  </a:lnTo>
                  <a:lnTo>
                    <a:pt x="442869" y="569876"/>
                  </a:lnTo>
                  <a:lnTo>
                    <a:pt x="482464" y="545364"/>
                  </a:lnTo>
                  <a:lnTo>
                    <a:pt x="517662" y="515231"/>
                  </a:lnTo>
                  <a:lnTo>
                    <a:pt x="547847" y="480094"/>
                  </a:lnTo>
                  <a:lnTo>
                    <a:pt x="572400" y="440572"/>
                  </a:lnTo>
                  <a:lnTo>
                    <a:pt x="590702" y="397281"/>
                  </a:lnTo>
                  <a:lnTo>
                    <a:pt x="602137" y="350840"/>
                  </a:lnTo>
                  <a:lnTo>
                    <a:pt x="606086" y="301867"/>
                  </a:lnTo>
                  <a:lnTo>
                    <a:pt x="602137" y="252396"/>
                  </a:lnTo>
                  <a:lnTo>
                    <a:pt x="590702" y="205652"/>
                  </a:lnTo>
                  <a:lnTo>
                    <a:pt x="572400" y="162221"/>
                  </a:lnTo>
                  <a:lnTo>
                    <a:pt x="547847" y="122687"/>
                  </a:lnTo>
                  <a:lnTo>
                    <a:pt x="517662" y="87632"/>
                  </a:lnTo>
                  <a:lnTo>
                    <a:pt x="482464" y="57642"/>
                  </a:lnTo>
                  <a:lnTo>
                    <a:pt x="442869" y="33299"/>
                  </a:lnTo>
                  <a:lnTo>
                    <a:pt x="399496" y="15189"/>
                  </a:lnTo>
                  <a:lnTo>
                    <a:pt x="352962" y="3894"/>
                  </a:lnTo>
                  <a:lnTo>
                    <a:pt x="303887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78641" y="1978092"/>
              <a:ext cx="606425" cy="603885"/>
            </a:xfrm>
            <a:custGeom>
              <a:avLst/>
              <a:gdLst/>
              <a:ahLst/>
              <a:cxnLst/>
              <a:rect l="l" t="t" r="r" b="b"/>
              <a:pathLst>
                <a:path w="606425" h="603885">
                  <a:moveTo>
                    <a:pt x="0" y="301867"/>
                  </a:moveTo>
                  <a:lnTo>
                    <a:pt x="3950" y="252395"/>
                  </a:lnTo>
                  <a:lnTo>
                    <a:pt x="15397" y="205652"/>
                  </a:lnTo>
                  <a:lnTo>
                    <a:pt x="33731" y="162221"/>
                  </a:lnTo>
                  <a:lnTo>
                    <a:pt x="58347" y="122687"/>
                  </a:lnTo>
                  <a:lnTo>
                    <a:pt x="88634" y="87632"/>
                  </a:lnTo>
                  <a:lnTo>
                    <a:pt x="123987" y="57642"/>
                  </a:lnTo>
                  <a:lnTo>
                    <a:pt x="163796" y="33299"/>
                  </a:lnTo>
                  <a:lnTo>
                    <a:pt x="207454" y="15189"/>
                  </a:lnTo>
                  <a:lnTo>
                    <a:pt x="254354" y="3894"/>
                  </a:lnTo>
                  <a:lnTo>
                    <a:pt x="303887" y="0"/>
                  </a:lnTo>
                  <a:lnTo>
                    <a:pt x="352962" y="3894"/>
                  </a:lnTo>
                  <a:lnTo>
                    <a:pt x="399496" y="15189"/>
                  </a:lnTo>
                  <a:lnTo>
                    <a:pt x="442869" y="33299"/>
                  </a:lnTo>
                  <a:lnTo>
                    <a:pt x="482464" y="57642"/>
                  </a:lnTo>
                  <a:lnTo>
                    <a:pt x="517662" y="87632"/>
                  </a:lnTo>
                  <a:lnTo>
                    <a:pt x="547847" y="122687"/>
                  </a:lnTo>
                  <a:lnTo>
                    <a:pt x="572400" y="162221"/>
                  </a:lnTo>
                  <a:lnTo>
                    <a:pt x="590702" y="205652"/>
                  </a:lnTo>
                  <a:lnTo>
                    <a:pt x="602137" y="252395"/>
                  </a:lnTo>
                  <a:lnTo>
                    <a:pt x="606086" y="301867"/>
                  </a:lnTo>
                  <a:lnTo>
                    <a:pt x="602137" y="350840"/>
                  </a:lnTo>
                  <a:lnTo>
                    <a:pt x="590702" y="397281"/>
                  </a:lnTo>
                  <a:lnTo>
                    <a:pt x="572400" y="440572"/>
                  </a:lnTo>
                  <a:lnTo>
                    <a:pt x="547847" y="480094"/>
                  </a:lnTo>
                  <a:lnTo>
                    <a:pt x="517662" y="515231"/>
                  </a:lnTo>
                  <a:lnTo>
                    <a:pt x="482464" y="545364"/>
                  </a:lnTo>
                  <a:lnTo>
                    <a:pt x="442869" y="569876"/>
                  </a:lnTo>
                  <a:lnTo>
                    <a:pt x="399496" y="588150"/>
                  </a:lnTo>
                  <a:lnTo>
                    <a:pt x="352962" y="599567"/>
                  </a:lnTo>
                  <a:lnTo>
                    <a:pt x="303887" y="603510"/>
                  </a:lnTo>
                  <a:lnTo>
                    <a:pt x="254354" y="599567"/>
                  </a:lnTo>
                  <a:lnTo>
                    <a:pt x="207454" y="588150"/>
                  </a:lnTo>
                  <a:lnTo>
                    <a:pt x="163796" y="569876"/>
                  </a:lnTo>
                  <a:lnTo>
                    <a:pt x="123987" y="545364"/>
                  </a:lnTo>
                  <a:lnTo>
                    <a:pt x="88634" y="515231"/>
                  </a:lnTo>
                  <a:lnTo>
                    <a:pt x="58347" y="480094"/>
                  </a:lnTo>
                  <a:lnTo>
                    <a:pt x="33731" y="440572"/>
                  </a:lnTo>
                  <a:lnTo>
                    <a:pt x="15397" y="397281"/>
                  </a:lnTo>
                  <a:lnTo>
                    <a:pt x="3950" y="350840"/>
                  </a:lnTo>
                  <a:lnTo>
                    <a:pt x="0" y="301867"/>
                  </a:lnTo>
                  <a:close/>
                </a:path>
              </a:pathLst>
            </a:custGeom>
            <a:ln w="20248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48904" y="4630547"/>
              <a:ext cx="606425" cy="605790"/>
            </a:xfrm>
            <a:custGeom>
              <a:avLst/>
              <a:gdLst/>
              <a:ahLst/>
              <a:cxnLst/>
              <a:rect l="l" t="t" r="r" b="b"/>
              <a:pathLst>
                <a:path w="606425" h="605789">
                  <a:moveTo>
                    <a:pt x="303882" y="0"/>
                  </a:moveTo>
                  <a:lnTo>
                    <a:pt x="254761" y="3944"/>
                  </a:lnTo>
                  <a:lnTo>
                    <a:pt x="208100" y="15365"/>
                  </a:lnTo>
                  <a:lnTo>
                    <a:pt x="164539" y="33647"/>
                  </a:lnTo>
                  <a:lnTo>
                    <a:pt x="124715" y="58171"/>
                  </a:lnTo>
                  <a:lnTo>
                    <a:pt x="89267" y="88320"/>
                  </a:lnTo>
                  <a:lnTo>
                    <a:pt x="58832" y="123478"/>
                  </a:lnTo>
                  <a:lnTo>
                    <a:pt x="34050" y="163027"/>
                  </a:lnTo>
                  <a:lnTo>
                    <a:pt x="15559" y="206349"/>
                  </a:lnTo>
                  <a:lnTo>
                    <a:pt x="3996" y="252827"/>
                  </a:lnTo>
                  <a:lnTo>
                    <a:pt x="0" y="301844"/>
                  </a:lnTo>
                  <a:lnTo>
                    <a:pt x="3996" y="351325"/>
                  </a:lnTo>
                  <a:lnTo>
                    <a:pt x="15559" y="398173"/>
                  </a:lnTo>
                  <a:lnTo>
                    <a:pt x="34050" y="441782"/>
                  </a:lnTo>
                  <a:lnTo>
                    <a:pt x="58832" y="481546"/>
                  </a:lnTo>
                  <a:lnTo>
                    <a:pt x="89267" y="516858"/>
                  </a:lnTo>
                  <a:lnTo>
                    <a:pt x="124715" y="547110"/>
                  </a:lnTo>
                  <a:lnTo>
                    <a:pt x="164539" y="571695"/>
                  </a:lnTo>
                  <a:lnTo>
                    <a:pt x="208100" y="590008"/>
                  </a:lnTo>
                  <a:lnTo>
                    <a:pt x="254761" y="601441"/>
                  </a:lnTo>
                  <a:lnTo>
                    <a:pt x="303882" y="605386"/>
                  </a:lnTo>
                  <a:lnTo>
                    <a:pt x="352964" y="601441"/>
                  </a:lnTo>
                  <a:lnTo>
                    <a:pt x="399502" y="590008"/>
                  </a:lnTo>
                  <a:lnTo>
                    <a:pt x="442879" y="571695"/>
                  </a:lnTo>
                  <a:lnTo>
                    <a:pt x="482477" y="547110"/>
                  </a:lnTo>
                  <a:lnTo>
                    <a:pt x="517677" y="516858"/>
                  </a:lnTo>
                  <a:lnTo>
                    <a:pt x="547864" y="481546"/>
                  </a:lnTo>
                  <a:lnTo>
                    <a:pt x="572417" y="441782"/>
                  </a:lnTo>
                  <a:lnTo>
                    <a:pt x="590720" y="398173"/>
                  </a:lnTo>
                  <a:lnTo>
                    <a:pt x="602155" y="351325"/>
                  </a:lnTo>
                  <a:lnTo>
                    <a:pt x="606104" y="301844"/>
                  </a:lnTo>
                  <a:lnTo>
                    <a:pt x="602155" y="252827"/>
                  </a:lnTo>
                  <a:lnTo>
                    <a:pt x="590720" y="206349"/>
                  </a:lnTo>
                  <a:lnTo>
                    <a:pt x="572417" y="163027"/>
                  </a:lnTo>
                  <a:lnTo>
                    <a:pt x="547864" y="123478"/>
                  </a:lnTo>
                  <a:lnTo>
                    <a:pt x="517677" y="88320"/>
                  </a:lnTo>
                  <a:lnTo>
                    <a:pt x="482477" y="58171"/>
                  </a:lnTo>
                  <a:lnTo>
                    <a:pt x="442879" y="33647"/>
                  </a:lnTo>
                  <a:lnTo>
                    <a:pt x="399502" y="15365"/>
                  </a:lnTo>
                  <a:lnTo>
                    <a:pt x="352964" y="3944"/>
                  </a:lnTo>
                  <a:lnTo>
                    <a:pt x="303882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48904" y="4630547"/>
              <a:ext cx="606425" cy="605790"/>
            </a:xfrm>
            <a:custGeom>
              <a:avLst/>
              <a:gdLst/>
              <a:ahLst/>
              <a:cxnLst/>
              <a:rect l="l" t="t" r="r" b="b"/>
              <a:pathLst>
                <a:path w="606425" h="605789">
                  <a:moveTo>
                    <a:pt x="0" y="301844"/>
                  </a:moveTo>
                  <a:lnTo>
                    <a:pt x="3996" y="252827"/>
                  </a:lnTo>
                  <a:lnTo>
                    <a:pt x="15559" y="206349"/>
                  </a:lnTo>
                  <a:lnTo>
                    <a:pt x="34050" y="163027"/>
                  </a:lnTo>
                  <a:lnTo>
                    <a:pt x="58832" y="123478"/>
                  </a:lnTo>
                  <a:lnTo>
                    <a:pt x="89267" y="88320"/>
                  </a:lnTo>
                  <a:lnTo>
                    <a:pt x="124715" y="58171"/>
                  </a:lnTo>
                  <a:lnTo>
                    <a:pt x="164539" y="33647"/>
                  </a:lnTo>
                  <a:lnTo>
                    <a:pt x="208100" y="15365"/>
                  </a:lnTo>
                  <a:lnTo>
                    <a:pt x="254761" y="3944"/>
                  </a:lnTo>
                  <a:lnTo>
                    <a:pt x="303882" y="0"/>
                  </a:lnTo>
                  <a:lnTo>
                    <a:pt x="352964" y="3944"/>
                  </a:lnTo>
                  <a:lnTo>
                    <a:pt x="399502" y="15365"/>
                  </a:lnTo>
                  <a:lnTo>
                    <a:pt x="442879" y="33647"/>
                  </a:lnTo>
                  <a:lnTo>
                    <a:pt x="482477" y="58171"/>
                  </a:lnTo>
                  <a:lnTo>
                    <a:pt x="517677" y="88320"/>
                  </a:lnTo>
                  <a:lnTo>
                    <a:pt x="547864" y="123478"/>
                  </a:lnTo>
                  <a:lnTo>
                    <a:pt x="572417" y="163027"/>
                  </a:lnTo>
                  <a:lnTo>
                    <a:pt x="590720" y="206349"/>
                  </a:lnTo>
                  <a:lnTo>
                    <a:pt x="602155" y="252827"/>
                  </a:lnTo>
                  <a:lnTo>
                    <a:pt x="606104" y="301844"/>
                  </a:lnTo>
                  <a:lnTo>
                    <a:pt x="602155" y="351325"/>
                  </a:lnTo>
                  <a:lnTo>
                    <a:pt x="590720" y="398173"/>
                  </a:lnTo>
                  <a:lnTo>
                    <a:pt x="572417" y="441782"/>
                  </a:lnTo>
                  <a:lnTo>
                    <a:pt x="547864" y="481546"/>
                  </a:lnTo>
                  <a:lnTo>
                    <a:pt x="517677" y="516858"/>
                  </a:lnTo>
                  <a:lnTo>
                    <a:pt x="482477" y="547110"/>
                  </a:lnTo>
                  <a:lnTo>
                    <a:pt x="442879" y="571695"/>
                  </a:lnTo>
                  <a:lnTo>
                    <a:pt x="399502" y="590008"/>
                  </a:lnTo>
                  <a:lnTo>
                    <a:pt x="352964" y="601441"/>
                  </a:lnTo>
                  <a:lnTo>
                    <a:pt x="303882" y="605386"/>
                  </a:lnTo>
                  <a:lnTo>
                    <a:pt x="254761" y="601441"/>
                  </a:lnTo>
                  <a:lnTo>
                    <a:pt x="208100" y="590008"/>
                  </a:lnTo>
                  <a:lnTo>
                    <a:pt x="164539" y="571695"/>
                  </a:lnTo>
                  <a:lnTo>
                    <a:pt x="124715" y="547110"/>
                  </a:lnTo>
                  <a:lnTo>
                    <a:pt x="89267" y="516858"/>
                  </a:lnTo>
                  <a:lnTo>
                    <a:pt x="58832" y="481546"/>
                  </a:lnTo>
                  <a:lnTo>
                    <a:pt x="34050" y="441782"/>
                  </a:lnTo>
                  <a:lnTo>
                    <a:pt x="15559" y="398173"/>
                  </a:lnTo>
                  <a:lnTo>
                    <a:pt x="3996" y="351324"/>
                  </a:lnTo>
                  <a:lnTo>
                    <a:pt x="0" y="301844"/>
                  </a:lnTo>
                  <a:close/>
                </a:path>
              </a:pathLst>
            </a:custGeom>
            <a:ln w="20248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179563" y="2902126"/>
              <a:ext cx="606425" cy="605790"/>
            </a:xfrm>
            <a:custGeom>
              <a:avLst/>
              <a:gdLst/>
              <a:ahLst/>
              <a:cxnLst/>
              <a:rect l="l" t="t" r="r" b="b"/>
              <a:pathLst>
                <a:path w="606425" h="605789">
                  <a:moveTo>
                    <a:pt x="302266" y="0"/>
                  </a:moveTo>
                  <a:lnTo>
                    <a:pt x="253167" y="3943"/>
                  </a:lnTo>
                  <a:lnTo>
                    <a:pt x="206616" y="15361"/>
                  </a:lnTo>
                  <a:lnTo>
                    <a:pt x="163230" y="33638"/>
                  </a:lnTo>
                  <a:lnTo>
                    <a:pt x="123627" y="58157"/>
                  </a:lnTo>
                  <a:lnTo>
                    <a:pt x="88423" y="88301"/>
                  </a:lnTo>
                  <a:lnTo>
                    <a:pt x="58236" y="123454"/>
                  </a:lnTo>
                  <a:lnTo>
                    <a:pt x="33683" y="162999"/>
                  </a:lnTo>
                  <a:lnTo>
                    <a:pt x="15382" y="206320"/>
                  </a:lnTo>
                  <a:lnTo>
                    <a:pt x="3948" y="252800"/>
                  </a:lnTo>
                  <a:lnTo>
                    <a:pt x="0" y="301822"/>
                  </a:lnTo>
                  <a:lnTo>
                    <a:pt x="3948" y="351296"/>
                  </a:lnTo>
                  <a:lnTo>
                    <a:pt x="15382" y="398140"/>
                  </a:lnTo>
                  <a:lnTo>
                    <a:pt x="33683" y="441747"/>
                  </a:lnTo>
                  <a:lnTo>
                    <a:pt x="58236" y="481510"/>
                  </a:lnTo>
                  <a:lnTo>
                    <a:pt x="88423" y="516821"/>
                  </a:lnTo>
                  <a:lnTo>
                    <a:pt x="123627" y="547073"/>
                  </a:lnTo>
                  <a:lnTo>
                    <a:pt x="163230" y="571660"/>
                  </a:lnTo>
                  <a:lnTo>
                    <a:pt x="206616" y="589973"/>
                  </a:lnTo>
                  <a:lnTo>
                    <a:pt x="253167" y="601407"/>
                  </a:lnTo>
                  <a:lnTo>
                    <a:pt x="302266" y="605353"/>
                  </a:lnTo>
                  <a:lnTo>
                    <a:pt x="351410" y="601407"/>
                  </a:lnTo>
                  <a:lnTo>
                    <a:pt x="398081" y="589973"/>
                  </a:lnTo>
                  <a:lnTo>
                    <a:pt x="441643" y="571660"/>
                  </a:lnTo>
                  <a:lnTo>
                    <a:pt x="481460" y="547073"/>
                  </a:lnTo>
                  <a:lnTo>
                    <a:pt x="516897" y="516821"/>
                  </a:lnTo>
                  <a:lnTo>
                    <a:pt x="547317" y="481510"/>
                  </a:lnTo>
                  <a:lnTo>
                    <a:pt x="572084" y="441747"/>
                  </a:lnTo>
                  <a:lnTo>
                    <a:pt x="590563" y="398140"/>
                  </a:lnTo>
                  <a:lnTo>
                    <a:pt x="602116" y="351296"/>
                  </a:lnTo>
                  <a:lnTo>
                    <a:pt x="606109" y="301822"/>
                  </a:lnTo>
                  <a:lnTo>
                    <a:pt x="602116" y="252800"/>
                  </a:lnTo>
                  <a:lnTo>
                    <a:pt x="590563" y="206320"/>
                  </a:lnTo>
                  <a:lnTo>
                    <a:pt x="572084" y="162999"/>
                  </a:lnTo>
                  <a:lnTo>
                    <a:pt x="547317" y="123454"/>
                  </a:lnTo>
                  <a:lnTo>
                    <a:pt x="516897" y="88301"/>
                  </a:lnTo>
                  <a:lnTo>
                    <a:pt x="481460" y="58157"/>
                  </a:lnTo>
                  <a:lnTo>
                    <a:pt x="441643" y="33638"/>
                  </a:lnTo>
                  <a:lnTo>
                    <a:pt x="398081" y="15361"/>
                  </a:lnTo>
                  <a:lnTo>
                    <a:pt x="351410" y="3943"/>
                  </a:lnTo>
                  <a:lnTo>
                    <a:pt x="302266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179563" y="2902126"/>
              <a:ext cx="606425" cy="605790"/>
            </a:xfrm>
            <a:custGeom>
              <a:avLst/>
              <a:gdLst/>
              <a:ahLst/>
              <a:cxnLst/>
              <a:rect l="l" t="t" r="r" b="b"/>
              <a:pathLst>
                <a:path w="606425" h="605789">
                  <a:moveTo>
                    <a:pt x="0" y="301822"/>
                  </a:moveTo>
                  <a:lnTo>
                    <a:pt x="3948" y="252800"/>
                  </a:lnTo>
                  <a:lnTo>
                    <a:pt x="15382" y="206320"/>
                  </a:lnTo>
                  <a:lnTo>
                    <a:pt x="33683" y="162999"/>
                  </a:lnTo>
                  <a:lnTo>
                    <a:pt x="58236" y="123454"/>
                  </a:lnTo>
                  <a:lnTo>
                    <a:pt x="88423" y="88301"/>
                  </a:lnTo>
                  <a:lnTo>
                    <a:pt x="123627" y="58157"/>
                  </a:lnTo>
                  <a:lnTo>
                    <a:pt x="163230" y="33638"/>
                  </a:lnTo>
                  <a:lnTo>
                    <a:pt x="206616" y="15361"/>
                  </a:lnTo>
                  <a:lnTo>
                    <a:pt x="253167" y="3943"/>
                  </a:lnTo>
                  <a:lnTo>
                    <a:pt x="302266" y="0"/>
                  </a:lnTo>
                  <a:lnTo>
                    <a:pt x="351410" y="3943"/>
                  </a:lnTo>
                  <a:lnTo>
                    <a:pt x="398081" y="15361"/>
                  </a:lnTo>
                  <a:lnTo>
                    <a:pt x="441643" y="33638"/>
                  </a:lnTo>
                  <a:lnTo>
                    <a:pt x="481460" y="58157"/>
                  </a:lnTo>
                  <a:lnTo>
                    <a:pt x="516897" y="88301"/>
                  </a:lnTo>
                  <a:lnTo>
                    <a:pt x="547317" y="123454"/>
                  </a:lnTo>
                  <a:lnTo>
                    <a:pt x="572084" y="162999"/>
                  </a:lnTo>
                  <a:lnTo>
                    <a:pt x="590563" y="206320"/>
                  </a:lnTo>
                  <a:lnTo>
                    <a:pt x="602116" y="252800"/>
                  </a:lnTo>
                  <a:lnTo>
                    <a:pt x="606109" y="301822"/>
                  </a:lnTo>
                  <a:lnTo>
                    <a:pt x="602116" y="351296"/>
                  </a:lnTo>
                  <a:lnTo>
                    <a:pt x="590563" y="398140"/>
                  </a:lnTo>
                  <a:lnTo>
                    <a:pt x="572084" y="441747"/>
                  </a:lnTo>
                  <a:lnTo>
                    <a:pt x="547317" y="481510"/>
                  </a:lnTo>
                  <a:lnTo>
                    <a:pt x="516897" y="516821"/>
                  </a:lnTo>
                  <a:lnTo>
                    <a:pt x="481460" y="547073"/>
                  </a:lnTo>
                  <a:lnTo>
                    <a:pt x="441643" y="571660"/>
                  </a:lnTo>
                  <a:lnTo>
                    <a:pt x="398081" y="589973"/>
                  </a:lnTo>
                  <a:lnTo>
                    <a:pt x="351410" y="601407"/>
                  </a:lnTo>
                  <a:lnTo>
                    <a:pt x="302266" y="605353"/>
                  </a:lnTo>
                  <a:lnTo>
                    <a:pt x="253167" y="601407"/>
                  </a:lnTo>
                  <a:lnTo>
                    <a:pt x="206616" y="589973"/>
                  </a:lnTo>
                  <a:lnTo>
                    <a:pt x="163230" y="571660"/>
                  </a:lnTo>
                  <a:lnTo>
                    <a:pt x="123627" y="547073"/>
                  </a:lnTo>
                  <a:lnTo>
                    <a:pt x="88423" y="516821"/>
                  </a:lnTo>
                  <a:lnTo>
                    <a:pt x="58236" y="481510"/>
                  </a:lnTo>
                  <a:lnTo>
                    <a:pt x="33683" y="441747"/>
                  </a:lnTo>
                  <a:lnTo>
                    <a:pt x="15382" y="398140"/>
                  </a:lnTo>
                  <a:lnTo>
                    <a:pt x="3948" y="351296"/>
                  </a:lnTo>
                  <a:lnTo>
                    <a:pt x="0" y="301822"/>
                  </a:lnTo>
                  <a:close/>
                </a:path>
              </a:pathLst>
            </a:custGeom>
            <a:ln w="20248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206545" y="2225790"/>
              <a:ext cx="192478" cy="1216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58258" y="3440025"/>
              <a:ext cx="187391" cy="1231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819406" y="3467020"/>
              <a:ext cx="81024" cy="961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922375" y="3441711"/>
              <a:ext cx="82735" cy="1231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389573" y="2308506"/>
              <a:ext cx="82600" cy="944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395628" y="3185405"/>
              <a:ext cx="81024" cy="9611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492433" y="2279960"/>
              <a:ext cx="89573" cy="12474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498710" y="3158410"/>
              <a:ext cx="86201" cy="1231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389573" y="4026857"/>
              <a:ext cx="190608" cy="12479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58258" y="4915534"/>
              <a:ext cx="82712" cy="9611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78130" y="4886876"/>
              <a:ext cx="40640" cy="125095"/>
            </a:xfrm>
            <a:custGeom>
              <a:avLst/>
              <a:gdLst/>
              <a:ahLst/>
              <a:cxnLst/>
              <a:rect l="l" t="t" r="r" b="b"/>
              <a:pathLst>
                <a:path w="40640" h="125095">
                  <a:moveTo>
                    <a:pt x="39234" y="16857"/>
                  </a:moveTo>
                  <a:lnTo>
                    <a:pt x="18568" y="16857"/>
                  </a:lnTo>
                  <a:lnTo>
                    <a:pt x="19280" y="25023"/>
                  </a:lnTo>
                  <a:lnTo>
                    <a:pt x="19201" y="34139"/>
                  </a:lnTo>
                  <a:lnTo>
                    <a:pt x="18805" y="43892"/>
                  </a:lnTo>
                  <a:lnTo>
                    <a:pt x="18568" y="53967"/>
                  </a:lnTo>
                  <a:lnTo>
                    <a:pt x="18568" y="123084"/>
                  </a:lnTo>
                  <a:lnTo>
                    <a:pt x="20256" y="124770"/>
                  </a:lnTo>
                  <a:lnTo>
                    <a:pt x="28696" y="123084"/>
                  </a:lnTo>
                  <a:lnTo>
                    <a:pt x="38824" y="123084"/>
                  </a:lnTo>
                  <a:lnTo>
                    <a:pt x="38909" y="34139"/>
                  </a:lnTo>
                  <a:lnTo>
                    <a:pt x="39035" y="21496"/>
                  </a:lnTo>
                  <a:lnTo>
                    <a:pt x="39234" y="16857"/>
                  </a:lnTo>
                  <a:close/>
                </a:path>
                <a:path w="40640" h="125095">
                  <a:moveTo>
                    <a:pt x="38824" y="0"/>
                  </a:moveTo>
                  <a:lnTo>
                    <a:pt x="28748" y="1975"/>
                  </a:lnTo>
                  <a:lnTo>
                    <a:pt x="20256" y="3160"/>
                  </a:lnTo>
                  <a:lnTo>
                    <a:pt x="1688" y="5057"/>
                  </a:lnTo>
                  <a:lnTo>
                    <a:pt x="1688" y="11800"/>
                  </a:lnTo>
                  <a:lnTo>
                    <a:pt x="0" y="13486"/>
                  </a:lnTo>
                  <a:lnTo>
                    <a:pt x="0" y="18543"/>
                  </a:lnTo>
                  <a:lnTo>
                    <a:pt x="1688" y="20229"/>
                  </a:lnTo>
                  <a:lnTo>
                    <a:pt x="8440" y="18543"/>
                  </a:lnTo>
                  <a:lnTo>
                    <a:pt x="11816" y="18543"/>
                  </a:lnTo>
                  <a:lnTo>
                    <a:pt x="18568" y="16857"/>
                  </a:lnTo>
                  <a:lnTo>
                    <a:pt x="39234" y="16857"/>
                  </a:lnTo>
                  <a:lnTo>
                    <a:pt x="39536" y="9851"/>
                  </a:lnTo>
                  <a:lnTo>
                    <a:pt x="40512" y="1685"/>
                  </a:lnTo>
                  <a:lnTo>
                    <a:pt x="388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802504" y="4915534"/>
              <a:ext cx="82735" cy="9611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907183" y="4888562"/>
              <a:ext cx="82735" cy="1230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5061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 </a:t>
            </a:r>
            <a:r>
              <a:rPr dirty="0"/>
              <a:t>semicentralized p2p</a:t>
            </a:r>
            <a:r>
              <a:rPr spc="-140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FF68E73B-C291-424C-B140-BC549230E73E}" type="datetime1">
              <a:rPr lang="en-US" smtClean="0"/>
              <a:t>11/7/2020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930667" y="1599182"/>
            <a:ext cx="4485640" cy="4217035"/>
            <a:chOff x="2930667" y="1599182"/>
            <a:chExt cx="4485640" cy="4217035"/>
          </a:xfrm>
        </p:grpSpPr>
        <p:sp>
          <p:nvSpPr>
            <p:cNvPr id="4" name="object 4"/>
            <p:cNvSpPr/>
            <p:nvPr/>
          </p:nvSpPr>
          <p:spPr>
            <a:xfrm>
              <a:off x="4222155" y="5001076"/>
              <a:ext cx="801370" cy="801370"/>
            </a:xfrm>
            <a:custGeom>
              <a:avLst/>
              <a:gdLst/>
              <a:ahLst/>
              <a:cxnLst/>
              <a:rect l="l" t="t" r="r" b="b"/>
              <a:pathLst>
                <a:path w="801370" h="801370">
                  <a:moveTo>
                    <a:pt x="399261" y="0"/>
                  </a:moveTo>
                  <a:lnTo>
                    <a:pt x="352641" y="2682"/>
                  </a:lnTo>
                  <a:lnTo>
                    <a:pt x="307616" y="10532"/>
                  </a:lnTo>
                  <a:lnTo>
                    <a:pt x="264483" y="23251"/>
                  </a:lnTo>
                  <a:lnTo>
                    <a:pt x="223539" y="40542"/>
                  </a:lnTo>
                  <a:lnTo>
                    <a:pt x="185084" y="62108"/>
                  </a:lnTo>
                  <a:lnTo>
                    <a:pt x="149412" y="87651"/>
                  </a:lnTo>
                  <a:lnTo>
                    <a:pt x="116824" y="116873"/>
                  </a:lnTo>
                  <a:lnTo>
                    <a:pt x="87615" y="149477"/>
                  </a:lnTo>
                  <a:lnTo>
                    <a:pt x="62083" y="185165"/>
                  </a:lnTo>
                  <a:lnTo>
                    <a:pt x="40526" y="223640"/>
                  </a:lnTo>
                  <a:lnTo>
                    <a:pt x="23242" y="264605"/>
                  </a:lnTo>
                  <a:lnTo>
                    <a:pt x="10528" y="307761"/>
                  </a:lnTo>
                  <a:lnTo>
                    <a:pt x="2681" y="352812"/>
                  </a:lnTo>
                  <a:lnTo>
                    <a:pt x="0" y="399459"/>
                  </a:lnTo>
                  <a:lnTo>
                    <a:pt x="2681" y="446131"/>
                  </a:lnTo>
                  <a:lnTo>
                    <a:pt x="10528" y="491267"/>
                  </a:lnTo>
                  <a:lnTo>
                    <a:pt x="23242" y="534558"/>
                  </a:lnTo>
                  <a:lnTo>
                    <a:pt x="40526" y="575698"/>
                  </a:lnTo>
                  <a:lnTo>
                    <a:pt x="62083" y="614379"/>
                  </a:lnTo>
                  <a:lnTo>
                    <a:pt x="87615" y="650293"/>
                  </a:lnTo>
                  <a:lnTo>
                    <a:pt x="116824" y="683134"/>
                  </a:lnTo>
                  <a:lnTo>
                    <a:pt x="149412" y="712593"/>
                  </a:lnTo>
                  <a:lnTo>
                    <a:pt x="185084" y="738364"/>
                  </a:lnTo>
                  <a:lnTo>
                    <a:pt x="223540" y="760138"/>
                  </a:lnTo>
                  <a:lnTo>
                    <a:pt x="264483" y="777609"/>
                  </a:lnTo>
                  <a:lnTo>
                    <a:pt x="307616" y="790468"/>
                  </a:lnTo>
                  <a:lnTo>
                    <a:pt x="352641" y="798410"/>
                  </a:lnTo>
                  <a:lnTo>
                    <a:pt x="399261" y="801125"/>
                  </a:lnTo>
                  <a:lnTo>
                    <a:pt x="445914" y="798410"/>
                  </a:lnTo>
                  <a:lnTo>
                    <a:pt x="491034" y="790468"/>
                  </a:lnTo>
                  <a:lnTo>
                    <a:pt x="534312" y="777609"/>
                  </a:lnTo>
                  <a:lnTo>
                    <a:pt x="575442" y="760138"/>
                  </a:lnTo>
                  <a:lnTo>
                    <a:pt x="614114" y="738364"/>
                  </a:lnTo>
                  <a:lnTo>
                    <a:pt x="650022" y="712593"/>
                  </a:lnTo>
                  <a:lnTo>
                    <a:pt x="682857" y="683134"/>
                  </a:lnTo>
                  <a:lnTo>
                    <a:pt x="712313" y="650293"/>
                  </a:lnTo>
                  <a:lnTo>
                    <a:pt x="738081" y="614379"/>
                  </a:lnTo>
                  <a:lnTo>
                    <a:pt x="759854" y="575698"/>
                  </a:lnTo>
                  <a:lnTo>
                    <a:pt x="777325" y="534558"/>
                  </a:lnTo>
                  <a:lnTo>
                    <a:pt x="790184" y="491267"/>
                  </a:lnTo>
                  <a:lnTo>
                    <a:pt x="798126" y="446131"/>
                  </a:lnTo>
                  <a:lnTo>
                    <a:pt x="800841" y="399459"/>
                  </a:lnTo>
                  <a:lnTo>
                    <a:pt x="798126" y="352812"/>
                  </a:lnTo>
                  <a:lnTo>
                    <a:pt x="790184" y="307761"/>
                  </a:lnTo>
                  <a:lnTo>
                    <a:pt x="777325" y="264605"/>
                  </a:lnTo>
                  <a:lnTo>
                    <a:pt x="759854" y="223640"/>
                  </a:lnTo>
                  <a:lnTo>
                    <a:pt x="738081" y="185165"/>
                  </a:lnTo>
                  <a:lnTo>
                    <a:pt x="712313" y="149477"/>
                  </a:lnTo>
                  <a:lnTo>
                    <a:pt x="682857" y="116873"/>
                  </a:lnTo>
                  <a:lnTo>
                    <a:pt x="650022" y="87651"/>
                  </a:lnTo>
                  <a:lnTo>
                    <a:pt x="614114" y="62108"/>
                  </a:lnTo>
                  <a:lnTo>
                    <a:pt x="575442" y="40542"/>
                  </a:lnTo>
                  <a:lnTo>
                    <a:pt x="534312" y="23251"/>
                  </a:lnTo>
                  <a:lnTo>
                    <a:pt x="491034" y="10532"/>
                  </a:lnTo>
                  <a:lnTo>
                    <a:pt x="445914" y="2682"/>
                  </a:lnTo>
                  <a:lnTo>
                    <a:pt x="399261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22155" y="5001076"/>
              <a:ext cx="801370" cy="801370"/>
            </a:xfrm>
            <a:custGeom>
              <a:avLst/>
              <a:gdLst/>
              <a:ahLst/>
              <a:cxnLst/>
              <a:rect l="l" t="t" r="r" b="b"/>
              <a:pathLst>
                <a:path w="801370" h="801370">
                  <a:moveTo>
                    <a:pt x="0" y="399459"/>
                  </a:moveTo>
                  <a:lnTo>
                    <a:pt x="2681" y="352812"/>
                  </a:lnTo>
                  <a:lnTo>
                    <a:pt x="10528" y="307761"/>
                  </a:lnTo>
                  <a:lnTo>
                    <a:pt x="23242" y="264605"/>
                  </a:lnTo>
                  <a:lnTo>
                    <a:pt x="40526" y="223640"/>
                  </a:lnTo>
                  <a:lnTo>
                    <a:pt x="62083" y="185165"/>
                  </a:lnTo>
                  <a:lnTo>
                    <a:pt x="87615" y="149477"/>
                  </a:lnTo>
                  <a:lnTo>
                    <a:pt x="116824" y="116873"/>
                  </a:lnTo>
                  <a:lnTo>
                    <a:pt x="149412" y="87651"/>
                  </a:lnTo>
                  <a:lnTo>
                    <a:pt x="185084" y="62108"/>
                  </a:lnTo>
                  <a:lnTo>
                    <a:pt x="223539" y="40542"/>
                  </a:lnTo>
                  <a:lnTo>
                    <a:pt x="264483" y="23251"/>
                  </a:lnTo>
                  <a:lnTo>
                    <a:pt x="307616" y="10532"/>
                  </a:lnTo>
                  <a:lnTo>
                    <a:pt x="352641" y="2682"/>
                  </a:lnTo>
                  <a:lnTo>
                    <a:pt x="399261" y="0"/>
                  </a:lnTo>
                  <a:lnTo>
                    <a:pt x="445914" y="2682"/>
                  </a:lnTo>
                  <a:lnTo>
                    <a:pt x="491034" y="10532"/>
                  </a:lnTo>
                  <a:lnTo>
                    <a:pt x="534312" y="23251"/>
                  </a:lnTo>
                  <a:lnTo>
                    <a:pt x="575442" y="40542"/>
                  </a:lnTo>
                  <a:lnTo>
                    <a:pt x="614114" y="62108"/>
                  </a:lnTo>
                  <a:lnTo>
                    <a:pt x="650022" y="87651"/>
                  </a:lnTo>
                  <a:lnTo>
                    <a:pt x="682857" y="116873"/>
                  </a:lnTo>
                  <a:lnTo>
                    <a:pt x="712313" y="149477"/>
                  </a:lnTo>
                  <a:lnTo>
                    <a:pt x="738081" y="185165"/>
                  </a:lnTo>
                  <a:lnTo>
                    <a:pt x="759854" y="223640"/>
                  </a:lnTo>
                  <a:lnTo>
                    <a:pt x="777325" y="264605"/>
                  </a:lnTo>
                  <a:lnTo>
                    <a:pt x="790184" y="307761"/>
                  </a:lnTo>
                  <a:lnTo>
                    <a:pt x="798126" y="352812"/>
                  </a:lnTo>
                  <a:lnTo>
                    <a:pt x="800841" y="399459"/>
                  </a:lnTo>
                  <a:lnTo>
                    <a:pt x="798126" y="446131"/>
                  </a:lnTo>
                  <a:lnTo>
                    <a:pt x="790184" y="491267"/>
                  </a:lnTo>
                  <a:lnTo>
                    <a:pt x="777325" y="534558"/>
                  </a:lnTo>
                  <a:lnTo>
                    <a:pt x="759854" y="575698"/>
                  </a:lnTo>
                  <a:lnTo>
                    <a:pt x="738081" y="614379"/>
                  </a:lnTo>
                  <a:lnTo>
                    <a:pt x="712313" y="650293"/>
                  </a:lnTo>
                  <a:lnTo>
                    <a:pt x="682857" y="683134"/>
                  </a:lnTo>
                  <a:lnTo>
                    <a:pt x="650022" y="712593"/>
                  </a:lnTo>
                  <a:lnTo>
                    <a:pt x="614114" y="738364"/>
                  </a:lnTo>
                  <a:lnTo>
                    <a:pt x="575442" y="760138"/>
                  </a:lnTo>
                  <a:lnTo>
                    <a:pt x="534312" y="777609"/>
                  </a:lnTo>
                  <a:lnTo>
                    <a:pt x="491034" y="790468"/>
                  </a:lnTo>
                  <a:lnTo>
                    <a:pt x="445914" y="798410"/>
                  </a:lnTo>
                  <a:lnTo>
                    <a:pt x="399261" y="801125"/>
                  </a:lnTo>
                  <a:lnTo>
                    <a:pt x="352641" y="798410"/>
                  </a:lnTo>
                  <a:lnTo>
                    <a:pt x="307616" y="790468"/>
                  </a:lnTo>
                  <a:lnTo>
                    <a:pt x="264483" y="777609"/>
                  </a:lnTo>
                  <a:lnTo>
                    <a:pt x="223540" y="760138"/>
                  </a:lnTo>
                  <a:lnTo>
                    <a:pt x="185084" y="738364"/>
                  </a:lnTo>
                  <a:lnTo>
                    <a:pt x="149412" y="712593"/>
                  </a:lnTo>
                  <a:lnTo>
                    <a:pt x="116824" y="683134"/>
                  </a:lnTo>
                  <a:lnTo>
                    <a:pt x="87615" y="650293"/>
                  </a:lnTo>
                  <a:lnTo>
                    <a:pt x="62083" y="614379"/>
                  </a:lnTo>
                  <a:lnTo>
                    <a:pt x="40526" y="575698"/>
                  </a:lnTo>
                  <a:lnTo>
                    <a:pt x="23242" y="534558"/>
                  </a:lnTo>
                  <a:lnTo>
                    <a:pt x="10528" y="491267"/>
                  </a:lnTo>
                  <a:lnTo>
                    <a:pt x="2681" y="446131"/>
                  </a:lnTo>
                  <a:lnTo>
                    <a:pt x="0" y="399459"/>
                  </a:lnTo>
                  <a:close/>
                </a:path>
              </a:pathLst>
            </a:custGeom>
            <a:ln w="26776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28802" y="4052646"/>
              <a:ext cx="801370" cy="801370"/>
            </a:xfrm>
            <a:custGeom>
              <a:avLst/>
              <a:gdLst/>
              <a:ahLst/>
              <a:cxnLst/>
              <a:rect l="l" t="t" r="r" b="b"/>
              <a:pathLst>
                <a:path w="801370" h="801370">
                  <a:moveTo>
                    <a:pt x="399261" y="0"/>
                  </a:moveTo>
                  <a:lnTo>
                    <a:pt x="352641" y="2715"/>
                  </a:lnTo>
                  <a:lnTo>
                    <a:pt x="307616" y="10657"/>
                  </a:lnTo>
                  <a:lnTo>
                    <a:pt x="264483" y="23518"/>
                  </a:lnTo>
                  <a:lnTo>
                    <a:pt x="223539" y="40990"/>
                  </a:lnTo>
                  <a:lnTo>
                    <a:pt x="185084" y="62766"/>
                  </a:lnTo>
                  <a:lnTo>
                    <a:pt x="149412" y="88538"/>
                  </a:lnTo>
                  <a:lnTo>
                    <a:pt x="116824" y="117999"/>
                  </a:lnTo>
                  <a:lnTo>
                    <a:pt x="87615" y="150842"/>
                  </a:lnTo>
                  <a:lnTo>
                    <a:pt x="62083" y="186759"/>
                  </a:lnTo>
                  <a:lnTo>
                    <a:pt x="40526" y="225442"/>
                  </a:lnTo>
                  <a:lnTo>
                    <a:pt x="23242" y="266584"/>
                  </a:lnTo>
                  <a:lnTo>
                    <a:pt x="10528" y="309877"/>
                  </a:lnTo>
                  <a:lnTo>
                    <a:pt x="2681" y="355015"/>
                  </a:lnTo>
                  <a:lnTo>
                    <a:pt x="0" y="401689"/>
                  </a:lnTo>
                  <a:lnTo>
                    <a:pt x="2681" y="448331"/>
                  </a:lnTo>
                  <a:lnTo>
                    <a:pt x="10528" y="493378"/>
                  </a:lnTo>
                  <a:lnTo>
                    <a:pt x="23242" y="536532"/>
                  </a:lnTo>
                  <a:lnTo>
                    <a:pt x="40526" y="577495"/>
                  </a:lnTo>
                  <a:lnTo>
                    <a:pt x="62083" y="615970"/>
                  </a:lnTo>
                  <a:lnTo>
                    <a:pt x="87615" y="651659"/>
                  </a:lnTo>
                  <a:lnTo>
                    <a:pt x="116824" y="684264"/>
                  </a:lnTo>
                  <a:lnTo>
                    <a:pt x="149412" y="713488"/>
                  </a:lnTo>
                  <a:lnTo>
                    <a:pt x="185084" y="739033"/>
                  </a:lnTo>
                  <a:lnTo>
                    <a:pt x="223540" y="760601"/>
                  </a:lnTo>
                  <a:lnTo>
                    <a:pt x="264483" y="777894"/>
                  </a:lnTo>
                  <a:lnTo>
                    <a:pt x="307616" y="790615"/>
                  </a:lnTo>
                  <a:lnTo>
                    <a:pt x="352641" y="798466"/>
                  </a:lnTo>
                  <a:lnTo>
                    <a:pt x="399261" y="801149"/>
                  </a:lnTo>
                  <a:lnTo>
                    <a:pt x="445919" y="798466"/>
                  </a:lnTo>
                  <a:lnTo>
                    <a:pt x="491040" y="790615"/>
                  </a:lnTo>
                  <a:lnTo>
                    <a:pt x="534317" y="777894"/>
                  </a:lnTo>
                  <a:lnTo>
                    <a:pt x="575443" y="760601"/>
                  </a:lnTo>
                  <a:lnTo>
                    <a:pt x="614110" y="739033"/>
                  </a:lnTo>
                  <a:lnTo>
                    <a:pt x="650011" y="713488"/>
                  </a:lnTo>
                  <a:lnTo>
                    <a:pt x="682839" y="684264"/>
                  </a:lnTo>
                  <a:lnTo>
                    <a:pt x="712286" y="651659"/>
                  </a:lnTo>
                  <a:lnTo>
                    <a:pt x="738047" y="615970"/>
                  </a:lnTo>
                  <a:lnTo>
                    <a:pt x="759812" y="577495"/>
                  </a:lnTo>
                  <a:lnTo>
                    <a:pt x="777275" y="536532"/>
                  </a:lnTo>
                  <a:lnTo>
                    <a:pt x="790130" y="493378"/>
                  </a:lnTo>
                  <a:lnTo>
                    <a:pt x="798067" y="448331"/>
                  </a:lnTo>
                  <a:lnTo>
                    <a:pt x="800782" y="401689"/>
                  </a:lnTo>
                  <a:lnTo>
                    <a:pt x="798067" y="355015"/>
                  </a:lnTo>
                  <a:lnTo>
                    <a:pt x="790130" y="309877"/>
                  </a:lnTo>
                  <a:lnTo>
                    <a:pt x="777275" y="266584"/>
                  </a:lnTo>
                  <a:lnTo>
                    <a:pt x="759812" y="225442"/>
                  </a:lnTo>
                  <a:lnTo>
                    <a:pt x="738047" y="186759"/>
                  </a:lnTo>
                  <a:lnTo>
                    <a:pt x="712286" y="150842"/>
                  </a:lnTo>
                  <a:lnTo>
                    <a:pt x="682839" y="117999"/>
                  </a:lnTo>
                  <a:lnTo>
                    <a:pt x="650011" y="88538"/>
                  </a:lnTo>
                  <a:lnTo>
                    <a:pt x="614110" y="62766"/>
                  </a:lnTo>
                  <a:lnTo>
                    <a:pt x="575443" y="40990"/>
                  </a:lnTo>
                  <a:lnTo>
                    <a:pt x="534317" y="23518"/>
                  </a:lnTo>
                  <a:lnTo>
                    <a:pt x="491040" y="10657"/>
                  </a:lnTo>
                  <a:lnTo>
                    <a:pt x="445919" y="2715"/>
                  </a:lnTo>
                  <a:lnTo>
                    <a:pt x="399261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28802" y="4052646"/>
              <a:ext cx="801370" cy="801370"/>
            </a:xfrm>
            <a:custGeom>
              <a:avLst/>
              <a:gdLst/>
              <a:ahLst/>
              <a:cxnLst/>
              <a:rect l="l" t="t" r="r" b="b"/>
              <a:pathLst>
                <a:path w="801370" h="801370">
                  <a:moveTo>
                    <a:pt x="0" y="401689"/>
                  </a:moveTo>
                  <a:lnTo>
                    <a:pt x="2681" y="355015"/>
                  </a:lnTo>
                  <a:lnTo>
                    <a:pt x="10528" y="309877"/>
                  </a:lnTo>
                  <a:lnTo>
                    <a:pt x="23242" y="266584"/>
                  </a:lnTo>
                  <a:lnTo>
                    <a:pt x="40526" y="225442"/>
                  </a:lnTo>
                  <a:lnTo>
                    <a:pt x="62083" y="186759"/>
                  </a:lnTo>
                  <a:lnTo>
                    <a:pt x="87615" y="150842"/>
                  </a:lnTo>
                  <a:lnTo>
                    <a:pt x="116824" y="117999"/>
                  </a:lnTo>
                  <a:lnTo>
                    <a:pt x="149412" y="88538"/>
                  </a:lnTo>
                  <a:lnTo>
                    <a:pt x="185084" y="62766"/>
                  </a:lnTo>
                  <a:lnTo>
                    <a:pt x="223539" y="40990"/>
                  </a:lnTo>
                  <a:lnTo>
                    <a:pt x="264483" y="23518"/>
                  </a:lnTo>
                  <a:lnTo>
                    <a:pt x="307616" y="10657"/>
                  </a:lnTo>
                  <a:lnTo>
                    <a:pt x="352641" y="2715"/>
                  </a:lnTo>
                  <a:lnTo>
                    <a:pt x="399261" y="0"/>
                  </a:lnTo>
                  <a:lnTo>
                    <a:pt x="445919" y="2715"/>
                  </a:lnTo>
                  <a:lnTo>
                    <a:pt x="491040" y="10657"/>
                  </a:lnTo>
                  <a:lnTo>
                    <a:pt x="534317" y="23518"/>
                  </a:lnTo>
                  <a:lnTo>
                    <a:pt x="575443" y="40990"/>
                  </a:lnTo>
                  <a:lnTo>
                    <a:pt x="614110" y="62766"/>
                  </a:lnTo>
                  <a:lnTo>
                    <a:pt x="650011" y="88538"/>
                  </a:lnTo>
                  <a:lnTo>
                    <a:pt x="682839" y="117999"/>
                  </a:lnTo>
                  <a:lnTo>
                    <a:pt x="712286" y="150842"/>
                  </a:lnTo>
                  <a:lnTo>
                    <a:pt x="738047" y="186759"/>
                  </a:lnTo>
                  <a:lnTo>
                    <a:pt x="759812" y="225442"/>
                  </a:lnTo>
                  <a:lnTo>
                    <a:pt x="777275" y="266584"/>
                  </a:lnTo>
                  <a:lnTo>
                    <a:pt x="790130" y="309877"/>
                  </a:lnTo>
                  <a:lnTo>
                    <a:pt x="798067" y="355015"/>
                  </a:lnTo>
                  <a:lnTo>
                    <a:pt x="800782" y="401689"/>
                  </a:lnTo>
                  <a:lnTo>
                    <a:pt x="798067" y="448331"/>
                  </a:lnTo>
                  <a:lnTo>
                    <a:pt x="790130" y="493378"/>
                  </a:lnTo>
                  <a:lnTo>
                    <a:pt x="777275" y="536532"/>
                  </a:lnTo>
                  <a:lnTo>
                    <a:pt x="759812" y="577495"/>
                  </a:lnTo>
                  <a:lnTo>
                    <a:pt x="738047" y="615970"/>
                  </a:lnTo>
                  <a:lnTo>
                    <a:pt x="712286" y="651659"/>
                  </a:lnTo>
                  <a:lnTo>
                    <a:pt x="682839" y="684264"/>
                  </a:lnTo>
                  <a:lnTo>
                    <a:pt x="650011" y="713488"/>
                  </a:lnTo>
                  <a:lnTo>
                    <a:pt x="614110" y="739033"/>
                  </a:lnTo>
                  <a:lnTo>
                    <a:pt x="575443" y="760601"/>
                  </a:lnTo>
                  <a:lnTo>
                    <a:pt x="534317" y="777894"/>
                  </a:lnTo>
                  <a:lnTo>
                    <a:pt x="491040" y="790615"/>
                  </a:lnTo>
                  <a:lnTo>
                    <a:pt x="445919" y="798466"/>
                  </a:lnTo>
                  <a:lnTo>
                    <a:pt x="399261" y="801149"/>
                  </a:lnTo>
                  <a:lnTo>
                    <a:pt x="352641" y="798466"/>
                  </a:lnTo>
                  <a:lnTo>
                    <a:pt x="307616" y="790615"/>
                  </a:lnTo>
                  <a:lnTo>
                    <a:pt x="264483" y="777894"/>
                  </a:lnTo>
                  <a:lnTo>
                    <a:pt x="223540" y="760601"/>
                  </a:lnTo>
                  <a:lnTo>
                    <a:pt x="185084" y="739033"/>
                  </a:lnTo>
                  <a:lnTo>
                    <a:pt x="149412" y="713488"/>
                  </a:lnTo>
                  <a:lnTo>
                    <a:pt x="116824" y="684264"/>
                  </a:lnTo>
                  <a:lnTo>
                    <a:pt x="87615" y="651659"/>
                  </a:lnTo>
                  <a:lnTo>
                    <a:pt x="62083" y="615970"/>
                  </a:lnTo>
                  <a:lnTo>
                    <a:pt x="40526" y="577495"/>
                  </a:lnTo>
                  <a:lnTo>
                    <a:pt x="23242" y="536532"/>
                  </a:lnTo>
                  <a:lnTo>
                    <a:pt x="10528" y="493378"/>
                  </a:lnTo>
                  <a:lnTo>
                    <a:pt x="2681" y="448331"/>
                  </a:lnTo>
                  <a:lnTo>
                    <a:pt x="0" y="401689"/>
                  </a:lnTo>
                  <a:close/>
                </a:path>
              </a:pathLst>
            </a:custGeom>
            <a:ln w="26776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43316" y="4369543"/>
              <a:ext cx="1097915" cy="790575"/>
            </a:xfrm>
            <a:custGeom>
              <a:avLst/>
              <a:gdLst/>
              <a:ahLst/>
              <a:cxnLst/>
              <a:rect l="l" t="t" r="r" b="b"/>
              <a:pathLst>
                <a:path w="1097914" h="790575">
                  <a:moveTo>
                    <a:pt x="0" y="0"/>
                  </a:moveTo>
                  <a:lnTo>
                    <a:pt x="0" y="0"/>
                  </a:lnTo>
                  <a:lnTo>
                    <a:pt x="1097425" y="789966"/>
                  </a:lnTo>
                </a:path>
              </a:pathLst>
            </a:custGeom>
            <a:ln w="245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53503" y="3784883"/>
              <a:ext cx="801370" cy="801370"/>
            </a:xfrm>
            <a:custGeom>
              <a:avLst/>
              <a:gdLst/>
              <a:ahLst/>
              <a:cxnLst/>
              <a:rect l="l" t="t" r="r" b="b"/>
              <a:pathLst>
                <a:path w="801370" h="801370">
                  <a:moveTo>
                    <a:pt x="401431" y="0"/>
                  </a:moveTo>
                  <a:lnTo>
                    <a:pt x="354758" y="2683"/>
                  </a:lnTo>
                  <a:lnTo>
                    <a:pt x="309629" y="10538"/>
                  </a:lnTo>
                  <a:lnTo>
                    <a:pt x="266350" y="23273"/>
                  </a:lnTo>
                  <a:lnTo>
                    <a:pt x="225228" y="40594"/>
                  </a:lnTo>
                  <a:lnTo>
                    <a:pt x="186569" y="62208"/>
                  </a:lnTo>
                  <a:lnTo>
                    <a:pt x="150679" y="87824"/>
                  </a:lnTo>
                  <a:lnTo>
                    <a:pt x="117864" y="117148"/>
                  </a:lnTo>
                  <a:lnTo>
                    <a:pt x="88432" y="149887"/>
                  </a:lnTo>
                  <a:lnTo>
                    <a:pt x="62687" y="185750"/>
                  </a:lnTo>
                  <a:lnTo>
                    <a:pt x="40936" y="224442"/>
                  </a:lnTo>
                  <a:lnTo>
                    <a:pt x="23486" y="265672"/>
                  </a:lnTo>
                  <a:lnTo>
                    <a:pt x="10642" y="309147"/>
                  </a:lnTo>
                  <a:lnTo>
                    <a:pt x="2711" y="354574"/>
                  </a:lnTo>
                  <a:lnTo>
                    <a:pt x="0" y="401660"/>
                  </a:lnTo>
                  <a:lnTo>
                    <a:pt x="2711" y="448307"/>
                  </a:lnTo>
                  <a:lnTo>
                    <a:pt x="10642" y="493358"/>
                  </a:lnTo>
                  <a:lnTo>
                    <a:pt x="23486" y="536514"/>
                  </a:lnTo>
                  <a:lnTo>
                    <a:pt x="40936" y="577478"/>
                  </a:lnTo>
                  <a:lnTo>
                    <a:pt x="62687" y="615954"/>
                  </a:lnTo>
                  <a:lnTo>
                    <a:pt x="88432" y="651642"/>
                  </a:lnTo>
                  <a:lnTo>
                    <a:pt x="117864" y="684246"/>
                  </a:lnTo>
                  <a:lnTo>
                    <a:pt x="150679" y="713468"/>
                  </a:lnTo>
                  <a:lnTo>
                    <a:pt x="186569" y="739011"/>
                  </a:lnTo>
                  <a:lnTo>
                    <a:pt x="225228" y="760576"/>
                  </a:lnTo>
                  <a:lnTo>
                    <a:pt x="266350" y="777867"/>
                  </a:lnTo>
                  <a:lnTo>
                    <a:pt x="309629" y="790587"/>
                  </a:lnTo>
                  <a:lnTo>
                    <a:pt x="354758" y="798436"/>
                  </a:lnTo>
                  <a:lnTo>
                    <a:pt x="401431" y="801119"/>
                  </a:lnTo>
                  <a:lnTo>
                    <a:pt x="448020" y="798436"/>
                  </a:lnTo>
                  <a:lnTo>
                    <a:pt x="493025" y="790587"/>
                  </a:lnTo>
                  <a:lnTo>
                    <a:pt x="536149" y="777867"/>
                  </a:lnTo>
                  <a:lnTo>
                    <a:pt x="577092" y="760576"/>
                  </a:lnTo>
                  <a:lnTo>
                    <a:pt x="615555" y="739011"/>
                  </a:lnTo>
                  <a:lnTo>
                    <a:pt x="651240" y="713468"/>
                  </a:lnTo>
                  <a:lnTo>
                    <a:pt x="683846" y="684246"/>
                  </a:lnTo>
                  <a:lnTo>
                    <a:pt x="713075" y="651642"/>
                  </a:lnTo>
                  <a:lnTo>
                    <a:pt x="738628" y="615954"/>
                  </a:lnTo>
                  <a:lnTo>
                    <a:pt x="760206" y="577478"/>
                  </a:lnTo>
                  <a:lnTo>
                    <a:pt x="777509" y="536514"/>
                  </a:lnTo>
                  <a:lnTo>
                    <a:pt x="790239" y="493358"/>
                  </a:lnTo>
                  <a:lnTo>
                    <a:pt x="798096" y="448307"/>
                  </a:lnTo>
                  <a:lnTo>
                    <a:pt x="800782" y="401660"/>
                  </a:lnTo>
                  <a:lnTo>
                    <a:pt x="798096" y="354574"/>
                  </a:lnTo>
                  <a:lnTo>
                    <a:pt x="790239" y="309147"/>
                  </a:lnTo>
                  <a:lnTo>
                    <a:pt x="777509" y="265672"/>
                  </a:lnTo>
                  <a:lnTo>
                    <a:pt x="760206" y="224442"/>
                  </a:lnTo>
                  <a:lnTo>
                    <a:pt x="738628" y="185750"/>
                  </a:lnTo>
                  <a:lnTo>
                    <a:pt x="713075" y="149887"/>
                  </a:lnTo>
                  <a:lnTo>
                    <a:pt x="683846" y="117148"/>
                  </a:lnTo>
                  <a:lnTo>
                    <a:pt x="651240" y="87824"/>
                  </a:lnTo>
                  <a:lnTo>
                    <a:pt x="615555" y="62208"/>
                  </a:lnTo>
                  <a:lnTo>
                    <a:pt x="577092" y="40594"/>
                  </a:lnTo>
                  <a:lnTo>
                    <a:pt x="536149" y="23273"/>
                  </a:lnTo>
                  <a:lnTo>
                    <a:pt x="493025" y="10538"/>
                  </a:lnTo>
                  <a:lnTo>
                    <a:pt x="448019" y="2683"/>
                  </a:lnTo>
                  <a:lnTo>
                    <a:pt x="401431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53503" y="3784883"/>
              <a:ext cx="801370" cy="801370"/>
            </a:xfrm>
            <a:custGeom>
              <a:avLst/>
              <a:gdLst/>
              <a:ahLst/>
              <a:cxnLst/>
              <a:rect l="l" t="t" r="r" b="b"/>
              <a:pathLst>
                <a:path w="801370" h="801370">
                  <a:moveTo>
                    <a:pt x="0" y="401660"/>
                  </a:moveTo>
                  <a:lnTo>
                    <a:pt x="2711" y="354574"/>
                  </a:lnTo>
                  <a:lnTo>
                    <a:pt x="10642" y="309147"/>
                  </a:lnTo>
                  <a:lnTo>
                    <a:pt x="23486" y="265672"/>
                  </a:lnTo>
                  <a:lnTo>
                    <a:pt x="40936" y="224442"/>
                  </a:lnTo>
                  <a:lnTo>
                    <a:pt x="62687" y="185750"/>
                  </a:lnTo>
                  <a:lnTo>
                    <a:pt x="88432" y="149887"/>
                  </a:lnTo>
                  <a:lnTo>
                    <a:pt x="117864" y="117148"/>
                  </a:lnTo>
                  <a:lnTo>
                    <a:pt x="150679" y="87824"/>
                  </a:lnTo>
                  <a:lnTo>
                    <a:pt x="186569" y="62208"/>
                  </a:lnTo>
                  <a:lnTo>
                    <a:pt x="225228" y="40594"/>
                  </a:lnTo>
                  <a:lnTo>
                    <a:pt x="266350" y="23273"/>
                  </a:lnTo>
                  <a:lnTo>
                    <a:pt x="309629" y="10538"/>
                  </a:lnTo>
                  <a:lnTo>
                    <a:pt x="354758" y="2683"/>
                  </a:lnTo>
                  <a:lnTo>
                    <a:pt x="401431" y="0"/>
                  </a:lnTo>
                  <a:lnTo>
                    <a:pt x="448019" y="2683"/>
                  </a:lnTo>
                  <a:lnTo>
                    <a:pt x="493025" y="10538"/>
                  </a:lnTo>
                  <a:lnTo>
                    <a:pt x="536149" y="23273"/>
                  </a:lnTo>
                  <a:lnTo>
                    <a:pt x="577092" y="40594"/>
                  </a:lnTo>
                  <a:lnTo>
                    <a:pt x="615555" y="62208"/>
                  </a:lnTo>
                  <a:lnTo>
                    <a:pt x="651240" y="87824"/>
                  </a:lnTo>
                  <a:lnTo>
                    <a:pt x="683846" y="117148"/>
                  </a:lnTo>
                  <a:lnTo>
                    <a:pt x="713075" y="149887"/>
                  </a:lnTo>
                  <a:lnTo>
                    <a:pt x="738628" y="185750"/>
                  </a:lnTo>
                  <a:lnTo>
                    <a:pt x="760206" y="224442"/>
                  </a:lnTo>
                  <a:lnTo>
                    <a:pt x="777509" y="265672"/>
                  </a:lnTo>
                  <a:lnTo>
                    <a:pt x="790239" y="309147"/>
                  </a:lnTo>
                  <a:lnTo>
                    <a:pt x="798096" y="354574"/>
                  </a:lnTo>
                  <a:lnTo>
                    <a:pt x="800782" y="401660"/>
                  </a:lnTo>
                  <a:lnTo>
                    <a:pt x="798096" y="448307"/>
                  </a:lnTo>
                  <a:lnTo>
                    <a:pt x="790239" y="493358"/>
                  </a:lnTo>
                  <a:lnTo>
                    <a:pt x="777509" y="536514"/>
                  </a:lnTo>
                  <a:lnTo>
                    <a:pt x="760206" y="577478"/>
                  </a:lnTo>
                  <a:lnTo>
                    <a:pt x="738628" y="615954"/>
                  </a:lnTo>
                  <a:lnTo>
                    <a:pt x="713075" y="651642"/>
                  </a:lnTo>
                  <a:lnTo>
                    <a:pt x="683846" y="684246"/>
                  </a:lnTo>
                  <a:lnTo>
                    <a:pt x="651240" y="713468"/>
                  </a:lnTo>
                  <a:lnTo>
                    <a:pt x="615555" y="739011"/>
                  </a:lnTo>
                  <a:lnTo>
                    <a:pt x="577092" y="760576"/>
                  </a:lnTo>
                  <a:lnTo>
                    <a:pt x="536149" y="777867"/>
                  </a:lnTo>
                  <a:lnTo>
                    <a:pt x="493025" y="790587"/>
                  </a:lnTo>
                  <a:lnTo>
                    <a:pt x="448020" y="798436"/>
                  </a:lnTo>
                  <a:lnTo>
                    <a:pt x="401431" y="801119"/>
                  </a:lnTo>
                  <a:lnTo>
                    <a:pt x="354758" y="798436"/>
                  </a:lnTo>
                  <a:lnTo>
                    <a:pt x="309629" y="790587"/>
                  </a:lnTo>
                  <a:lnTo>
                    <a:pt x="266350" y="777867"/>
                  </a:lnTo>
                  <a:lnTo>
                    <a:pt x="225228" y="760576"/>
                  </a:lnTo>
                  <a:lnTo>
                    <a:pt x="186569" y="739011"/>
                  </a:lnTo>
                  <a:lnTo>
                    <a:pt x="150679" y="713468"/>
                  </a:lnTo>
                  <a:lnTo>
                    <a:pt x="117864" y="684246"/>
                  </a:lnTo>
                  <a:lnTo>
                    <a:pt x="88432" y="651642"/>
                  </a:lnTo>
                  <a:lnTo>
                    <a:pt x="62687" y="615954"/>
                  </a:lnTo>
                  <a:lnTo>
                    <a:pt x="40936" y="577478"/>
                  </a:lnTo>
                  <a:lnTo>
                    <a:pt x="23486" y="536514"/>
                  </a:lnTo>
                  <a:lnTo>
                    <a:pt x="10642" y="493358"/>
                  </a:lnTo>
                  <a:lnTo>
                    <a:pt x="2711" y="448307"/>
                  </a:lnTo>
                  <a:lnTo>
                    <a:pt x="0" y="401660"/>
                  </a:lnTo>
                  <a:close/>
                </a:path>
              </a:pathLst>
            </a:custGeom>
            <a:ln w="26776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74926" y="4101750"/>
              <a:ext cx="1695450" cy="223520"/>
            </a:xfrm>
            <a:custGeom>
              <a:avLst/>
              <a:gdLst/>
              <a:ahLst/>
              <a:cxnLst/>
              <a:rect l="l" t="t" r="r" b="b"/>
              <a:pathLst>
                <a:path w="1695450" h="223520">
                  <a:moveTo>
                    <a:pt x="0" y="223151"/>
                  </a:moveTo>
                  <a:lnTo>
                    <a:pt x="0" y="223151"/>
                  </a:lnTo>
                  <a:lnTo>
                    <a:pt x="1695261" y="0"/>
                  </a:lnTo>
                </a:path>
              </a:pathLst>
            </a:custGeom>
            <a:ln w="24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44208" y="4623953"/>
              <a:ext cx="801370" cy="801370"/>
            </a:xfrm>
            <a:custGeom>
              <a:avLst/>
              <a:gdLst/>
              <a:ahLst/>
              <a:cxnLst/>
              <a:rect l="l" t="t" r="r" b="b"/>
              <a:pathLst>
                <a:path w="801370" h="801370">
                  <a:moveTo>
                    <a:pt x="401431" y="0"/>
                  </a:moveTo>
                  <a:lnTo>
                    <a:pt x="354373" y="2682"/>
                  </a:lnTo>
                  <a:lnTo>
                    <a:pt x="308973" y="10532"/>
                  </a:lnTo>
                  <a:lnTo>
                    <a:pt x="265524" y="23251"/>
                  </a:lnTo>
                  <a:lnTo>
                    <a:pt x="224318" y="40542"/>
                  </a:lnTo>
                  <a:lnTo>
                    <a:pt x="185647" y="62107"/>
                  </a:lnTo>
                  <a:lnTo>
                    <a:pt x="149805" y="87648"/>
                  </a:lnTo>
                  <a:lnTo>
                    <a:pt x="117084" y="116869"/>
                  </a:lnTo>
                  <a:lnTo>
                    <a:pt x="87776" y="149471"/>
                  </a:lnTo>
                  <a:lnTo>
                    <a:pt x="62175" y="185157"/>
                  </a:lnTo>
                  <a:lnTo>
                    <a:pt x="40572" y="223629"/>
                  </a:lnTo>
                  <a:lnTo>
                    <a:pt x="23260" y="264590"/>
                  </a:lnTo>
                  <a:lnTo>
                    <a:pt x="10533" y="307742"/>
                  </a:lnTo>
                  <a:lnTo>
                    <a:pt x="2682" y="352788"/>
                  </a:lnTo>
                  <a:lnTo>
                    <a:pt x="0" y="399429"/>
                  </a:lnTo>
                  <a:lnTo>
                    <a:pt x="2682" y="446103"/>
                  </a:lnTo>
                  <a:lnTo>
                    <a:pt x="10533" y="491241"/>
                  </a:lnTo>
                  <a:lnTo>
                    <a:pt x="23260" y="534535"/>
                  </a:lnTo>
                  <a:lnTo>
                    <a:pt x="40572" y="575677"/>
                  </a:lnTo>
                  <a:lnTo>
                    <a:pt x="62175" y="614360"/>
                  </a:lnTo>
                  <a:lnTo>
                    <a:pt x="87776" y="650277"/>
                  </a:lnTo>
                  <a:lnTo>
                    <a:pt x="117084" y="683119"/>
                  </a:lnTo>
                  <a:lnTo>
                    <a:pt x="149805" y="712581"/>
                  </a:lnTo>
                  <a:lnTo>
                    <a:pt x="185647" y="738353"/>
                  </a:lnTo>
                  <a:lnTo>
                    <a:pt x="224318" y="760129"/>
                  </a:lnTo>
                  <a:lnTo>
                    <a:pt x="265524" y="777601"/>
                  </a:lnTo>
                  <a:lnTo>
                    <a:pt x="308973" y="790462"/>
                  </a:lnTo>
                  <a:lnTo>
                    <a:pt x="354373" y="798403"/>
                  </a:lnTo>
                  <a:lnTo>
                    <a:pt x="401431" y="801119"/>
                  </a:lnTo>
                  <a:lnTo>
                    <a:pt x="448074" y="798403"/>
                  </a:lnTo>
                  <a:lnTo>
                    <a:pt x="493119" y="790462"/>
                  </a:lnTo>
                  <a:lnTo>
                    <a:pt x="536267" y="777601"/>
                  </a:lnTo>
                  <a:lnTo>
                    <a:pt x="577222" y="760129"/>
                  </a:lnTo>
                  <a:lnTo>
                    <a:pt x="615687" y="738353"/>
                  </a:lnTo>
                  <a:lnTo>
                    <a:pt x="651365" y="712581"/>
                  </a:lnTo>
                  <a:lnTo>
                    <a:pt x="683958" y="683119"/>
                  </a:lnTo>
                  <a:lnTo>
                    <a:pt x="713169" y="650277"/>
                  </a:lnTo>
                  <a:lnTo>
                    <a:pt x="738701" y="614360"/>
                  </a:lnTo>
                  <a:lnTo>
                    <a:pt x="760258" y="575677"/>
                  </a:lnTo>
                  <a:lnTo>
                    <a:pt x="777541" y="534535"/>
                  </a:lnTo>
                  <a:lnTo>
                    <a:pt x="790255" y="491241"/>
                  </a:lnTo>
                  <a:lnTo>
                    <a:pt x="798100" y="446103"/>
                  </a:lnTo>
                  <a:lnTo>
                    <a:pt x="800782" y="399429"/>
                  </a:lnTo>
                  <a:lnTo>
                    <a:pt x="798100" y="352788"/>
                  </a:lnTo>
                  <a:lnTo>
                    <a:pt x="790255" y="307742"/>
                  </a:lnTo>
                  <a:lnTo>
                    <a:pt x="777541" y="264590"/>
                  </a:lnTo>
                  <a:lnTo>
                    <a:pt x="760258" y="223629"/>
                  </a:lnTo>
                  <a:lnTo>
                    <a:pt x="738701" y="185157"/>
                  </a:lnTo>
                  <a:lnTo>
                    <a:pt x="713169" y="149471"/>
                  </a:lnTo>
                  <a:lnTo>
                    <a:pt x="683958" y="116869"/>
                  </a:lnTo>
                  <a:lnTo>
                    <a:pt x="651365" y="87648"/>
                  </a:lnTo>
                  <a:lnTo>
                    <a:pt x="615687" y="62107"/>
                  </a:lnTo>
                  <a:lnTo>
                    <a:pt x="577222" y="40542"/>
                  </a:lnTo>
                  <a:lnTo>
                    <a:pt x="536267" y="23251"/>
                  </a:lnTo>
                  <a:lnTo>
                    <a:pt x="493119" y="10532"/>
                  </a:lnTo>
                  <a:lnTo>
                    <a:pt x="448074" y="2682"/>
                  </a:lnTo>
                  <a:lnTo>
                    <a:pt x="401431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44208" y="4623953"/>
              <a:ext cx="801370" cy="801370"/>
            </a:xfrm>
            <a:custGeom>
              <a:avLst/>
              <a:gdLst/>
              <a:ahLst/>
              <a:cxnLst/>
              <a:rect l="l" t="t" r="r" b="b"/>
              <a:pathLst>
                <a:path w="801370" h="801370">
                  <a:moveTo>
                    <a:pt x="0" y="399429"/>
                  </a:moveTo>
                  <a:lnTo>
                    <a:pt x="2682" y="352788"/>
                  </a:lnTo>
                  <a:lnTo>
                    <a:pt x="10533" y="307742"/>
                  </a:lnTo>
                  <a:lnTo>
                    <a:pt x="23260" y="264590"/>
                  </a:lnTo>
                  <a:lnTo>
                    <a:pt x="40572" y="223629"/>
                  </a:lnTo>
                  <a:lnTo>
                    <a:pt x="62175" y="185157"/>
                  </a:lnTo>
                  <a:lnTo>
                    <a:pt x="87776" y="149471"/>
                  </a:lnTo>
                  <a:lnTo>
                    <a:pt x="117084" y="116869"/>
                  </a:lnTo>
                  <a:lnTo>
                    <a:pt x="149805" y="87648"/>
                  </a:lnTo>
                  <a:lnTo>
                    <a:pt x="185647" y="62107"/>
                  </a:lnTo>
                  <a:lnTo>
                    <a:pt x="224318" y="40542"/>
                  </a:lnTo>
                  <a:lnTo>
                    <a:pt x="265524" y="23251"/>
                  </a:lnTo>
                  <a:lnTo>
                    <a:pt x="308973" y="10532"/>
                  </a:lnTo>
                  <a:lnTo>
                    <a:pt x="354373" y="2682"/>
                  </a:lnTo>
                  <a:lnTo>
                    <a:pt x="401431" y="0"/>
                  </a:lnTo>
                  <a:lnTo>
                    <a:pt x="448074" y="2682"/>
                  </a:lnTo>
                  <a:lnTo>
                    <a:pt x="493119" y="10532"/>
                  </a:lnTo>
                  <a:lnTo>
                    <a:pt x="536267" y="23251"/>
                  </a:lnTo>
                  <a:lnTo>
                    <a:pt x="577222" y="40542"/>
                  </a:lnTo>
                  <a:lnTo>
                    <a:pt x="615687" y="62107"/>
                  </a:lnTo>
                  <a:lnTo>
                    <a:pt x="651365" y="87648"/>
                  </a:lnTo>
                  <a:lnTo>
                    <a:pt x="683958" y="116869"/>
                  </a:lnTo>
                  <a:lnTo>
                    <a:pt x="713169" y="149471"/>
                  </a:lnTo>
                  <a:lnTo>
                    <a:pt x="738701" y="185157"/>
                  </a:lnTo>
                  <a:lnTo>
                    <a:pt x="760258" y="223629"/>
                  </a:lnTo>
                  <a:lnTo>
                    <a:pt x="777541" y="264590"/>
                  </a:lnTo>
                  <a:lnTo>
                    <a:pt x="790255" y="307742"/>
                  </a:lnTo>
                  <a:lnTo>
                    <a:pt x="798100" y="352788"/>
                  </a:lnTo>
                  <a:lnTo>
                    <a:pt x="800782" y="399429"/>
                  </a:lnTo>
                  <a:lnTo>
                    <a:pt x="798100" y="446103"/>
                  </a:lnTo>
                  <a:lnTo>
                    <a:pt x="790255" y="491241"/>
                  </a:lnTo>
                  <a:lnTo>
                    <a:pt x="777541" y="534535"/>
                  </a:lnTo>
                  <a:lnTo>
                    <a:pt x="760258" y="575677"/>
                  </a:lnTo>
                  <a:lnTo>
                    <a:pt x="738701" y="614360"/>
                  </a:lnTo>
                  <a:lnTo>
                    <a:pt x="713169" y="650277"/>
                  </a:lnTo>
                  <a:lnTo>
                    <a:pt x="683958" y="683119"/>
                  </a:lnTo>
                  <a:lnTo>
                    <a:pt x="651365" y="712581"/>
                  </a:lnTo>
                  <a:lnTo>
                    <a:pt x="615687" y="738353"/>
                  </a:lnTo>
                  <a:lnTo>
                    <a:pt x="577222" y="760129"/>
                  </a:lnTo>
                  <a:lnTo>
                    <a:pt x="536267" y="777601"/>
                  </a:lnTo>
                  <a:lnTo>
                    <a:pt x="493119" y="790462"/>
                  </a:lnTo>
                  <a:lnTo>
                    <a:pt x="448074" y="798403"/>
                  </a:lnTo>
                  <a:lnTo>
                    <a:pt x="401431" y="801119"/>
                  </a:lnTo>
                  <a:lnTo>
                    <a:pt x="354373" y="798403"/>
                  </a:lnTo>
                  <a:lnTo>
                    <a:pt x="308973" y="790462"/>
                  </a:lnTo>
                  <a:lnTo>
                    <a:pt x="265524" y="777601"/>
                  </a:lnTo>
                  <a:lnTo>
                    <a:pt x="224318" y="760129"/>
                  </a:lnTo>
                  <a:lnTo>
                    <a:pt x="185647" y="738353"/>
                  </a:lnTo>
                  <a:lnTo>
                    <a:pt x="149805" y="712581"/>
                  </a:lnTo>
                  <a:lnTo>
                    <a:pt x="117084" y="683119"/>
                  </a:lnTo>
                  <a:lnTo>
                    <a:pt x="87776" y="650277"/>
                  </a:lnTo>
                  <a:lnTo>
                    <a:pt x="62175" y="614360"/>
                  </a:lnTo>
                  <a:lnTo>
                    <a:pt x="40572" y="575677"/>
                  </a:lnTo>
                  <a:lnTo>
                    <a:pt x="23260" y="534535"/>
                  </a:lnTo>
                  <a:lnTo>
                    <a:pt x="10533" y="491241"/>
                  </a:lnTo>
                  <a:lnTo>
                    <a:pt x="2682" y="446103"/>
                  </a:lnTo>
                  <a:lnTo>
                    <a:pt x="0" y="399429"/>
                  </a:lnTo>
                  <a:close/>
                </a:path>
              </a:pathLst>
            </a:custGeom>
            <a:ln w="26776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85690" y="4295903"/>
              <a:ext cx="2929255" cy="580390"/>
            </a:xfrm>
            <a:custGeom>
              <a:avLst/>
              <a:gdLst/>
              <a:ahLst/>
              <a:cxnLst/>
              <a:rect l="l" t="t" r="r" b="b"/>
              <a:pathLst>
                <a:path w="2929254" h="580389">
                  <a:moveTo>
                    <a:pt x="0" y="0"/>
                  </a:moveTo>
                  <a:lnTo>
                    <a:pt x="0" y="0"/>
                  </a:lnTo>
                  <a:lnTo>
                    <a:pt x="2928727" y="580199"/>
                  </a:lnTo>
                </a:path>
              </a:pathLst>
            </a:custGeom>
            <a:ln w="24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25475" y="3586268"/>
              <a:ext cx="1080135" cy="725805"/>
            </a:xfrm>
            <a:custGeom>
              <a:avLst/>
              <a:gdLst/>
              <a:ahLst/>
              <a:cxnLst/>
              <a:rect l="l" t="t" r="r" b="b"/>
              <a:pathLst>
                <a:path w="1080135" h="725804">
                  <a:moveTo>
                    <a:pt x="0" y="725248"/>
                  </a:moveTo>
                  <a:lnTo>
                    <a:pt x="0" y="725248"/>
                  </a:lnTo>
                  <a:lnTo>
                    <a:pt x="104818" y="511020"/>
                  </a:lnTo>
                </a:path>
                <a:path w="1080135" h="725804">
                  <a:moveTo>
                    <a:pt x="158372" y="403920"/>
                  </a:moveTo>
                  <a:lnTo>
                    <a:pt x="158372" y="403920"/>
                  </a:lnTo>
                  <a:lnTo>
                    <a:pt x="263190" y="189691"/>
                  </a:lnTo>
                </a:path>
                <a:path w="1080135" h="725804">
                  <a:moveTo>
                    <a:pt x="1079583" y="236534"/>
                  </a:moveTo>
                  <a:lnTo>
                    <a:pt x="1079583" y="236534"/>
                  </a:lnTo>
                  <a:lnTo>
                    <a:pt x="1061742" y="0"/>
                  </a:lnTo>
                </a:path>
              </a:pathLst>
            </a:custGeom>
            <a:ln w="133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2259" y="2872173"/>
              <a:ext cx="800735" cy="801370"/>
            </a:xfrm>
            <a:custGeom>
              <a:avLst/>
              <a:gdLst/>
              <a:ahLst/>
              <a:cxnLst/>
              <a:rect l="l" t="t" r="r" b="b"/>
              <a:pathLst>
                <a:path w="800734" h="801370">
                  <a:moveTo>
                    <a:pt x="399052" y="0"/>
                  </a:moveTo>
                  <a:lnTo>
                    <a:pt x="352469" y="2715"/>
                  </a:lnTo>
                  <a:lnTo>
                    <a:pt x="307475" y="10655"/>
                  </a:lnTo>
                  <a:lnTo>
                    <a:pt x="264370" y="23514"/>
                  </a:lnTo>
                  <a:lnTo>
                    <a:pt x="223451" y="40984"/>
                  </a:lnTo>
                  <a:lnTo>
                    <a:pt x="185015" y="62757"/>
                  </a:lnTo>
                  <a:lnTo>
                    <a:pt x="149361" y="88526"/>
                  </a:lnTo>
                  <a:lnTo>
                    <a:pt x="116786" y="117984"/>
                  </a:lnTo>
                  <a:lnTo>
                    <a:pt x="87589" y="150824"/>
                  </a:lnTo>
                  <a:lnTo>
                    <a:pt x="62066" y="186737"/>
                  </a:lnTo>
                  <a:lnTo>
                    <a:pt x="40516" y="225418"/>
                  </a:lnTo>
                  <a:lnTo>
                    <a:pt x="23237" y="266558"/>
                  </a:lnTo>
                  <a:lnTo>
                    <a:pt x="10526" y="309849"/>
                  </a:lnTo>
                  <a:lnTo>
                    <a:pt x="2681" y="354986"/>
                  </a:lnTo>
                  <a:lnTo>
                    <a:pt x="0" y="401660"/>
                  </a:lnTo>
                  <a:lnTo>
                    <a:pt x="2681" y="448307"/>
                  </a:lnTo>
                  <a:lnTo>
                    <a:pt x="10526" y="493358"/>
                  </a:lnTo>
                  <a:lnTo>
                    <a:pt x="23237" y="536514"/>
                  </a:lnTo>
                  <a:lnTo>
                    <a:pt x="40516" y="577478"/>
                  </a:lnTo>
                  <a:lnTo>
                    <a:pt x="62066" y="615954"/>
                  </a:lnTo>
                  <a:lnTo>
                    <a:pt x="87589" y="651642"/>
                  </a:lnTo>
                  <a:lnTo>
                    <a:pt x="116786" y="684246"/>
                  </a:lnTo>
                  <a:lnTo>
                    <a:pt x="149361" y="713468"/>
                  </a:lnTo>
                  <a:lnTo>
                    <a:pt x="185015" y="739011"/>
                  </a:lnTo>
                  <a:lnTo>
                    <a:pt x="223451" y="760576"/>
                  </a:lnTo>
                  <a:lnTo>
                    <a:pt x="264370" y="777867"/>
                  </a:lnTo>
                  <a:lnTo>
                    <a:pt x="307475" y="790587"/>
                  </a:lnTo>
                  <a:lnTo>
                    <a:pt x="352469" y="798436"/>
                  </a:lnTo>
                  <a:lnTo>
                    <a:pt x="399052" y="801119"/>
                  </a:lnTo>
                  <a:lnTo>
                    <a:pt x="445726" y="798436"/>
                  </a:lnTo>
                  <a:lnTo>
                    <a:pt x="490855" y="790587"/>
                  </a:lnTo>
                  <a:lnTo>
                    <a:pt x="534134" y="777867"/>
                  </a:lnTo>
                  <a:lnTo>
                    <a:pt x="575256" y="760576"/>
                  </a:lnTo>
                  <a:lnTo>
                    <a:pt x="613915" y="739011"/>
                  </a:lnTo>
                  <a:lnTo>
                    <a:pt x="649805" y="713468"/>
                  </a:lnTo>
                  <a:lnTo>
                    <a:pt x="682619" y="684246"/>
                  </a:lnTo>
                  <a:lnTo>
                    <a:pt x="712052" y="651642"/>
                  </a:lnTo>
                  <a:lnTo>
                    <a:pt x="737797" y="615954"/>
                  </a:lnTo>
                  <a:lnTo>
                    <a:pt x="759548" y="577478"/>
                  </a:lnTo>
                  <a:lnTo>
                    <a:pt x="776998" y="536514"/>
                  </a:lnTo>
                  <a:lnTo>
                    <a:pt x="789842" y="493358"/>
                  </a:lnTo>
                  <a:lnTo>
                    <a:pt x="797773" y="448307"/>
                  </a:lnTo>
                  <a:lnTo>
                    <a:pt x="800484" y="401660"/>
                  </a:lnTo>
                  <a:lnTo>
                    <a:pt x="797773" y="354986"/>
                  </a:lnTo>
                  <a:lnTo>
                    <a:pt x="789842" y="309849"/>
                  </a:lnTo>
                  <a:lnTo>
                    <a:pt x="776998" y="266558"/>
                  </a:lnTo>
                  <a:lnTo>
                    <a:pt x="759548" y="225418"/>
                  </a:lnTo>
                  <a:lnTo>
                    <a:pt x="737797" y="186737"/>
                  </a:lnTo>
                  <a:lnTo>
                    <a:pt x="712052" y="150824"/>
                  </a:lnTo>
                  <a:lnTo>
                    <a:pt x="682619" y="117984"/>
                  </a:lnTo>
                  <a:lnTo>
                    <a:pt x="649805" y="88526"/>
                  </a:lnTo>
                  <a:lnTo>
                    <a:pt x="613915" y="62757"/>
                  </a:lnTo>
                  <a:lnTo>
                    <a:pt x="575256" y="40984"/>
                  </a:lnTo>
                  <a:lnTo>
                    <a:pt x="534134" y="23514"/>
                  </a:lnTo>
                  <a:lnTo>
                    <a:pt x="490855" y="10655"/>
                  </a:lnTo>
                  <a:lnTo>
                    <a:pt x="445726" y="2715"/>
                  </a:lnTo>
                  <a:lnTo>
                    <a:pt x="399052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02259" y="2872173"/>
              <a:ext cx="800735" cy="801370"/>
            </a:xfrm>
            <a:custGeom>
              <a:avLst/>
              <a:gdLst/>
              <a:ahLst/>
              <a:cxnLst/>
              <a:rect l="l" t="t" r="r" b="b"/>
              <a:pathLst>
                <a:path w="800734" h="801370">
                  <a:moveTo>
                    <a:pt x="0" y="401660"/>
                  </a:moveTo>
                  <a:lnTo>
                    <a:pt x="2681" y="354986"/>
                  </a:lnTo>
                  <a:lnTo>
                    <a:pt x="10526" y="309849"/>
                  </a:lnTo>
                  <a:lnTo>
                    <a:pt x="23237" y="266558"/>
                  </a:lnTo>
                  <a:lnTo>
                    <a:pt x="40516" y="225418"/>
                  </a:lnTo>
                  <a:lnTo>
                    <a:pt x="62066" y="186737"/>
                  </a:lnTo>
                  <a:lnTo>
                    <a:pt x="87589" y="150824"/>
                  </a:lnTo>
                  <a:lnTo>
                    <a:pt x="116786" y="117984"/>
                  </a:lnTo>
                  <a:lnTo>
                    <a:pt x="149361" y="88526"/>
                  </a:lnTo>
                  <a:lnTo>
                    <a:pt x="185015" y="62757"/>
                  </a:lnTo>
                  <a:lnTo>
                    <a:pt x="223451" y="40984"/>
                  </a:lnTo>
                  <a:lnTo>
                    <a:pt x="264370" y="23514"/>
                  </a:lnTo>
                  <a:lnTo>
                    <a:pt x="307475" y="10655"/>
                  </a:lnTo>
                  <a:lnTo>
                    <a:pt x="352469" y="2715"/>
                  </a:lnTo>
                  <a:lnTo>
                    <a:pt x="399052" y="0"/>
                  </a:lnTo>
                  <a:lnTo>
                    <a:pt x="445726" y="2715"/>
                  </a:lnTo>
                  <a:lnTo>
                    <a:pt x="490855" y="10655"/>
                  </a:lnTo>
                  <a:lnTo>
                    <a:pt x="534134" y="23514"/>
                  </a:lnTo>
                  <a:lnTo>
                    <a:pt x="575256" y="40984"/>
                  </a:lnTo>
                  <a:lnTo>
                    <a:pt x="613915" y="62757"/>
                  </a:lnTo>
                  <a:lnTo>
                    <a:pt x="649805" y="88526"/>
                  </a:lnTo>
                  <a:lnTo>
                    <a:pt x="682619" y="117984"/>
                  </a:lnTo>
                  <a:lnTo>
                    <a:pt x="712052" y="150824"/>
                  </a:lnTo>
                  <a:lnTo>
                    <a:pt x="737797" y="186737"/>
                  </a:lnTo>
                  <a:lnTo>
                    <a:pt x="759548" y="225418"/>
                  </a:lnTo>
                  <a:lnTo>
                    <a:pt x="776998" y="266558"/>
                  </a:lnTo>
                  <a:lnTo>
                    <a:pt x="789842" y="309849"/>
                  </a:lnTo>
                  <a:lnTo>
                    <a:pt x="797773" y="354986"/>
                  </a:lnTo>
                  <a:lnTo>
                    <a:pt x="800484" y="401660"/>
                  </a:lnTo>
                  <a:lnTo>
                    <a:pt x="797773" y="448307"/>
                  </a:lnTo>
                  <a:lnTo>
                    <a:pt x="789842" y="493358"/>
                  </a:lnTo>
                  <a:lnTo>
                    <a:pt x="776998" y="536514"/>
                  </a:lnTo>
                  <a:lnTo>
                    <a:pt x="759548" y="577478"/>
                  </a:lnTo>
                  <a:lnTo>
                    <a:pt x="737797" y="615954"/>
                  </a:lnTo>
                  <a:lnTo>
                    <a:pt x="712052" y="651642"/>
                  </a:lnTo>
                  <a:lnTo>
                    <a:pt x="682619" y="684246"/>
                  </a:lnTo>
                  <a:lnTo>
                    <a:pt x="649805" y="713468"/>
                  </a:lnTo>
                  <a:lnTo>
                    <a:pt x="613915" y="739011"/>
                  </a:lnTo>
                  <a:lnTo>
                    <a:pt x="575256" y="760576"/>
                  </a:lnTo>
                  <a:lnTo>
                    <a:pt x="534134" y="777867"/>
                  </a:lnTo>
                  <a:lnTo>
                    <a:pt x="490855" y="790587"/>
                  </a:lnTo>
                  <a:lnTo>
                    <a:pt x="445726" y="798436"/>
                  </a:lnTo>
                  <a:lnTo>
                    <a:pt x="399052" y="801119"/>
                  </a:lnTo>
                  <a:lnTo>
                    <a:pt x="352469" y="798436"/>
                  </a:lnTo>
                  <a:lnTo>
                    <a:pt x="307475" y="790587"/>
                  </a:lnTo>
                  <a:lnTo>
                    <a:pt x="264370" y="777867"/>
                  </a:lnTo>
                  <a:lnTo>
                    <a:pt x="223451" y="760576"/>
                  </a:lnTo>
                  <a:lnTo>
                    <a:pt x="185015" y="739011"/>
                  </a:lnTo>
                  <a:lnTo>
                    <a:pt x="149361" y="713468"/>
                  </a:lnTo>
                  <a:lnTo>
                    <a:pt x="116786" y="684246"/>
                  </a:lnTo>
                  <a:lnTo>
                    <a:pt x="87589" y="651642"/>
                  </a:lnTo>
                  <a:lnTo>
                    <a:pt x="62066" y="615954"/>
                  </a:lnTo>
                  <a:lnTo>
                    <a:pt x="40516" y="577478"/>
                  </a:lnTo>
                  <a:lnTo>
                    <a:pt x="23237" y="536514"/>
                  </a:lnTo>
                  <a:lnTo>
                    <a:pt x="10526" y="493358"/>
                  </a:lnTo>
                  <a:lnTo>
                    <a:pt x="2681" y="448307"/>
                  </a:lnTo>
                  <a:lnTo>
                    <a:pt x="0" y="401660"/>
                  </a:lnTo>
                  <a:close/>
                </a:path>
              </a:pathLst>
            </a:custGeom>
            <a:ln w="26776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15822" y="2517236"/>
              <a:ext cx="2148205" cy="948690"/>
            </a:xfrm>
            <a:custGeom>
              <a:avLst/>
              <a:gdLst/>
              <a:ahLst/>
              <a:cxnLst/>
              <a:rect l="l" t="t" r="r" b="b"/>
              <a:pathLst>
                <a:path w="2148204" h="948689">
                  <a:moveTo>
                    <a:pt x="64704" y="948518"/>
                  </a:moveTo>
                  <a:lnTo>
                    <a:pt x="64704" y="948518"/>
                  </a:lnTo>
                  <a:lnTo>
                    <a:pt x="49063" y="711984"/>
                  </a:lnTo>
                </a:path>
                <a:path w="2148204" h="948689">
                  <a:moveTo>
                    <a:pt x="40143" y="593701"/>
                  </a:moveTo>
                  <a:lnTo>
                    <a:pt x="40143" y="593701"/>
                  </a:lnTo>
                  <a:lnTo>
                    <a:pt x="24531" y="354936"/>
                  </a:lnTo>
                </a:path>
                <a:path w="2148204" h="948689">
                  <a:moveTo>
                    <a:pt x="15611" y="236743"/>
                  </a:moveTo>
                  <a:lnTo>
                    <a:pt x="15611" y="236743"/>
                  </a:lnTo>
                  <a:lnTo>
                    <a:pt x="0" y="0"/>
                  </a:lnTo>
                </a:path>
                <a:path w="2148204" h="948689">
                  <a:moveTo>
                    <a:pt x="528760" y="868186"/>
                  </a:moveTo>
                  <a:lnTo>
                    <a:pt x="528760" y="868186"/>
                  </a:lnTo>
                  <a:lnTo>
                    <a:pt x="426053" y="653958"/>
                  </a:lnTo>
                </a:path>
                <a:path w="2148204" h="948689">
                  <a:moveTo>
                    <a:pt x="374729" y="544598"/>
                  </a:moveTo>
                  <a:lnTo>
                    <a:pt x="374729" y="544598"/>
                  </a:lnTo>
                  <a:lnTo>
                    <a:pt x="272141" y="330429"/>
                  </a:lnTo>
                </a:path>
                <a:path w="2148204" h="948689">
                  <a:moveTo>
                    <a:pt x="218587" y="223359"/>
                  </a:moveTo>
                  <a:lnTo>
                    <a:pt x="218587" y="223359"/>
                  </a:lnTo>
                  <a:lnTo>
                    <a:pt x="115998" y="8922"/>
                  </a:lnTo>
                </a:path>
                <a:path w="2148204" h="948689">
                  <a:moveTo>
                    <a:pt x="2147868" y="515600"/>
                  </a:moveTo>
                  <a:lnTo>
                    <a:pt x="2147868" y="515600"/>
                  </a:lnTo>
                  <a:lnTo>
                    <a:pt x="1920390" y="446421"/>
                  </a:lnTo>
                </a:path>
                <a:path w="2148204" h="948689">
                  <a:moveTo>
                    <a:pt x="1806800" y="412962"/>
                  </a:moveTo>
                  <a:lnTo>
                    <a:pt x="1806800" y="412962"/>
                  </a:lnTo>
                  <a:lnTo>
                    <a:pt x="1579322" y="343812"/>
                  </a:lnTo>
                </a:path>
                <a:path w="2148204" h="948689">
                  <a:moveTo>
                    <a:pt x="1465434" y="310204"/>
                  </a:moveTo>
                  <a:lnTo>
                    <a:pt x="1465434" y="310204"/>
                  </a:lnTo>
                  <a:lnTo>
                    <a:pt x="1235577" y="241204"/>
                  </a:lnTo>
                </a:path>
                <a:path w="2148204" h="948689">
                  <a:moveTo>
                    <a:pt x="1121987" y="207596"/>
                  </a:moveTo>
                  <a:lnTo>
                    <a:pt x="1121987" y="207596"/>
                  </a:lnTo>
                  <a:lnTo>
                    <a:pt x="894509" y="138595"/>
                  </a:lnTo>
                </a:path>
              </a:pathLst>
            </a:custGeom>
            <a:ln w="133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23990" y="2773902"/>
              <a:ext cx="3207394" cy="29568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29949" y="2432473"/>
              <a:ext cx="838835" cy="991235"/>
            </a:xfrm>
            <a:custGeom>
              <a:avLst/>
              <a:gdLst/>
              <a:ahLst/>
              <a:cxnLst/>
              <a:rect l="l" t="t" r="r" b="b"/>
              <a:pathLst>
                <a:path w="838835" h="991235">
                  <a:moveTo>
                    <a:pt x="225307" y="87142"/>
                  </a:moveTo>
                  <a:lnTo>
                    <a:pt x="225307" y="87142"/>
                  </a:lnTo>
                  <a:lnTo>
                    <a:pt x="0" y="17844"/>
                  </a:lnTo>
                </a:path>
                <a:path w="838835" h="991235">
                  <a:moveTo>
                    <a:pt x="838576" y="990900"/>
                  </a:moveTo>
                  <a:lnTo>
                    <a:pt x="838576" y="990900"/>
                  </a:lnTo>
                  <a:lnTo>
                    <a:pt x="689303" y="805670"/>
                  </a:lnTo>
                </a:path>
                <a:path w="838835" h="991235">
                  <a:moveTo>
                    <a:pt x="615558" y="711954"/>
                  </a:moveTo>
                  <a:lnTo>
                    <a:pt x="615558" y="711954"/>
                  </a:lnTo>
                  <a:lnTo>
                    <a:pt x="466285" y="526723"/>
                  </a:lnTo>
                </a:path>
                <a:path w="838835" h="991235">
                  <a:moveTo>
                    <a:pt x="392540" y="433037"/>
                  </a:moveTo>
                  <a:lnTo>
                    <a:pt x="392540" y="433037"/>
                  </a:lnTo>
                  <a:lnTo>
                    <a:pt x="243148" y="247747"/>
                  </a:lnTo>
                </a:path>
                <a:path w="838835" h="991235">
                  <a:moveTo>
                    <a:pt x="169523" y="156143"/>
                  </a:moveTo>
                  <a:lnTo>
                    <a:pt x="169523" y="156143"/>
                  </a:lnTo>
                  <a:lnTo>
                    <a:pt x="44633" y="0"/>
                  </a:lnTo>
                </a:path>
              </a:pathLst>
            </a:custGeom>
            <a:ln w="133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44055" y="3967853"/>
              <a:ext cx="801370" cy="801370"/>
            </a:xfrm>
            <a:custGeom>
              <a:avLst/>
              <a:gdLst/>
              <a:ahLst/>
              <a:cxnLst/>
              <a:rect l="l" t="t" r="r" b="b"/>
              <a:pathLst>
                <a:path w="801370" h="801370">
                  <a:moveTo>
                    <a:pt x="399261" y="0"/>
                  </a:moveTo>
                  <a:lnTo>
                    <a:pt x="352641" y="2715"/>
                  </a:lnTo>
                  <a:lnTo>
                    <a:pt x="307616" y="10657"/>
                  </a:lnTo>
                  <a:lnTo>
                    <a:pt x="264483" y="23518"/>
                  </a:lnTo>
                  <a:lnTo>
                    <a:pt x="223539" y="40990"/>
                  </a:lnTo>
                  <a:lnTo>
                    <a:pt x="185084" y="62766"/>
                  </a:lnTo>
                  <a:lnTo>
                    <a:pt x="149412" y="88538"/>
                  </a:lnTo>
                  <a:lnTo>
                    <a:pt x="116824" y="117999"/>
                  </a:lnTo>
                  <a:lnTo>
                    <a:pt x="87615" y="150842"/>
                  </a:lnTo>
                  <a:lnTo>
                    <a:pt x="62083" y="186759"/>
                  </a:lnTo>
                  <a:lnTo>
                    <a:pt x="40526" y="225442"/>
                  </a:lnTo>
                  <a:lnTo>
                    <a:pt x="23242" y="266584"/>
                  </a:lnTo>
                  <a:lnTo>
                    <a:pt x="10528" y="309877"/>
                  </a:lnTo>
                  <a:lnTo>
                    <a:pt x="2681" y="355015"/>
                  </a:lnTo>
                  <a:lnTo>
                    <a:pt x="0" y="401689"/>
                  </a:lnTo>
                  <a:lnTo>
                    <a:pt x="2681" y="448331"/>
                  </a:lnTo>
                  <a:lnTo>
                    <a:pt x="10528" y="493378"/>
                  </a:lnTo>
                  <a:lnTo>
                    <a:pt x="23242" y="536532"/>
                  </a:lnTo>
                  <a:lnTo>
                    <a:pt x="40526" y="577495"/>
                  </a:lnTo>
                  <a:lnTo>
                    <a:pt x="62083" y="615970"/>
                  </a:lnTo>
                  <a:lnTo>
                    <a:pt x="87615" y="651659"/>
                  </a:lnTo>
                  <a:lnTo>
                    <a:pt x="116824" y="684264"/>
                  </a:lnTo>
                  <a:lnTo>
                    <a:pt x="149412" y="713488"/>
                  </a:lnTo>
                  <a:lnTo>
                    <a:pt x="185084" y="739033"/>
                  </a:lnTo>
                  <a:lnTo>
                    <a:pt x="223540" y="760601"/>
                  </a:lnTo>
                  <a:lnTo>
                    <a:pt x="264483" y="777894"/>
                  </a:lnTo>
                  <a:lnTo>
                    <a:pt x="307616" y="790615"/>
                  </a:lnTo>
                  <a:lnTo>
                    <a:pt x="352641" y="798466"/>
                  </a:lnTo>
                  <a:lnTo>
                    <a:pt x="399261" y="801149"/>
                  </a:lnTo>
                  <a:lnTo>
                    <a:pt x="445913" y="798466"/>
                  </a:lnTo>
                  <a:lnTo>
                    <a:pt x="491029" y="790615"/>
                  </a:lnTo>
                  <a:lnTo>
                    <a:pt x="534302" y="777894"/>
                  </a:lnTo>
                  <a:lnTo>
                    <a:pt x="575424" y="760601"/>
                  </a:lnTo>
                  <a:lnTo>
                    <a:pt x="614088" y="739033"/>
                  </a:lnTo>
                  <a:lnTo>
                    <a:pt x="649987" y="713488"/>
                  </a:lnTo>
                  <a:lnTo>
                    <a:pt x="682813" y="684264"/>
                  </a:lnTo>
                  <a:lnTo>
                    <a:pt x="712259" y="651659"/>
                  </a:lnTo>
                  <a:lnTo>
                    <a:pt x="738018" y="615970"/>
                  </a:lnTo>
                  <a:lnTo>
                    <a:pt x="759783" y="577495"/>
                  </a:lnTo>
                  <a:lnTo>
                    <a:pt x="777246" y="536532"/>
                  </a:lnTo>
                  <a:lnTo>
                    <a:pt x="790100" y="493378"/>
                  </a:lnTo>
                  <a:lnTo>
                    <a:pt x="798038" y="448331"/>
                  </a:lnTo>
                  <a:lnTo>
                    <a:pt x="800752" y="401689"/>
                  </a:lnTo>
                  <a:lnTo>
                    <a:pt x="798038" y="355015"/>
                  </a:lnTo>
                  <a:lnTo>
                    <a:pt x="790100" y="309877"/>
                  </a:lnTo>
                  <a:lnTo>
                    <a:pt x="777246" y="266584"/>
                  </a:lnTo>
                  <a:lnTo>
                    <a:pt x="759783" y="225442"/>
                  </a:lnTo>
                  <a:lnTo>
                    <a:pt x="738018" y="186759"/>
                  </a:lnTo>
                  <a:lnTo>
                    <a:pt x="712259" y="150842"/>
                  </a:lnTo>
                  <a:lnTo>
                    <a:pt x="682813" y="117999"/>
                  </a:lnTo>
                  <a:lnTo>
                    <a:pt x="649987" y="88538"/>
                  </a:lnTo>
                  <a:lnTo>
                    <a:pt x="614088" y="62766"/>
                  </a:lnTo>
                  <a:lnTo>
                    <a:pt x="575424" y="40990"/>
                  </a:lnTo>
                  <a:lnTo>
                    <a:pt x="534302" y="23518"/>
                  </a:lnTo>
                  <a:lnTo>
                    <a:pt x="491029" y="10657"/>
                  </a:lnTo>
                  <a:lnTo>
                    <a:pt x="445913" y="2715"/>
                  </a:lnTo>
                  <a:lnTo>
                    <a:pt x="399261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44055" y="3967853"/>
              <a:ext cx="801370" cy="801370"/>
            </a:xfrm>
            <a:custGeom>
              <a:avLst/>
              <a:gdLst/>
              <a:ahLst/>
              <a:cxnLst/>
              <a:rect l="l" t="t" r="r" b="b"/>
              <a:pathLst>
                <a:path w="801370" h="801370">
                  <a:moveTo>
                    <a:pt x="0" y="401689"/>
                  </a:moveTo>
                  <a:lnTo>
                    <a:pt x="2681" y="355015"/>
                  </a:lnTo>
                  <a:lnTo>
                    <a:pt x="10528" y="309877"/>
                  </a:lnTo>
                  <a:lnTo>
                    <a:pt x="23242" y="266584"/>
                  </a:lnTo>
                  <a:lnTo>
                    <a:pt x="40526" y="225442"/>
                  </a:lnTo>
                  <a:lnTo>
                    <a:pt x="62083" y="186759"/>
                  </a:lnTo>
                  <a:lnTo>
                    <a:pt x="87615" y="150842"/>
                  </a:lnTo>
                  <a:lnTo>
                    <a:pt x="116824" y="117999"/>
                  </a:lnTo>
                  <a:lnTo>
                    <a:pt x="149412" y="88538"/>
                  </a:lnTo>
                  <a:lnTo>
                    <a:pt x="185084" y="62766"/>
                  </a:lnTo>
                  <a:lnTo>
                    <a:pt x="223539" y="40990"/>
                  </a:lnTo>
                  <a:lnTo>
                    <a:pt x="264483" y="23518"/>
                  </a:lnTo>
                  <a:lnTo>
                    <a:pt x="307616" y="10657"/>
                  </a:lnTo>
                  <a:lnTo>
                    <a:pt x="352641" y="2715"/>
                  </a:lnTo>
                  <a:lnTo>
                    <a:pt x="399261" y="0"/>
                  </a:lnTo>
                  <a:lnTo>
                    <a:pt x="445913" y="2715"/>
                  </a:lnTo>
                  <a:lnTo>
                    <a:pt x="491029" y="10657"/>
                  </a:lnTo>
                  <a:lnTo>
                    <a:pt x="534302" y="23518"/>
                  </a:lnTo>
                  <a:lnTo>
                    <a:pt x="575424" y="40990"/>
                  </a:lnTo>
                  <a:lnTo>
                    <a:pt x="614088" y="62766"/>
                  </a:lnTo>
                  <a:lnTo>
                    <a:pt x="649987" y="88538"/>
                  </a:lnTo>
                  <a:lnTo>
                    <a:pt x="682813" y="117999"/>
                  </a:lnTo>
                  <a:lnTo>
                    <a:pt x="712259" y="150842"/>
                  </a:lnTo>
                  <a:lnTo>
                    <a:pt x="738018" y="186759"/>
                  </a:lnTo>
                  <a:lnTo>
                    <a:pt x="759783" y="225442"/>
                  </a:lnTo>
                  <a:lnTo>
                    <a:pt x="777246" y="266584"/>
                  </a:lnTo>
                  <a:lnTo>
                    <a:pt x="790100" y="309877"/>
                  </a:lnTo>
                  <a:lnTo>
                    <a:pt x="798038" y="355015"/>
                  </a:lnTo>
                  <a:lnTo>
                    <a:pt x="800752" y="401689"/>
                  </a:lnTo>
                  <a:lnTo>
                    <a:pt x="798038" y="448331"/>
                  </a:lnTo>
                  <a:lnTo>
                    <a:pt x="790100" y="493378"/>
                  </a:lnTo>
                  <a:lnTo>
                    <a:pt x="777246" y="536532"/>
                  </a:lnTo>
                  <a:lnTo>
                    <a:pt x="759783" y="577495"/>
                  </a:lnTo>
                  <a:lnTo>
                    <a:pt x="738018" y="615970"/>
                  </a:lnTo>
                  <a:lnTo>
                    <a:pt x="712259" y="651659"/>
                  </a:lnTo>
                  <a:lnTo>
                    <a:pt x="682813" y="684264"/>
                  </a:lnTo>
                  <a:lnTo>
                    <a:pt x="649987" y="713488"/>
                  </a:lnTo>
                  <a:lnTo>
                    <a:pt x="614088" y="739033"/>
                  </a:lnTo>
                  <a:lnTo>
                    <a:pt x="575424" y="760601"/>
                  </a:lnTo>
                  <a:lnTo>
                    <a:pt x="534302" y="777894"/>
                  </a:lnTo>
                  <a:lnTo>
                    <a:pt x="491029" y="790615"/>
                  </a:lnTo>
                  <a:lnTo>
                    <a:pt x="445913" y="798466"/>
                  </a:lnTo>
                  <a:lnTo>
                    <a:pt x="399261" y="801149"/>
                  </a:lnTo>
                  <a:lnTo>
                    <a:pt x="352641" y="798466"/>
                  </a:lnTo>
                  <a:lnTo>
                    <a:pt x="307616" y="790615"/>
                  </a:lnTo>
                  <a:lnTo>
                    <a:pt x="264483" y="777894"/>
                  </a:lnTo>
                  <a:lnTo>
                    <a:pt x="223540" y="760601"/>
                  </a:lnTo>
                  <a:lnTo>
                    <a:pt x="185084" y="739033"/>
                  </a:lnTo>
                  <a:lnTo>
                    <a:pt x="149412" y="713488"/>
                  </a:lnTo>
                  <a:lnTo>
                    <a:pt x="116824" y="684264"/>
                  </a:lnTo>
                  <a:lnTo>
                    <a:pt x="87615" y="651659"/>
                  </a:lnTo>
                  <a:lnTo>
                    <a:pt x="62083" y="615970"/>
                  </a:lnTo>
                  <a:lnTo>
                    <a:pt x="40526" y="577495"/>
                  </a:lnTo>
                  <a:lnTo>
                    <a:pt x="23242" y="536532"/>
                  </a:lnTo>
                  <a:lnTo>
                    <a:pt x="10528" y="493378"/>
                  </a:lnTo>
                  <a:lnTo>
                    <a:pt x="2681" y="448331"/>
                  </a:lnTo>
                  <a:lnTo>
                    <a:pt x="0" y="401689"/>
                  </a:lnTo>
                  <a:close/>
                </a:path>
              </a:pathLst>
            </a:custGeom>
            <a:ln w="26776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16167" y="4347237"/>
              <a:ext cx="107078" cy="1271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52257" y="4311517"/>
              <a:ext cx="115979" cy="1651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52989" y="2392322"/>
              <a:ext cx="227965" cy="33655"/>
            </a:xfrm>
            <a:custGeom>
              <a:avLst/>
              <a:gdLst/>
              <a:ahLst/>
              <a:cxnLst/>
              <a:rect l="l" t="t" r="r" b="b"/>
              <a:pathLst>
                <a:path w="227964" h="33655">
                  <a:moveTo>
                    <a:pt x="0" y="33608"/>
                  </a:moveTo>
                  <a:lnTo>
                    <a:pt x="0" y="33608"/>
                  </a:lnTo>
                  <a:lnTo>
                    <a:pt x="35712" y="13383"/>
                  </a:lnTo>
                </a:path>
                <a:path w="227964" h="33655">
                  <a:moveTo>
                    <a:pt x="227537" y="26767"/>
                  </a:moveTo>
                  <a:lnTo>
                    <a:pt x="227537" y="26767"/>
                  </a:lnTo>
                  <a:lnTo>
                    <a:pt x="214126" y="0"/>
                  </a:lnTo>
                </a:path>
              </a:pathLst>
            </a:custGeom>
            <a:ln w="133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36626" y="1693989"/>
              <a:ext cx="1967864" cy="709930"/>
            </a:xfrm>
            <a:custGeom>
              <a:avLst/>
              <a:gdLst/>
              <a:ahLst/>
              <a:cxnLst/>
              <a:rect l="l" t="t" r="r" b="b"/>
              <a:pathLst>
                <a:path w="1967864" h="709930">
                  <a:moveTo>
                    <a:pt x="0" y="709634"/>
                  </a:moveTo>
                  <a:lnTo>
                    <a:pt x="1967372" y="709634"/>
                  </a:lnTo>
                  <a:lnTo>
                    <a:pt x="1967372" y="0"/>
                  </a:lnTo>
                  <a:lnTo>
                    <a:pt x="0" y="0"/>
                  </a:lnTo>
                  <a:lnTo>
                    <a:pt x="0" y="709634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42965" y="2486008"/>
              <a:ext cx="1253490" cy="223520"/>
            </a:xfrm>
            <a:custGeom>
              <a:avLst/>
              <a:gdLst/>
              <a:ahLst/>
              <a:cxnLst/>
              <a:rect l="l" t="t" r="r" b="b"/>
              <a:pathLst>
                <a:path w="1253489" h="223519">
                  <a:moveTo>
                    <a:pt x="0" y="118371"/>
                  </a:moveTo>
                  <a:lnTo>
                    <a:pt x="0" y="118371"/>
                  </a:lnTo>
                  <a:lnTo>
                    <a:pt x="207436" y="0"/>
                  </a:lnTo>
                </a:path>
                <a:path w="1253489" h="223519">
                  <a:moveTo>
                    <a:pt x="269881" y="223359"/>
                  </a:moveTo>
                  <a:lnTo>
                    <a:pt x="269881" y="223359"/>
                  </a:lnTo>
                  <a:lnTo>
                    <a:pt x="376959" y="8922"/>
                  </a:lnTo>
                </a:path>
                <a:path w="1253489" h="223519">
                  <a:moveTo>
                    <a:pt x="1253478" y="136216"/>
                  </a:moveTo>
                  <a:lnTo>
                    <a:pt x="1253478" y="136216"/>
                  </a:lnTo>
                  <a:lnTo>
                    <a:pt x="1026000" y="66918"/>
                  </a:lnTo>
                </a:path>
              </a:pathLst>
            </a:custGeom>
            <a:ln w="133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336626" y="2403624"/>
              <a:ext cx="1967864" cy="102870"/>
            </a:xfrm>
            <a:custGeom>
              <a:avLst/>
              <a:gdLst/>
              <a:ahLst/>
              <a:cxnLst/>
              <a:rect l="l" t="t" r="r" b="b"/>
              <a:pathLst>
                <a:path w="1967864" h="102869">
                  <a:moveTo>
                    <a:pt x="0" y="102608"/>
                  </a:moveTo>
                  <a:lnTo>
                    <a:pt x="1967372" y="102608"/>
                  </a:lnTo>
                  <a:lnTo>
                    <a:pt x="1967372" y="0"/>
                  </a:lnTo>
                  <a:lnTo>
                    <a:pt x="0" y="0"/>
                  </a:lnTo>
                  <a:lnTo>
                    <a:pt x="0" y="102608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20627" y="1613687"/>
              <a:ext cx="1978660" cy="789940"/>
            </a:xfrm>
            <a:custGeom>
              <a:avLst/>
              <a:gdLst/>
              <a:ahLst/>
              <a:cxnLst/>
              <a:rect l="l" t="t" r="r" b="b"/>
              <a:pathLst>
                <a:path w="1978660" h="789939">
                  <a:moveTo>
                    <a:pt x="1978404" y="0"/>
                  </a:moveTo>
                  <a:lnTo>
                    <a:pt x="0" y="0"/>
                  </a:lnTo>
                  <a:lnTo>
                    <a:pt x="0" y="789936"/>
                  </a:lnTo>
                  <a:lnTo>
                    <a:pt x="1978404" y="789936"/>
                  </a:lnTo>
                  <a:lnTo>
                    <a:pt x="1978404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20627" y="1613687"/>
              <a:ext cx="1978660" cy="789940"/>
            </a:xfrm>
            <a:custGeom>
              <a:avLst/>
              <a:gdLst/>
              <a:ahLst/>
              <a:cxnLst/>
              <a:rect l="l" t="t" r="r" b="b"/>
              <a:pathLst>
                <a:path w="1978660" h="789939">
                  <a:moveTo>
                    <a:pt x="0" y="789936"/>
                  </a:moveTo>
                  <a:lnTo>
                    <a:pt x="1978404" y="789936"/>
                  </a:lnTo>
                  <a:lnTo>
                    <a:pt x="1978404" y="0"/>
                  </a:lnTo>
                  <a:lnTo>
                    <a:pt x="0" y="0"/>
                  </a:lnTo>
                  <a:lnTo>
                    <a:pt x="0" y="789936"/>
                  </a:lnTo>
                  <a:close/>
                </a:path>
              </a:pathLst>
            </a:custGeom>
            <a:ln w="29009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76425" y="1796597"/>
              <a:ext cx="214266" cy="1272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715083" y="1796597"/>
              <a:ext cx="294532" cy="12729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10222" y="1738601"/>
              <a:ext cx="1489966" cy="5243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33998" y="1796598"/>
              <a:ext cx="62865" cy="125095"/>
            </a:xfrm>
            <a:custGeom>
              <a:avLst/>
              <a:gdLst/>
              <a:ahLst/>
              <a:cxnLst/>
              <a:rect l="l" t="t" r="r" b="b"/>
              <a:pathLst>
                <a:path w="62864" h="125094">
                  <a:moveTo>
                    <a:pt x="60363" y="0"/>
                  </a:moveTo>
                  <a:lnTo>
                    <a:pt x="53524" y="0"/>
                  </a:lnTo>
                  <a:lnTo>
                    <a:pt x="41239" y="2523"/>
                  </a:lnTo>
                  <a:lnTo>
                    <a:pt x="33303" y="8587"/>
                  </a:lnTo>
                  <a:lnTo>
                    <a:pt x="28267" y="15934"/>
                  </a:lnTo>
                  <a:lnTo>
                    <a:pt x="24680" y="22306"/>
                  </a:lnTo>
                  <a:lnTo>
                    <a:pt x="26762" y="2081"/>
                  </a:lnTo>
                  <a:lnTo>
                    <a:pt x="24680" y="0"/>
                  </a:lnTo>
                  <a:lnTo>
                    <a:pt x="15759" y="2081"/>
                  </a:lnTo>
                  <a:lnTo>
                    <a:pt x="8920" y="4461"/>
                  </a:lnTo>
                  <a:lnTo>
                    <a:pt x="0" y="4461"/>
                  </a:lnTo>
                  <a:lnTo>
                    <a:pt x="2007" y="45188"/>
                  </a:lnTo>
                  <a:lnTo>
                    <a:pt x="2378" y="69000"/>
                  </a:lnTo>
                  <a:lnTo>
                    <a:pt x="0" y="124914"/>
                  </a:lnTo>
                  <a:lnTo>
                    <a:pt x="26762" y="124914"/>
                  </a:lnTo>
                  <a:lnTo>
                    <a:pt x="29140" y="122832"/>
                  </a:lnTo>
                  <a:lnTo>
                    <a:pt x="27765" y="113417"/>
                  </a:lnTo>
                  <a:lnTo>
                    <a:pt x="26799" y="87114"/>
                  </a:lnTo>
                  <a:lnTo>
                    <a:pt x="27877" y="42344"/>
                  </a:lnTo>
                  <a:lnTo>
                    <a:pt x="42522" y="24388"/>
                  </a:lnTo>
                  <a:lnTo>
                    <a:pt x="49063" y="24388"/>
                  </a:lnTo>
                  <a:lnTo>
                    <a:pt x="53524" y="26767"/>
                  </a:lnTo>
                  <a:lnTo>
                    <a:pt x="57984" y="26767"/>
                  </a:lnTo>
                  <a:lnTo>
                    <a:pt x="57984" y="15465"/>
                  </a:lnTo>
                  <a:lnTo>
                    <a:pt x="60363" y="13383"/>
                  </a:lnTo>
                  <a:lnTo>
                    <a:pt x="62444" y="2081"/>
                  </a:lnTo>
                  <a:lnTo>
                    <a:pt x="603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1882310" y="3077475"/>
            <a:ext cx="937260" cy="910590"/>
            <a:chOff x="1882310" y="3077475"/>
            <a:chExt cx="937260" cy="910590"/>
          </a:xfrm>
        </p:grpSpPr>
        <p:sp>
          <p:nvSpPr>
            <p:cNvPr id="36" name="object 36"/>
            <p:cNvSpPr/>
            <p:nvPr/>
          </p:nvSpPr>
          <p:spPr>
            <a:xfrm>
              <a:off x="1978228" y="3173425"/>
              <a:ext cx="801370" cy="801370"/>
            </a:xfrm>
            <a:custGeom>
              <a:avLst/>
              <a:gdLst/>
              <a:ahLst/>
              <a:cxnLst/>
              <a:rect l="l" t="t" r="r" b="b"/>
              <a:pathLst>
                <a:path w="801369" h="801370">
                  <a:moveTo>
                    <a:pt x="401503" y="0"/>
                  </a:moveTo>
                  <a:lnTo>
                    <a:pt x="354848" y="2715"/>
                  </a:lnTo>
                  <a:lnTo>
                    <a:pt x="309730" y="10657"/>
                  </a:lnTo>
                  <a:lnTo>
                    <a:pt x="266455" y="23518"/>
                  </a:lnTo>
                  <a:lnTo>
                    <a:pt x="225332" y="40990"/>
                  </a:lnTo>
                  <a:lnTo>
                    <a:pt x="186667" y="62766"/>
                  </a:lnTo>
                  <a:lnTo>
                    <a:pt x="150767" y="88538"/>
                  </a:lnTo>
                  <a:lnTo>
                    <a:pt x="117940" y="117999"/>
                  </a:lnTo>
                  <a:lnTo>
                    <a:pt x="88493" y="150842"/>
                  </a:lnTo>
                  <a:lnTo>
                    <a:pt x="62734" y="186759"/>
                  </a:lnTo>
                  <a:lnTo>
                    <a:pt x="40969" y="225442"/>
                  </a:lnTo>
                  <a:lnTo>
                    <a:pt x="23506" y="266584"/>
                  </a:lnTo>
                  <a:lnTo>
                    <a:pt x="10651" y="309877"/>
                  </a:lnTo>
                  <a:lnTo>
                    <a:pt x="2714" y="355015"/>
                  </a:lnTo>
                  <a:lnTo>
                    <a:pt x="0" y="401689"/>
                  </a:lnTo>
                  <a:lnTo>
                    <a:pt x="2714" y="448331"/>
                  </a:lnTo>
                  <a:lnTo>
                    <a:pt x="10652" y="493376"/>
                  </a:lnTo>
                  <a:lnTo>
                    <a:pt x="23506" y="536528"/>
                  </a:lnTo>
                  <a:lnTo>
                    <a:pt x="40969" y="577489"/>
                  </a:lnTo>
                  <a:lnTo>
                    <a:pt x="62734" y="615961"/>
                  </a:lnTo>
                  <a:lnTo>
                    <a:pt x="88493" y="651647"/>
                  </a:lnTo>
                  <a:lnTo>
                    <a:pt x="117940" y="684250"/>
                  </a:lnTo>
                  <a:lnTo>
                    <a:pt x="150767" y="713470"/>
                  </a:lnTo>
                  <a:lnTo>
                    <a:pt x="186667" y="739012"/>
                  </a:lnTo>
                  <a:lnTo>
                    <a:pt x="225332" y="760577"/>
                  </a:lnTo>
                  <a:lnTo>
                    <a:pt x="266455" y="777868"/>
                  </a:lnTo>
                  <a:lnTo>
                    <a:pt x="309730" y="790587"/>
                  </a:lnTo>
                  <a:lnTo>
                    <a:pt x="354848" y="798436"/>
                  </a:lnTo>
                  <a:lnTo>
                    <a:pt x="401503" y="801119"/>
                  </a:lnTo>
                  <a:lnTo>
                    <a:pt x="448123" y="798436"/>
                  </a:lnTo>
                  <a:lnTo>
                    <a:pt x="493148" y="790587"/>
                  </a:lnTo>
                  <a:lnTo>
                    <a:pt x="536281" y="777868"/>
                  </a:lnTo>
                  <a:lnTo>
                    <a:pt x="577224" y="760577"/>
                  </a:lnTo>
                  <a:lnTo>
                    <a:pt x="615680" y="739012"/>
                  </a:lnTo>
                  <a:lnTo>
                    <a:pt x="651351" y="713470"/>
                  </a:lnTo>
                  <a:lnTo>
                    <a:pt x="683940" y="684250"/>
                  </a:lnTo>
                  <a:lnTo>
                    <a:pt x="713149" y="651647"/>
                  </a:lnTo>
                  <a:lnTo>
                    <a:pt x="738680" y="615961"/>
                  </a:lnTo>
                  <a:lnTo>
                    <a:pt x="760237" y="577489"/>
                  </a:lnTo>
                  <a:lnTo>
                    <a:pt x="777521" y="536528"/>
                  </a:lnTo>
                  <a:lnTo>
                    <a:pt x="790235" y="493376"/>
                  </a:lnTo>
                  <a:lnTo>
                    <a:pt x="798082" y="448331"/>
                  </a:lnTo>
                  <a:lnTo>
                    <a:pt x="800764" y="401689"/>
                  </a:lnTo>
                  <a:lnTo>
                    <a:pt x="798082" y="355015"/>
                  </a:lnTo>
                  <a:lnTo>
                    <a:pt x="790235" y="309877"/>
                  </a:lnTo>
                  <a:lnTo>
                    <a:pt x="777521" y="266584"/>
                  </a:lnTo>
                  <a:lnTo>
                    <a:pt x="760237" y="225442"/>
                  </a:lnTo>
                  <a:lnTo>
                    <a:pt x="738680" y="186759"/>
                  </a:lnTo>
                  <a:lnTo>
                    <a:pt x="713149" y="150842"/>
                  </a:lnTo>
                  <a:lnTo>
                    <a:pt x="683940" y="117999"/>
                  </a:lnTo>
                  <a:lnTo>
                    <a:pt x="651351" y="88538"/>
                  </a:lnTo>
                  <a:lnTo>
                    <a:pt x="615680" y="62766"/>
                  </a:lnTo>
                  <a:lnTo>
                    <a:pt x="577224" y="40990"/>
                  </a:lnTo>
                  <a:lnTo>
                    <a:pt x="536281" y="23518"/>
                  </a:lnTo>
                  <a:lnTo>
                    <a:pt x="493148" y="10657"/>
                  </a:lnTo>
                  <a:lnTo>
                    <a:pt x="448123" y="2715"/>
                  </a:lnTo>
                  <a:lnTo>
                    <a:pt x="401503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978228" y="3173425"/>
              <a:ext cx="801370" cy="801370"/>
            </a:xfrm>
            <a:custGeom>
              <a:avLst/>
              <a:gdLst/>
              <a:ahLst/>
              <a:cxnLst/>
              <a:rect l="l" t="t" r="r" b="b"/>
              <a:pathLst>
                <a:path w="801369" h="801370">
                  <a:moveTo>
                    <a:pt x="0" y="401689"/>
                  </a:moveTo>
                  <a:lnTo>
                    <a:pt x="2714" y="355015"/>
                  </a:lnTo>
                  <a:lnTo>
                    <a:pt x="10651" y="309877"/>
                  </a:lnTo>
                  <a:lnTo>
                    <a:pt x="23506" y="266584"/>
                  </a:lnTo>
                  <a:lnTo>
                    <a:pt x="40969" y="225442"/>
                  </a:lnTo>
                  <a:lnTo>
                    <a:pt x="62734" y="186759"/>
                  </a:lnTo>
                  <a:lnTo>
                    <a:pt x="88493" y="150842"/>
                  </a:lnTo>
                  <a:lnTo>
                    <a:pt x="117940" y="117999"/>
                  </a:lnTo>
                  <a:lnTo>
                    <a:pt x="150767" y="88538"/>
                  </a:lnTo>
                  <a:lnTo>
                    <a:pt x="186667" y="62766"/>
                  </a:lnTo>
                  <a:lnTo>
                    <a:pt x="225332" y="40990"/>
                  </a:lnTo>
                  <a:lnTo>
                    <a:pt x="266455" y="23518"/>
                  </a:lnTo>
                  <a:lnTo>
                    <a:pt x="309730" y="10657"/>
                  </a:lnTo>
                  <a:lnTo>
                    <a:pt x="354848" y="2715"/>
                  </a:lnTo>
                  <a:lnTo>
                    <a:pt x="401503" y="0"/>
                  </a:lnTo>
                  <a:lnTo>
                    <a:pt x="448122" y="2715"/>
                  </a:lnTo>
                  <a:lnTo>
                    <a:pt x="493148" y="10657"/>
                  </a:lnTo>
                  <a:lnTo>
                    <a:pt x="536281" y="23518"/>
                  </a:lnTo>
                  <a:lnTo>
                    <a:pt x="577224" y="40990"/>
                  </a:lnTo>
                  <a:lnTo>
                    <a:pt x="615680" y="62766"/>
                  </a:lnTo>
                  <a:lnTo>
                    <a:pt x="651351" y="88538"/>
                  </a:lnTo>
                  <a:lnTo>
                    <a:pt x="683940" y="117999"/>
                  </a:lnTo>
                  <a:lnTo>
                    <a:pt x="713149" y="150842"/>
                  </a:lnTo>
                  <a:lnTo>
                    <a:pt x="738680" y="186759"/>
                  </a:lnTo>
                  <a:lnTo>
                    <a:pt x="760237" y="225442"/>
                  </a:lnTo>
                  <a:lnTo>
                    <a:pt x="777521" y="266584"/>
                  </a:lnTo>
                  <a:lnTo>
                    <a:pt x="790235" y="309877"/>
                  </a:lnTo>
                  <a:lnTo>
                    <a:pt x="798082" y="355015"/>
                  </a:lnTo>
                  <a:lnTo>
                    <a:pt x="800764" y="401689"/>
                  </a:lnTo>
                  <a:lnTo>
                    <a:pt x="798082" y="448331"/>
                  </a:lnTo>
                  <a:lnTo>
                    <a:pt x="790235" y="493376"/>
                  </a:lnTo>
                  <a:lnTo>
                    <a:pt x="777521" y="536528"/>
                  </a:lnTo>
                  <a:lnTo>
                    <a:pt x="760237" y="577489"/>
                  </a:lnTo>
                  <a:lnTo>
                    <a:pt x="738680" y="615961"/>
                  </a:lnTo>
                  <a:lnTo>
                    <a:pt x="713149" y="651647"/>
                  </a:lnTo>
                  <a:lnTo>
                    <a:pt x="683940" y="684250"/>
                  </a:lnTo>
                  <a:lnTo>
                    <a:pt x="651351" y="713470"/>
                  </a:lnTo>
                  <a:lnTo>
                    <a:pt x="615680" y="739012"/>
                  </a:lnTo>
                  <a:lnTo>
                    <a:pt x="577224" y="760577"/>
                  </a:lnTo>
                  <a:lnTo>
                    <a:pt x="536281" y="777868"/>
                  </a:lnTo>
                  <a:lnTo>
                    <a:pt x="493148" y="790587"/>
                  </a:lnTo>
                  <a:lnTo>
                    <a:pt x="448123" y="798436"/>
                  </a:lnTo>
                  <a:lnTo>
                    <a:pt x="401503" y="801119"/>
                  </a:lnTo>
                  <a:lnTo>
                    <a:pt x="354848" y="798436"/>
                  </a:lnTo>
                  <a:lnTo>
                    <a:pt x="309730" y="790587"/>
                  </a:lnTo>
                  <a:lnTo>
                    <a:pt x="266455" y="777868"/>
                  </a:lnTo>
                  <a:lnTo>
                    <a:pt x="225332" y="760577"/>
                  </a:lnTo>
                  <a:lnTo>
                    <a:pt x="186667" y="739012"/>
                  </a:lnTo>
                  <a:lnTo>
                    <a:pt x="150767" y="713470"/>
                  </a:lnTo>
                  <a:lnTo>
                    <a:pt x="117940" y="684250"/>
                  </a:lnTo>
                  <a:lnTo>
                    <a:pt x="88493" y="651647"/>
                  </a:lnTo>
                  <a:lnTo>
                    <a:pt x="62734" y="615961"/>
                  </a:lnTo>
                  <a:lnTo>
                    <a:pt x="40969" y="577489"/>
                  </a:lnTo>
                  <a:lnTo>
                    <a:pt x="23506" y="536528"/>
                  </a:lnTo>
                  <a:lnTo>
                    <a:pt x="10652" y="493376"/>
                  </a:lnTo>
                  <a:lnTo>
                    <a:pt x="2714" y="448331"/>
                  </a:lnTo>
                  <a:lnTo>
                    <a:pt x="0" y="401689"/>
                  </a:lnTo>
                  <a:close/>
                </a:path>
              </a:pathLst>
            </a:custGeom>
            <a:ln w="26776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294955" y="3195732"/>
              <a:ext cx="517525" cy="294640"/>
            </a:xfrm>
            <a:custGeom>
              <a:avLst/>
              <a:gdLst/>
              <a:ahLst/>
              <a:cxnLst/>
              <a:rect l="l" t="t" r="r" b="b"/>
              <a:pathLst>
                <a:path w="517525" h="294639">
                  <a:moveTo>
                    <a:pt x="0" y="294590"/>
                  </a:moveTo>
                  <a:lnTo>
                    <a:pt x="0" y="294590"/>
                  </a:lnTo>
                  <a:lnTo>
                    <a:pt x="207436" y="176308"/>
                  </a:lnTo>
                </a:path>
                <a:path w="517525" h="294639">
                  <a:moveTo>
                    <a:pt x="310054" y="118282"/>
                  </a:moveTo>
                  <a:lnTo>
                    <a:pt x="310054" y="118282"/>
                  </a:lnTo>
                  <a:lnTo>
                    <a:pt x="517490" y="0"/>
                  </a:lnTo>
                </a:path>
              </a:pathLst>
            </a:custGeom>
            <a:ln w="133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95698" y="3090863"/>
              <a:ext cx="801370" cy="801370"/>
            </a:xfrm>
            <a:custGeom>
              <a:avLst/>
              <a:gdLst/>
              <a:ahLst/>
              <a:cxnLst/>
              <a:rect l="l" t="t" r="r" b="b"/>
              <a:pathLst>
                <a:path w="801369" h="801370">
                  <a:moveTo>
                    <a:pt x="399256" y="0"/>
                  </a:moveTo>
                  <a:lnTo>
                    <a:pt x="352637" y="2682"/>
                  </a:lnTo>
                  <a:lnTo>
                    <a:pt x="307613" y="10532"/>
                  </a:lnTo>
                  <a:lnTo>
                    <a:pt x="264480" y="23251"/>
                  </a:lnTo>
                  <a:lnTo>
                    <a:pt x="223537" y="40542"/>
                  </a:lnTo>
                  <a:lnTo>
                    <a:pt x="185082" y="62108"/>
                  </a:lnTo>
                  <a:lnTo>
                    <a:pt x="149411" y="87651"/>
                  </a:lnTo>
                  <a:lnTo>
                    <a:pt x="116823" y="116873"/>
                  </a:lnTo>
                  <a:lnTo>
                    <a:pt x="87614" y="149477"/>
                  </a:lnTo>
                  <a:lnTo>
                    <a:pt x="62083" y="185165"/>
                  </a:lnTo>
                  <a:lnTo>
                    <a:pt x="40526" y="223640"/>
                  </a:lnTo>
                  <a:lnTo>
                    <a:pt x="23242" y="264605"/>
                  </a:lnTo>
                  <a:lnTo>
                    <a:pt x="10528" y="307761"/>
                  </a:lnTo>
                  <a:lnTo>
                    <a:pt x="2681" y="352812"/>
                  </a:lnTo>
                  <a:lnTo>
                    <a:pt x="0" y="399459"/>
                  </a:lnTo>
                  <a:lnTo>
                    <a:pt x="2681" y="446133"/>
                  </a:lnTo>
                  <a:lnTo>
                    <a:pt x="10528" y="491269"/>
                  </a:lnTo>
                  <a:lnTo>
                    <a:pt x="23242" y="534561"/>
                  </a:lnTo>
                  <a:lnTo>
                    <a:pt x="40526" y="575701"/>
                  </a:lnTo>
                  <a:lnTo>
                    <a:pt x="62083" y="614381"/>
                  </a:lnTo>
                  <a:lnTo>
                    <a:pt x="87614" y="650295"/>
                  </a:lnTo>
                  <a:lnTo>
                    <a:pt x="116823" y="683134"/>
                  </a:lnTo>
                  <a:lnTo>
                    <a:pt x="149411" y="712592"/>
                  </a:lnTo>
                  <a:lnTo>
                    <a:pt x="185082" y="738362"/>
                  </a:lnTo>
                  <a:lnTo>
                    <a:pt x="223537" y="760135"/>
                  </a:lnTo>
                  <a:lnTo>
                    <a:pt x="264480" y="777604"/>
                  </a:lnTo>
                  <a:lnTo>
                    <a:pt x="307613" y="790463"/>
                  </a:lnTo>
                  <a:lnTo>
                    <a:pt x="352637" y="798404"/>
                  </a:lnTo>
                  <a:lnTo>
                    <a:pt x="399256" y="801119"/>
                  </a:lnTo>
                  <a:lnTo>
                    <a:pt x="445909" y="798404"/>
                  </a:lnTo>
                  <a:lnTo>
                    <a:pt x="491025" y="790463"/>
                  </a:lnTo>
                  <a:lnTo>
                    <a:pt x="534298" y="777604"/>
                  </a:lnTo>
                  <a:lnTo>
                    <a:pt x="575420" y="760135"/>
                  </a:lnTo>
                  <a:lnTo>
                    <a:pt x="614084" y="738362"/>
                  </a:lnTo>
                  <a:lnTo>
                    <a:pt x="649982" y="712592"/>
                  </a:lnTo>
                  <a:lnTo>
                    <a:pt x="682809" y="683134"/>
                  </a:lnTo>
                  <a:lnTo>
                    <a:pt x="712255" y="650295"/>
                  </a:lnTo>
                  <a:lnTo>
                    <a:pt x="738014" y="614381"/>
                  </a:lnTo>
                  <a:lnTo>
                    <a:pt x="759779" y="575701"/>
                  </a:lnTo>
                  <a:lnTo>
                    <a:pt x="777242" y="534561"/>
                  </a:lnTo>
                  <a:lnTo>
                    <a:pt x="790096" y="491269"/>
                  </a:lnTo>
                  <a:lnTo>
                    <a:pt x="798034" y="446133"/>
                  </a:lnTo>
                  <a:lnTo>
                    <a:pt x="800748" y="399459"/>
                  </a:lnTo>
                  <a:lnTo>
                    <a:pt x="798034" y="352812"/>
                  </a:lnTo>
                  <a:lnTo>
                    <a:pt x="790096" y="307761"/>
                  </a:lnTo>
                  <a:lnTo>
                    <a:pt x="777242" y="264605"/>
                  </a:lnTo>
                  <a:lnTo>
                    <a:pt x="759779" y="223640"/>
                  </a:lnTo>
                  <a:lnTo>
                    <a:pt x="738014" y="185165"/>
                  </a:lnTo>
                  <a:lnTo>
                    <a:pt x="712255" y="149477"/>
                  </a:lnTo>
                  <a:lnTo>
                    <a:pt x="682809" y="116873"/>
                  </a:lnTo>
                  <a:lnTo>
                    <a:pt x="649982" y="87651"/>
                  </a:lnTo>
                  <a:lnTo>
                    <a:pt x="614084" y="62108"/>
                  </a:lnTo>
                  <a:lnTo>
                    <a:pt x="575420" y="40542"/>
                  </a:lnTo>
                  <a:lnTo>
                    <a:pt x="534298" y="23251"/>
                  </a:lnTo>
                  <a:lnTo>
                    <a:pt x="491025" y="10532"/>
                  </a:lnTo>
                  <a:lnTo>
                    <a:pt x="445909" y="2682"/>
                  </a:lnTo>
                  <a:lnTo>
                    <a:pt x="399256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895698" y="3090863"/>
              <a:ext cx="801370" cy="801370"/>
            </a:xfrm>
            <a:custGeom>
              <a:avLst/>
              <a:gdLst/>
              <a:ahLst/>
              <a:cxnLst/>
              <a:rect l="l" t="t" r="r" b="b"/>
              <a:pathLst>
                <a:path w="801369" h="801370">
                  <a:moveTo>
                    <a:pt x="0" y="399459"/>
                  </a:moveTo>
                  <a:lnTo>
                    <a:pt x="2681" y="352812"/>
                  </a:lnTo>
                  <a:lnTo>
                    <a:pt x="10528" y="307761"/>
                  </a:lnTo>
                  <a:lnTo>
                    <a:pt x="23242" y="264605"/>
                  </a:lnTo>
                  <a:lnTo>
                    <a:pt x="40526" y="223640"/>
                  </a:lnTo>
                  <a:lnTo>
                    <a:pt x="62083" y="185165"/>
                  </a:lnTo>
                  <a:lnTo>
                    <a:pt x="87614" y="149477"/>
                  </a:lnTo>
                  <a:lnTo>
                    <a:pt x="116823" y="116873"/>
                  </a:lnTo>
                  <a:lnTo>
                    <a:pt x="149411" y="87651"/>
                  </a:lnTo>
                  <a:lnTo>
                    <a:pt x="185082" y="62108"/>
                  </a:lnTo>
                  <a:lnTo>
                    <a:pt x="223537" y="40542"/>
                  </a:lnTo>
                  <a:lnTo>
                    <a:pt x="264480" y="23251"/>
                  </a:lnTo>
                  <a:lnTo>
                    <a:pt x="307613" y="10532"/>
                  </a:lnTo>
                  <a:lnTo>
                    <a:pt x="352637" y="2682"/>
                  </a:lnTo>
                  <a:lnTo>
                    <a:pt x="399256" y="0"/>
                  </a:lnTo>
                  <a:lnTo>
                    <a:pt x="445909" y="2682"/>
                  </a:lnTo>
                  <a:lnTo>
                    <a:pt x="491025" y="10532"/>
                  </a:lnTo>
                  <a:lnTo>
                    <a:pt x="534298" y="23251"/>
                  </a:lnTo>
                  <a:lnTo>
                    <a:pt x="575420" y="40542"/>
                  </a:lnTo>
                  <a:lnTo>
                    <a:pt x="614084" y="62108"/>
                  </a:lnTo>
                  <a:lnTo>
                    <a:pt x="649982" y="87651"/>
                  </a:lnTo>
                  <a:lnTo>
                    <a:pt x="682809" y="116873"/>
                  </a:lnTo>
                  <a:lnTo>
                    <a:pt x="712255" y="149477"/>
                  </a:lnTo>
                  <a:lnTo>
                    <a:pt x="738014" y="185165"/>
                  </a:lnTo>
                  <a:lnTo>
                    <a:pt x="759779" y="223640"/>
                  </a:lnTo>
                  <a:lnTo>
                    <a:pt x="777242" y="264605"/>
                  </a:lnTo>
                  <a:lnTo>
                    <a:pt x="790096" y="307761"/>
                  </a:lnTo>
                  <a:lnTo>
                    <a:pt x="798034" y="352812"/>
                  </a:lnTo>
                  <a:lnTo>
                    <a:pt x="800748" y="399459"/>
                  </a:lnTo>
                  <a:lnTo>
                    <a:pt x="798034" y="446133"/>
                  </a:lnTo>
                  <a:lnTo>
                    <a:pt x="790096" y="491269"/>
                  </a:lnTo>
                  <a:lnTo>
                    <a:pt x="777242" y="534561"/>
                  </a:lnTo>
                  <a:lnTo>
                    <a:pt x="759779" y="575701"/>
                  </a:lnTo>
                  <a:lnTo>
                    <a:pt x="738014" y="614381"/>
                  </a:lnTo>
                  <a:lnTo>
                    <a:pt x="712255" y="650295"/>
                  </a:lnTo>
                  <a:lnTo>
                    <a:pt x="682809" y="683134"/>
                  </a:lnTo>
                  <a:lnTo>
                    <a:pt x="649982" y="712592"/>
                  </a:lnTo>
                  <a:lnTo>
                    <a:pt x="614084" y="738362"/>
                  </a:lnTo>
                  <a:lnTo>
                    <a:pt x="575420" y="760135"/>
                  </a:lnTo>
                  <a:lnTo>
                    <a:pt x="534298" y="777604"/>
                  </a:lnTo>
                  <a:lnTo>
                    <a:pt x="491025" y="790463"/>
                  </a:lnTo>
                  <a:lnTo>
                    <a:pt x="445909" y="798404"/>
                  </a:lnTo>
                  <a:lnTo>
                    <a:pt x="399256" y="801119"/>
                  </a:lnTo>
                  <a:lnTo>
                    <a:pt x="352637" y="798404"/>
                  </a:lnTo>
                  <a:lnTo>
                    <a:pt x="307613" y="790463"/>
                  </a:lnTo>
                  <a:lnTo>
                    <a:pt x="264480" y="777604"/>
                  </a:lnTo>
                  <a:lnTo>
                    <a:pt x="223537" y="760135"/>
                  </a:lnTo>
                  <a:lnTo>
                    <a:pt x="185082" y="738362"/>
                  </a:lnTo>
                  <a:lnTo>
                    <a:pt x="149411" y="712592"/>
                  </a:lnTo>
                  <a:lnTo>
                    <a:pt x="116823" y="683134"/>
                  </a:lnTo>
                  <a:lnTo>
                    <a:pt x="87614" y="650295"/>
                  </a:lnTo>
                  <a:lnTo>
                    <a:pt x="62083" y="614381"/>
                  </a:lnTo>
                  <a:lnTo>
                    <a:pt x="40526" y="575701"/>
                  </a:lnTo>
                  <a:lnTo>
                    <a:pt x="23242" y="534561"/>
                  </a:lnTo>
                  <a:lnTo>
                    <a:pt x="10528" y="491269"/>
                  </a:lnTo>
                  <a:lnTo>
                    <a:pt x="2681" y="446133"/>
                  </a:lnTo>
                  <a:lnTo>
                    <a:pt x="0" y="399459"/>
                  </a:lnTo>
                  <a:close/>
                </a:path>
              </a:pathLst>
            </a:custGeom>
            <a:ln w="26776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74525" y="3454602"/>
              <a:ext cx="109278" cy="12720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332897" y="3418912"/>
              <a:ext cx="53975" cy="163195"/>
            </a:xfrm>
            <a:custGeom>
              <a:avLst/>
              <a:gdLst/>
              <a:ahLst/>
              <a:cxnLst/>
              <a:rect l="l" t="t" r="r" b="b"/>
              <a:pathLst>
                <a:path w="53975" h="163195">
                  <a:moveTo>
                    <a:pt x="53524" y="0"/>
                  </a:moveTo>
                  <a:lnTo>
                    <a:pt x="4460" y="4461"/>
                  </a:lnTo>
                  <a:lnTo>
                    <a:pt x="2230" y="6691"/>
                  </a:lnTo>
                  <a:lnTo>
                    <a:pt x="2230" y="15614"/>
                  </a:lnTo>
                  <a:lnTo>
                    <a:pt x="0" y="24536"/>
                  </a:lnTo>
                  <a:lnTo>
                    <a:pt x="2230" y="24536"/>
                  </a:lnTo>
                  <a:lnTo>
                    <a:pt x="13381" y="22306"/>
                  </a:lnTo>
                  <a:lnTo>
                    <a:pt x="15611" y="22306"/>
                  </a:lnTo>
                  <a:lnTo>
                    <a:pt x="26762" y="20075"/>
                  </a:lnTo>
                  <a:lnTo>
                    <a:pt x="26762" y="69149"/>
                  </a:lnTo>
                  <a:lnTo>
                    <a:pt x="24810" y="118252"/>
                  </a:lnTo>
                  <a:lnTo>
                    <a:pt x="24531" y="160664"/>
                  </a:lnTo>
                  <a:lnTo>
                    <a:pt x="26762" y="162894"/>
                  </a:lnTo>
                  <a:lnTo>
                    <a:pt x="51294" y="162894"/>
                  </a:lnTo>
                  <a:lnTo>
                    <a:pt x="53524" y="160664"/>
                  </a:lnTo>
                  <a:lnTo>
                    <a:pt x="52234" y="147310"/>
                  </a:lnTo>
                  <a:lnTo>
                    <a:pt x="51328" y="113900"/>
                  </a:lnTo>
                  <a:lnTo>
                    <a:pt x="51572" y="27049"/>
                  </a:lnTo>
                  <a:lnTo>
                    <a:pt x="52234" y="11118"/>
                  </a:lnTo>
                  <a:lnTo>
                    <a:pt x="53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2915063" y="3017223"/>
            <a:ext cx="205740" cy="118745"/>
          </a:xfrm>
          <a:custGeom>
            <a:avLst/>
            <a:gdLst/>
            <a:ahLst/>
            <a:cxnLst/>
            <a:rect l="l" t="t" r="r" b="b"/>
            <a:pathLst>
              <a:path w="205739" h="118744">
                <a:moveTo>
                  <a:pt x="0" y="118282"/>
                </a:moveTo>
                <a:lnTo>
                  <a:pt x="0" y="118282"/>
                </a:lnTo>
                <a:lnTo>
                  <a:pt x="205205" y="0"/>
                </a:lnTo>
              </a:path>
            </a:pathLst>
          </a:custGeom>
          <a:ln w="13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25087" y="2840825"/>
            <a:ext cx="205740" cy="118745"/>
          </a:xfrm>
          <a:custGeom>
            <a:avLst/>
            <a:gdLst/>
            <a:ahLst/>
            <a:cxnLst/>
            <a:rect l="l" t="t" r="r" b="b"/>
            <a:pathLst>
              <a:path w="205739" h="118744">
                <a:moveTo>
                  <a:pt x="0" y="118371"/>
                </a:moveTo>
                <a:lnTo>
                  <a:pt x="0" y="118371"/>
                </a:lnTo>
                <a:lnTo>
                  <a:pt x="205205" y="0"/>
                </a:lnTo>
              </a:path>
            </a:pathLst>
          </a:custGeom>
          <a:ln w="13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35141" y="2662375"/>
            <a:ext cx="205740" cy="118745"/>
          </a:xfrm>
          <a:custGeom>
            <a:avLst/>
            <a:gdLst/>
            <a:ahLst/>
            <a:cxnLst/>
            <a:rect l="l" t="t" r="r" b="b"/>
            <a:pathLst>
              <a:path w="205739" h="118744">
                <a:moveTo>
                  <a:pt x="0" y="118371"/>
                </a:moveTo>
                <a:lnTo>
                  <a:pt x="0" y="118371"/>
                </a:lnTo>
                <a:lnTo>
                  <a:pt x="205205" y="0"/>
                </a:lnTo>
              </a:path>
            </a:pathLst>
          </a:custGeom>
          <a:ln w="13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42219" y="3456833"/>
            <a:ext cx="105410" cy="212090"/>
          </a:xfrm>
          <a:custGeom>
            <a:avLst/>
            <a:gdLst/>
            <a:ahLst/>
            <a:cxnLst/>
            <a:rect l="l" t="t" r="r" b="b"/>
            <a:pathLst>
              <a:path w="105410" h="212089">
                <a:moveTo>
                  <a:pt x="0" y="211998"/>
                </a:moveTo>
                <a:lnTo>
                  <a:pt x="0" y="211998"/>
                </a:lnTo>
                <a:lnTo>
                  <a:pt x="104818" y="0"/>
                </a:lnTo>
              </a:path>
            </a:pathLst>
          </a:custGeom>
          <a:ln w="13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798332" y="3135505"/>
            <a:ext cx="105410" cy="214629"/>
          </a:xfrm>
          <a:custGeom>
            <a:avLst/>
            <a:gdLst/>
            <a:ahLst/>
            <a:cxnLst/>
            <a:rect l="l" t="t" r="r" b="b"/>
            <a:pathLst>
              <a:path w="105410" h="214629">
                <a:moveTo>
                  <a:pt x="0" y="214228"/>
                </a:moveTo>
                <a:lnTo>
                  <a:pt x="0" y="214228"/>
                </a:lnTo>
                <a:lnTo>
                  <a:pt x="104848" y="0"/>
                </a:lnTo>
              </a:path>
            </a:pathLst>
          </a:custGeom>
          <a:ln w="13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56704" y="2816437"/>
            <a:ext cx="105410" cy="212090"/>
          </a:xfrm>
          <a:custGeom>
            <a:avLst/>
            <a:gdLst/>
            <a:ahLst/>
            <a:cxnLst/>
            <a:rect l="l" t="t" r="r" b="b"/>
            <a:pathLst>
              <a:path w="105410" h="212089">
                <a:moveTo>
                  <a:pt x="0" y="211938"/>
                </a:moveTo>
                <a:lnTo>
                  <a:pt x="0" y="211938"/>
                </a:lnTo>
                <a:lnTo>
                  <a:pt x="104848" y="0"/>
                </a:lnTo>
              </a:path>
            </a:pathLst>
          </a:custGeom>
          <a:ln w="13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9138" y="2714066"/>
            <a:ext cx="3125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 as a</a:t>
            </a:r>
            <a:r>
              <a:rPr spc="-120" dirty="0"/>
              <a:t> </a:t>
            </a:r>
            <a:r>
              <a:rPr dirty="0"/>
              <a:t>service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A72E8EC9-D6F4-4B85-849F-9E5C5413387E}" type="datetime1">
              <a:rPr lang="en-US" smtClean="0"/>
              <a:t>11/7/2020</a:t>
            </a:fld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7963534" cy="3721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Use </a:t>
            </a: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p2p</a:t>
            </a: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architecture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175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When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 system is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computationally-intensive 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it is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possible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separate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processing required into a large  number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independent</a:t>
            </a:r>
            <a:r>
              <a:rPr sz="2400" spc="6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computations.</a:t>
            </a:r>
            <a:endParaRPr sz="2400">
              <a:latin typeface="Arial"/>
              <a:cs typeface="Arial"/>
            </a:endParaRPr>
          </a:p>
          <a:p>
            <a:pPr marL="355600" marR="143510" indent="-343535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When a system primarily involves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exchange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information between individual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computers on a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network  and there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no need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this information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centrally-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stored or</a:t>
            </a:r>
            <a:r>
              <a:rPr sz="2400" spc="-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managed.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D36EE78A-687D-4F3B-BF65-D7BC735FCB58}" type="datetime1">
              <a:rPr lang="en-US" smtClean="0"/>
              <a:t>11/7/2020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69316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Security issues </a:t>
            </a:r>
            <a:r>
              <a:rPr dirty="0"/>
              <a:t>in p2p</a:t>
            </a:r>
            <a:r>
              <a:rPr spc="-55" dirty="0"/>
              <a:t> </a:t>
            </a:r>
            <a:r>
              <a:rPr spc="-5" dirty="0"/>
              <a:t>system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475557F0-1CBB-40F0-869C-A584B6C6F6BD}" type="datetime1">
              <a:rPr lang="en-US" smtClean="0"/>
              <a:t>11/7/2020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7668259" cy="3257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Security concerns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are 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principal reason why</a:t>
            </a:r>
            <a:r>
              <a:rPr sz="2400" spc="7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46424D"/>
                </a:solidFill>
                <a:latin typeface="Arial"/>
                <a:cs typeface="Arial"/>
              </a:rPr>
              <a:t>p2p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architectures are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not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widely</a:t>
            </a:r>
            <a:r>
              <a:rPr sz="2400" spc="5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lack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central management </a:t>
            </a:r>
            <a:r>
              <a:rPr sz="2400" spc="-5">
                <a:solidFill>
                  <a:srgbClr val="46424D"/>
                </a:solidFill>
                <a:latin typeface="Arial"/>
                <a:cs typeface="Arial"/>
              </a:rPr>
              <a:t>means </a:t>
            </a:r>
            <a:r>
              <a:rPr lang="en-US" sz="2400" spc="-5" dirty="0" smtClean="0">
                <a:solidFill>
                  <a:srgbClr val="46424D"/>
                </a:solidFill>
                <a:latin typeface="Arial"/>
                <a:cs typeface="Arial"/>
              </a:rPr>
              <a:t>that malicious  nodes </a:t>
            </a:r>
            <a:r>
              <a:rPr sz="2400" spc="-5" smtClean="0">
                <a:solidFill>
                  <a:srgbClr val="46424D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set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up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deliver spam and malware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 other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nodes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 the</a:t>
            </a:r>
            <a:r>
              <a:rPr sz="2400" spc="-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network.</a:t>
            </a:r>
            <a:endParaRPr sz="2400">
              <a:latin typeface="Arial"/>
              <a:cs typeface="Arial"/>
            </a:endParaRPr>
          </a:p>
          <a:p>
            <a:pPr marL="355600" marR="143510" indent="-343535" algn="just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P2P communications require </a:t>
            </a:r>
            <a:r>
              <a:rPr sz="2400" spc="-5">
                <a:solidFill>
                  <a:srgbClr val="46424D"/>
                </a:solidFill>
                <a:latin typeface="Arial"/>
                <a:cs typeface="Arial"/>
              </a:rPr>
              <a:t>careful </a:t>
            </a:r>
            <a:r>
              <a:rPr lang="en-US" sz="2400" spc="-5" dirty="0" smtClean="0">
                <a:solidFill>
                  <a:srgbClr val="46424D"/>
                </a:solidFill>
                <a:latin typeface="Arial"/>
                <a:cs typeface="Arial"/>
              </a:rPr>
              <a:t>setup to protect  local </a:t>
            </a:r>
            <a:r>
              <a:rPr sz="2400" spc="-5" smtClean="0">
                <a:solidFill>
                  <a:srgbClr val="46424D"/>
                </a:solidFill>
                <a:latin typeface="Arial"/>
                <a:cs typeface="Arial"/>
              </a:rPr>
              <a:t>information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not done </a:t>
            </a:r>
            <a:r>
              <a:rPr sz="2400" spc="-20" dirty="0">
                <a:solidFill>
                  <a:srgbClr val="46424D"/>
                </a:solidFill>
                <a:latin typeface="Arial"/>
                <a:cs typeface="Arial"/>
              </a:rPr>
              <a:t>correctly,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this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is  exposed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othe</a:t>
            </a:r>
            <a:r>
              <a:rPr sz="2400" spc="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peers.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54838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 </a:t>
            </a:r>
            <a:r>
              <a:rPr spc="-5" dirty="0"/>
              <a:t>as a</a:t>
            </a:r>
            <a:r>
              <a:rPr spc="-60" dirty="0"/>
              <a:t> </a:t>
            </a:r>
            <a:r>
              <a:rPr spc="-5" dirty="0"/>
              <a:t>service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AE301A35-4277-4CC6-A2FC-D51762D79CAA}" type="datetime1">
              <a:rPr lang="en-US" smtClean="0"/>
              <a:t>11/7/2020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7862570" cy="3525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81000" indent="-343535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Software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as a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service (SaaS) involves hosting </a:t>
            </a:r>
            <a:r>
              <a:rPr sz="2400" spc="-180" dirty="0">
                <a:solidFill>
                  <a:srgbClr val="46424D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software remotely and providing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access 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it over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 Internet.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Software is deployed on a server (or more commonly a</a:t>
            </a:r>
            <a:r>
              <a:rPr sz="2000" spc="-20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number  of servers) and is accessed through a web </a:t>
            </a:r>
            <a:r>
              <a:rPr sz="2000" spc="-15" dirty="0">
                <a:solidFill>
                  <a:srgbClr val="46424D"/>
                </a:solidFill>
                <a:latin typeface="Arial"/>
                <a:cs typeface="Arial"/>
              </a:rPr>
              <a:t>browser.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It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is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not  deployed on a local</a:t>
            </a:r>
            <a:r>
              <a:rPr sz="2000" spc="-5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PC.</a:t>
            </a:r>
            <a:endParaRPr sz="2000">
              <a:latin typeface="Arial"/>
              <a:cs typeface="Arial"/>
            </a:endParaRPr>
          </a:p>
          <a:p>
            <a:pPr marL="756285" marR="311150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 software is owned and managed by a software</a:t>
            </a:r>
            <a:r>
              <a:rPr sz="2000" spc="-19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6424D"/>
                </a:solidFill>
                <a:latin typeface="Arial"/>
                <a:cs typeface="Arial"/>
              </a:rPr>
              <a:t>provider, 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rather than the organizations using the</a:t>
            </a:r>
            <a:r>
              <a:rPr sz="2000" spc="-16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software.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Users may pay for the software according to the amount of</a:t>
            </a:r>
            <a:r>
              <a:rPr sz="2000" spc="-24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use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they make of it or through an annual or monthly</a:t>
            </a:r>
            <a:r>
              <a:rPr sz="2000" spc="-19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subscription.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7956550" cy="5398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Key elements </a:t>
            </a: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of</a:t>
            </a:r>
            <a:r>
              <a:rPr sz="2400" b="1" spc="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SaaS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355600" marR="186055" indent="-343535">
              <a:lnSpc>
                <a:spcPct val="100000"/>
              </a:lnSpc>
              <a:spcBef>
                <a:spcPts val="175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Software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deployed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on a server (or more </a:t>
            </a:r>
            <a:r>
              <a:rPr sz="2400" spc="-220" dirty="0">
                <a:solidFill>
                  <a:srgbClr val="46424D"/>
                </a:solidFill>
                <a:latin typeface="Arial"/>
                <a:cs typeface="Arial"/>
              </a:rPr>
              <a:t>commonly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number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servers) and is accessed through a web  </a:t>
            </a:r>
            <a:r>
              <a:rPr sz="2400" spc="-20" dirty="0">
                <a:solidFill>
                  <a:srgbClr val="46424D"/>
                </a:solidFill>
                <a:latin typeface="Arial"/>
                <a:cs typeface="Arial"/>
              </a:rPr>
              <a:t>browser.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not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deployed on a local</a:t>
            </a:r>
            <a:r>
              <a:rPr sz="2400" spc="5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PC.</a:t>
            </a:r>
            <a:endParaRPr sz="2400">
              <a:latin typeface="Arial"/>
              <a:cs typeface="Arial"/>
            </a:endParaRPr>
          </a:p>
          <a:p>
            <a:pPr marL="355600" marR="694690" indent="-343535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software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owned </a:t>
            </a:r>
            <a:r>
              <a:rPr sz="2400" spc="-5">
                <a:solidFill>
                  <a:srgbClr val="46424D"/>
                </a:solidFill>
                <a:latin typeface="Arial"/>
                <a:cs typeface="Arial"/>
              </a:rPr>
              <a:t>and </a:t>
            </a:r>
            <a:r>
              <a:rPr sz="2400" spc="-5" smtClean="0">
                <a:solidFill>
                  <a:srgbClr val="46424D"/>
                </a:solidFill>
                <a:latin typeface="Arial"/>
                <a:cs typeface="Arial"/>
              </a:rPr>
              <a:t>managed</a:t>
            </a:r>
            <a:r>
              <a:rPr lang="en-US" sz="2400" spc="-5" dirty="0" smtClean="0">
                <a:solidFill>
                  <a:srgbClr val="46424D"/>
                </a:solidFill>
                <a:latin typeface="Arial"/>
                <a:cs typeface="Arial"/>
              </a:rPr>
              <a:t> by a software  provider</a:t>
            </a:r>
            <a:r>
              <a:rPr sz="2400" spc="-20" smtClean="0">
                <a:solidFill>
                  <a:srgbClr val="46424D"/>
                </a:solidFill>
                <a:latin typeface="Arial"/>
                <a:cs typeface="Arial"/>
              </a:rPr>
              <a:t>,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rather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than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organizations using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software.</a:t>
            </a:r>
            <a:endParaRPr sz="24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Users may pay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for 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software </a:t>
            </a:r>
            <a:r>
              <a:rPr sz="2400" spc="-5">
                <a:solidFill>
                  <a:srgbClr val="46424D"/>
                </a:solidFill>
                <a:latin typeface="Arial"/>
                <a:cs typeface="Arial"/>
              </a:rPr>
              <a:t>according </a:t>
            </a:r>
            <a:r>
              <a:rPr lang="en-US" sz="2400" spc="-5" dirty="0" smtClean="0">
                <a:solidFill>
                  <a:srgbClr val="46424D"/>
                </a:solidFill>
                <a:latin typeface="Arial"/>
                <a:cs typeface="Arial"/>
              </a:rPr>
              <a:t>to the amount of  use </a:t>
            </a:r>
            <a:r>
              <a:rPr sz="2400" spc="-5" smtClean="0">
                <a:solidFill>
                  <a:srgbClr val="46424D"/>
                </a:solidFill>
                <a:latin typeface="Arial"/>
                <a:cs typeface="Arial"/>
              </a:rPr>
              <a:t>they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make of it or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through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annual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or monthly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subscription. Sometimes,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software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free for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anyone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use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but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users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must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then agree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accept  advertisements, which fund the software</a:t>
            </a:r>
            <a:r>
              <a:rPr sz="2400" spc="5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service.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4DB485C3-D509-4312-B85E-A11F587B9CA3}" type="datetime1">
              <a:rPr lang="en-US" smtClean="0"/>
              <a:t>11/7/2020</a:t>
            </a:fld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7916545" cy="5184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SaaS </a:t>
            </a: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and </a:t>
            </a:r>
            <a:r>
              <a:rPr sz="2400" b="1" spc="-10" dirty="0">
                <a:solidFill>
                  <a:srgbClr val="46424D"/>
                </a:solidFill>
                <a:latin typeface="Arial"/>
                <a:cs typeface="Arial"/>
              </a:rPr>
              <a:t>SOA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355600" marR="44450" indent="-343535">
              <a:lnSpc>
                <a:spcPct val="100000"/>
              </a:lnSpc>
              <a:spcBef>
                <a:spcPts val="175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Software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as a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service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is a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way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providing </a:t>
            </a:r>
            <a:r>
              <a:rPr sz="2400" spc="-260" dirty="0">
                <a:solidFill>
                  <a:srgbClr val="46424D"/>
                </a:solidFill>
                <a:latin typeface="Arial"/>
                <a:cs typeface="Arial"/>
              </a:rPr>
              <a:t>functionality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on  a remote server with client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access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through a web  </a:t>
            </a:r>
            <a:r>
              <a:rPr sz="2400" spc="-25" dirty="0">
                <a:solidFill>
                  <a:srgbClr val="46424D"/>
                </a:solidFill>
                <a:latin typeface="Arial"/>
                <a:cs typeface="Arial"/>
              </a:rPr>
              <a:t>browser.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server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maintains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user’s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data 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state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during an interaction session.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Transactions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are usually  long transactions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e.g.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editing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</a:t>
            </a:r>
            <a:r>
              <a:rPr sz="2400" spc="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document.</a:t>
            </a:r>
            <a:endParaRPr sz="24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Service-oriented architecture is an approach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 structuring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 software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as a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set 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separate,  stateless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services.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These may be provided by multiple  providers 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may be distributed. </a:t>
            </a:r>
            <a:r>
              <a:rPr sz="2400" spc="-35" dirty="0">
                <a:solidFill>
                  <a:srgbClr val="46424D"/>
                </a:solidFill>
                <a:latin typeface="Arial"/>
                <a:cs typeface="Arial"/>
              </a:rPr>
              <a:t>Typically,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transactions  are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short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transactions where a service is called, does  something then returns a</a:t>
            </a:r>
            <a:r>
              <a:rPr sz="2400" spc="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result.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56D2C467-7486-440D-8360-9016C3534848}" type="datetime1">
              <a:rPr lang="en-US" smtClean="0"/>
              <a:t>11/7/2020</a:t>
            </a:fld>
            <a:endParaRPr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73888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Implementation </a:t>
            </a:r>
            <a:r>
              <a:rPr spc="-5" dirty="0"/>
              <a:t>factors </a:t>
            </a:r>
            <a:r>
              <a:rPr dirty="0"/>
              <a:t>for</a:t>
            </a:r>
            <a:r>
              <a:rPr spc="-80" dirty="0"/>
              <a:t> </a:t>
            </a:r>
            <a:r>
              <a:rPr spc="-5" dirty="0"/>
              <a:t>SaaS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1E8D901C-657E-4043-B7B3-C6BA7018CCDF}" type="datetime1">
              <a:rPr lang="en-US" smtClean="0"/>
              <a:t>11/7/2020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8031480" cy="36445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Configurability</a:t>
            </a:r>
            <a:r>
              <a:rPr sz="2400" i="1" spc="4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How</a:t>
            </a:r>
            <a:r>
              <a:rPr sz="2400" spc="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do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you</a:t>
            </a:r>
            <a:r>
              <a:rPr sz="2400" spc="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configure</a:t>
            </a:r>
            <a:r>
              <a:rPr sz="2400" spc="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>
                <a:solidFill>
                  <a:srgbClr val="46424D"/>
                </a:solidFill>
                <a:latin typeface="Arial"/>
                <a:cs typeface="Arial"/>
              </a:rPr>
              <a:t>the</a:t>
            </a:r>
            <a:r>
              <a:rPr sz="2400" spc="-1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lang="en-US" sz="2400" spc="-10" dirty="0" smtClean="0">
                <a:solidFill>
                  <a:srgbClr val="46424D"/>
                </a:solidFill>
                <a:latin typeface="Arial"/>
                <a:cs typeface="Arial"/>
              </a:rPr>
              <a:t>software for the</a:t>
            </a:r>
          </a:p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lang="en-US" sz="2400" spc="-10" dirty="0" smtClean="0">
                <a:solidFill>
                  <a:srgbClr val="46424D"/>
                </a:solidFill>
                <a:latin typeface="Arial"/>
                <a:cs typeface="Arial"/>
              </a:rPr>
              <a:t>specific requirements </a:t>
            </a:r>
            <a:r>
              <a:rPr sz="2400" smtClean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each</a:t>
            </a:r>
            <a:r>
              <a:rPr sz="2400" spc="3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organization?</a:t>
            </a:r>
            <a:endParaRPr sz="2400">
              <a:latin typeface="Arial"/>
              <a:cs typeface="Arial"/>
            </a:endParaRPr>
          </a:p>
          <a:p>
            <a:pPr marL="355600" marR="281305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Multi-tenancy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How do you present each user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the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software with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impression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 they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are working with  their own copy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the 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while,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at the same time,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making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efficient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use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system</a:t>
            </a:r>
            <a:r>
              <a:rPr sz="2400" spc="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resources?</a:t>
            </a:r>
            <a:endParaRPr sz="2400">
              <a:latin typeface="Arial"/>
              <a:cs typeface="Arial"/>
            </a:endParaRPr>
          </a:p>
          <a:p>
            <a:pPr marL="355600" marR="240665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Scalability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How do you design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>
                <a:solidFill>
                  <a:srgbClr val="46424D"/>
                </a:solidFill>
                <a:latin typeface="Arial"/>
                <a:cs typeface="Arial"/>
              </a:rPr>
              <a:t>system 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cs typeface="Arial"/>
              </a:rPr>
              <a:t>so that it can be  scaled to accommodate </a:t>
            </a:r>
            <a:r>
              <a:rPr sz="2400" smtClean="0">
                <a:solidFill>
                  <a:srgbClr val="46424D"/>
                </a:solidFill>
                <a:latin typeface="Arial"/>
                <a:cs typeface="Arial"/>
              </a:rPr>
              <a:t>an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unpredictably large number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users?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0375"/>
            <a:ext cx="6915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Configuration </a:t>
            </a:r>
            <a:r>
              <a:rPr dirty="0"/>
              <a:t>of </a:t>
            </a:r>
            <a:r>
              <a:rPr spc="-5" dirty="0"/>
              <a:t>a </a:t>
            </a:r>
            <a:r>
              <a:rPr dirty="0"/>
              <a:t>software </a:t>
            </a:r>
            <a:r>
              <a:rPr spc="-10" dirty="0"/>
              <a:t>system </a:t>
            </a:r>
            <a:r>
              <a:rPr dirty="0"/>
              <a:t>offered </a:t>
            </a:r>
            <a:r>
              <a:rPr spc="-5" dirty="0"/>
              <a:t>as a  service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D97049FF-34F6-4C6C-995A-1F09EDF2999A}" type="datetime1">
              <a:rPr lang="en-US" smtClean="0"/>
              <a:t>11/7/2020</a:t>
            </a:fld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0"/>
            <a:ext cx="7404867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63982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Distributed </a:t>
            </a:r>
            <a:r>
              <a:rPr spc="-5" dirty="0"/>
              <a:t>systems</a:t>
            </a:r>
            <a:r>
              <a:rPr spc="-40" dirty="0"/>
              <a:t> </a:t>
            </a:r>
            <a:r>
              <a:rPr spc="-5" dirty="0"/>
              <a:t>issues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D4E823DA-EEBE-4EFF-A4E5-E9678FF5E7D5}" type="datetime1">
              <a:rPr lang="en-US" smtClean="0"/>
              <a:t>11/7/2020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625549"/>
            <a:ext cx="8153400" cy="26494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lang="en-US" sz="2400" dirty="0" smtClean="0">
                <a:latin typeface="Arial"/>
                <a:cs typeface="Arial"/>
              </a:rPr>
              <a:t>Distributed systems are more complex than systems that</a:t>
            </a:r>
          </a:p>
          <a:p>
            <a:pPr marL="355600" indent="-343535">
              <a:lnSpc>
                <a:spcPct val="100000"/>
              </a:lnSpc>
              <a:spcBef>
                <a:spcPts val="100"/>
              </a:spcBef>
              <a:tabLst>
                <a:tab pos="356235" algn="l"/>
              </a:tabLst>
            </a:pPr>
            <a:r>
              <a:rPr lang="en-US" sz="2400" dirty="0" smtClean="0">
                <a:latin typeface="Arial"/>
                <a:cs typeface="Arial"/>
              </a:rPr>
              <a:t>run on a single processor.</a:t>
            </a:r>
          </a:p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lang="en-US" sz="2400" dirty="0" smtClean="0">
                <a:latin typeface="Arial"/>
                <a:cs typeface="Arial"/>
              </a:rPr>
              <a:t>Complexity arises because different parts of the system  are independently managed as is the network.</a:t>
            </a:r>
          </a:p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lang="en-US" sz="2400" dirty="0" smtClean="0">
                <a:latin typeface="Arial"/>
                <a:cs typeface="Arial"/>
              </a:rPr>
              <a:t>There is no single authority in charge of the system so  top-down control is impossible.</a:t>
            </a:r>
          </a:p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63982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Service configuration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C04B251B-E5D5-48C6-AC7F-A8CA8D93F9C7}" type="datetime1">
              <a:rPr lang="en-US" smtClean="0"/>
              <a:t>11/7/2020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8061325" cy="4171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"/>
              <a:tabLst>
                <a:tab pos="356235" algn="l"/>
              </a:tabLst>
            </a:pP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Branding, where </a:t>
            </a:r>
            <a:r>
              <a:rPr sz="2200" dirty="0">
                <a:solidFill>
                  <a:srgbClr val="46424D"/>
                </a:solidFill>
                <a:latin typeface="Arial"/>
                <a:cs typeface="Arial"/>
              </a:rPr>
              <a:t>users from each </a:t>
            </a: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organization, are</a:t>
            </a:r>
            <a:r>
              <a:rPr sz="2200" spc="9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200" spc="-295" dirty="0">
                <a:solidFill>
                  <a:srgbClr val="46424D"/>
                </a:solidFill>
                <a:latin typeface="Arial"/>
                <a:cs typeface="Arial"/>
              </a:rPr>
              <a:t>presented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with an interface that reflects their own</a:t>
            </a:r>
            <a:r>
              <a:rPr sz="2200" spc="5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organization.</a:t>
            </a:r>
            <a:endParaRPr sz="2200">
              <a:latin typeface="Arial"/>
              <a:cs typeface="Arial"/>
            </a:endParaRPr>
          </a:p>
          <a:p>
            <a:pPr marL="355600" marR="54610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Business rules and workflows, where each organization  defines its own rules that govern the use of the service and its  data.</a:t>
            </a:r>
            <a:endParaRPr sz="22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Database extensions, where each organization defines </a:t>
            </a:r>
            <a:r>
              <a:rPr sz="2200" spc="-305" dirty="0">
                <a:solidFill>
                  <a:srgbClr val="46424D"/>
                </a:solidFill>
                <a:latin typeface="Arial"/>
                <a:cs typeface="Arial"/>
              </a:rPr>
              <a:t>how  </a:t>
            </a: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the generic service data model is extended to meet its specific  needs.</a:t>
            </a:r>
            <a:endParaRPr sz="2200">
              <a:latin typeface="Arial"/>
              <a:cs typeface="Arial"/>
            </a:endParaRPr>
          </a:p>
          <a:p>
            <a:pPr marL="355600" marR="57785" indent="-343535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Access control, where service customers create individual  accounts for their </a:t>
            </a:r>
            <a:r>
              <a:rPr sz="2200" spc="-10" dirty="0">
                <a:solidFill>
                  <a:srgbClr val="46424D"/>
                </a:solidFill>
                <a:latin typeface="Arial"/>
                <a:cs typeface="Arial"/>
              </a:rPr>
              <a:t>staff </a:t>
            </a: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and define the resources and functions  that are accessible to </a:t>
            </a:r>
            <a:r>
              <a:rPr sz="2200" dirty="0">
                <a:solidFill>
                  <a:srgbClr val="46424D"/>
                </a:solidFill>
                <a:latin typeface="Arial"/>
                <a:cs typeface="Arial"/>
              </a:rPr>
              <a:t>each </a:t>
            </a: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of their</a:t>
            </a:r>
            <a:r>
              <a:rPr sz="2200" spc="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users.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5788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Mult</a:t>
            </a:r>
            <a:r>
              <a:rPr spc="15" dirty="0"/>
              <a:t>i</a:t>
            </a:r>
            <a:r>
              <a:rPr dirty="0"/>
              <a:t>-</a:t>
            </a:r>
            <a:r>
              <a:rPr spc="-5" dirty="0"/>
              <a:t>tenan</a:t>
            </a:r>
            <a:r>
              <a:rPr spc="-15" dirty="0"/>
              <a:t>c</a:t>
            </a:r>
            <a:r>
              <a:rPr spc="-5" dirty="0"/>
              <a:t>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54A009FD-0FE2-4ABF-A219-0E3B65DB6F8E}" type="datetime1">
              <a:rPr lang="en-US" smtClean="0"/>
              <a:t>11/7/2020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7990205" cy="36445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Multi-tenancy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is a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situation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which </a:t>
            </a:r>
            <a:r>
              <a:rPr sz="2400">
                <a:solidFill>
                  <a:srgbClr val="46424D"/>
                </a:solidFill>
                <a:latin typeface="Arial"/>
                <a:cs typeface="Arial"/>
              </a:rPr>
              <a:t>many 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cs typeface="Arial"/>
              </a:rPr>
              <a:t>different users  access the same system and the system </a:t>
            </a:r>
            <a:r>
              <a:rPr sz="2400" spc="-5" smtClean="0">
                <a:solidFill>
                  <a:srgbClr val="46424D"/>
                </a:solidFill>
                <a:latin typeface="Arial"/>
                <a:cs typeface="Arial"/>
              </a:rPr>
              <a:t>architecture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is  defined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allow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efficient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sharing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system  resources.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It must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appear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each user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 they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have </a:t>
            </a:r>
            <a:r>
              <a:rPr sz="240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cs typeface="Arial"/>
              </a:rPr>
              <a:t>sole use of the system.</a:t>
            </a:r>
          </a:p>
          <a:p>
            <a:pPr marL="355600" indent="-343535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smtClean="0">
                <a:solidFill>
                  <a:srgbClr val="46424D"/>
                </a:solidFill>
                <a:latin typeface="Arial"/>
                <a:cs typeface="Arial"/>
              </a:rPr>
              <a:t>Multi-tenancy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involves designing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>
                <a:solidFill>
                  <a:srgbClr val="46424D"/>
                </a:solidFill>
                <a:latin typeface="Arial"/>
                <a:cs typeface="Arial"/>
              </a:rPr>
              <a:t>system </a:t>
            </a:r>
            <a:r>
              <a:rPr lang="en-US" sz="2400" spc="-5" dirty="0" smtClean="0">
                <a:solidFill>
                  <a:srgbClr val="46424D"/>
                </a:solidFill>
                <a:latin typeface="Arial"/>
                <a:cs typeface="Arial"/>
              </a:rPr>
              <a:t>so that  there </a:t>
            </a:r>
            <a:r>
              <a:rPr sz="2400" smtClean="0">
                <a:solidFill>
                  <a:srgbClr val="46424D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absolute separation between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system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functionality 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system</a:t>
            </a:r>
            <a:r>
              <a:rPr sz="2400" spc="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43408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Scalability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1F698BF2-3680-4BDF-8763-DEFC96043996}" type="datetime1">
              <a:rPr lang="en-US" smtClean="0"/>
              <a:t>11/7/2020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8043545" cy="4171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"/>
              <a:tabLst>
                <a:tab pos="356235" algn="l"/>
              </a:tabLst>
            </a:pP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Develop </a:t>
            </a:r>
            <a:r>
              <a:rPr sz="2200" dirty="0">
                <a:solidFill>
                  <a:srgbClr val="46424D"/>
                </a:solidFill>
                <a:latin typeface="Arial"/>
                <a:cs typeface="Arial"/>
              </a:rPr>
              <a:t>applications </a:t>
            </a: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where </a:t>
            </a:r>
            <a:r>
              <a:rPr sz="2200" dirty="0">
                <a:solidFill>
                  <a:srgbClr val="46424D"/>
                </a:solidFill>
                <a:latin typeface="Arial"/>
                <a:cs typeface="Arial"/>
              </a:rPr>
              <a:t>each </a:t>
            </a: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component is</a:t>
            </a:r>
            <a:r>
              <a:rPr sz="2200" spc="5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46424D"/>
                </a:solidFill>
                <a:latin typeface="Arial"/>
                <a:cs typeface="Arial"/>
              </a:rPr>
              <a:t>implemented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as a simple stateless service that may be run on any</a:t>
            </a:r>
            <a:r>
              <a:rPr sz="2200" spc="1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46424D"/>
                </a:solidFill>
                <a:latin typeface="Arial"/>
                <a:cs typeface="Arial"/>
              </a:rPr>
              <a:t>server.</a:t>
            </a:r>
            <a:endParaRPr sz="2200">
              <a:latin typeface="Arial"/>
              <a:cs typeface="Arial"/>
            </a:endParaRPr>
          </a:p>
          <a:p>
            <a:pPr marL="355600" marR="67945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Design the system using asynchronous interaction </a:t>
            </a:r>
            <a:r>
              <a:rPr sz="2200" dirty="0">
                <a:solidFill>
                  <a:srgbClr val="46424D"/>
                </a:solidFill>
                <a:latin typeface="Arial"/>
                <a:cs typeface="Arial"/>
              </a:rPr>
              <a:t>so </a:t>
            </a: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that </a:t>
            </a:r>
            <a:r>
              <a:rPr sz="2200" spc="-77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200" spc="-60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application does not have to wait for the result of an  interaction (such as a read</a:t>
            </a:r>
            <a:r>
              <a:rPr sz="2200" spc="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request).</a:t>
            </a:r>
            <a:endParaRPr sz="2200">
              <a:latin typeface="Arial"/>
              <a:cs typeface="Arial"/>
            </a:endParaRPr>
          </a:p>
          <a:p>
            <a:pPr marL="355600" marR="162560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Manage resources, such as network and database  connections, as a pool so that no single server is </a:t>
            </a:r>
            <a:r>
              <a:rPr sz="2200" dirty="0">
                <a:solidFill>
                  <a:srgbClr val="46424D"/>
                </a:solidFill>
                <a:latin typeface="Arial"/>
                <a:cs typeface="Arial"/>
              </a:rPr>
              <a:t>likely </a:t>
            </a: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to run  out of</a:t>
            </a:r>
            <a:r>
              <a:rPr sz="220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resources.</a:t>
            </a:r>
            <a:endParaRPr sz="22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Design your database to allow </a:t>
            </a:r>
            <a:r>
              <a:rPr sz="2200" dirty="0">
                <a:solidFill>
                  <a:srgbClr val="46424D"/>
                </a:solidFill>
                <a:latin typeface="Arial"/>
                <a:cs typeface="Arial"/>
              </a:rPr>
              <a:t>fine-grain </a:t>
            </a: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locking. That is, </a:t>
            </a:r>
            <a:r>
              <a:rPr sz="2200" spc="-575" dirty="0">
                <a:solidFill>
                  <a:srgbClr val="46424D"/>
                </a:solidFill>
                <a:latin typeface="Arial"/>
                <a:cs typeface="Arial"/>
              </a:rPr>
              <a:t>do  </a:t>
            </a: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not lock out whole records in the database when only part of a  record is in</a:t>
            </a:r>
            <a:r>
              <a:rPr sz="2200" spc="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use.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330" y="643254"/>
            <a:ext cx="365567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Key</a:t>
            </a:r>
            <a:r>
              <a:rPr spc="-65" dirty="0"/>
              <a:t> </a:t>
            </a:r>
            <a:r>
              <a:rPr dirty="0"/>
              <a:t>points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5B98DC85-DD95-4B3F-94ED-947FFC0E9167}" type="datetime1">
              <a:rPr lang="en-US" smtClean="0"/>
              <a:t>11/7/2020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330" y="1624965"/>
            <a:ext cx="8060690" cy="450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36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"/>
              <a:tabLst>
                <a:tab pos="356235" algn="l"/>
              </a:tabLst>
            </a:pP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The benefits of distributed systems are </a:t>
            </a:r>
            <a:r>
              <a:rPr sz="2200" spc="-5">
                <a:solidFill>
                  <a:srgbClr val="46424D"/>
                </a:solidFill>
                <a:latin typeface="Arial"/>
                <a:cs typeface="Arial"/>
              </a:rPr>
              <a:t>that </a:t>
            </a:r>
            <a:r>
              <a:rPr lang="en-US" sz="2200" spc="-5" dirty="0" smtClean="0">
                <a:solidFill>
                  <a:srgbClr val="46424D"/>
                </a:solidFill>
                <a:latin typeface="Arial"/>
                <a:cs typeface="Arial"/>
              </a:rPr>
              <a:t>they can be  scaled </a:t>
            </a:r>
            <a:r>
              <a:rPr sz="2200" spc="-5" smtClean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cope with increasing demand, can continue to  provide user services if parts of the system fail, and they  enable </a:t>
            </a:r>
            <a:r>
              <a:rPr sz="2200" dirty="0">
                <a:solidFill>
                  <a:srgbClr val="46424D"/>
                </a:solidFill>
                <a:latin typeface="Arial"/>
                <a:cs typeface="Arial"/>
              </a:rPr>
              <a:t>resources </a:t>
            </a: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to be</a:t>
            </a:r>
            <a:r>
              <a:rPr sz="2200" spc="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shared.</a:t>
            </a:r>
            <a:endParaRPr sz="2200">
              <a:latin typeface="Arial"/>
              <a:cs typeface="Arial"/>
            </a:endParaRPr>
          </a:p>
          <a:p>
            <a:pPr marL="355600" marR="55880" indent="-343535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Issues to be considered </a:t>
            </a:r>
            <a:r>
              <a:rPr sz="2200" dirty="0">
                <a:solidFill>
                  <a:srgbClr val="46424D"/>
                </a:solidFill>
                <a:latin typeface="Arial"/>
                <a:cs typeface="Arial"/>
              </a:rPr>
              <a:t>in </a:t>
            </a: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the design of distributed </a:t>
            </a:r>
            <a:r>
              <a:rPr sz="2200" spc="-204" dirty="0">
                <a:solidFill>
                  <a:srgbClr val="46424D"/>
                </a:solidFill>
                <a:latin typeface="Arial"/>
                <a:cs typeface="Arial"/>
              </a:rPr>
              <a:t>systems  </a:t>
            </a: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include </a:t>
            </a:r>
            <a:r>
              <a:rPr sz="2200" spc="-15" dirty="0">
                <a:solidFill>
                  <a:srgbClr val="46424D"/>
                </a:solidFill>
                <a:latin typeface="Arial"/>
                <a:cs typeface="Arial"/>
              </a:rPr>
              <a:t>transparency, </a:t>
            </a: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openness, </a:t>
            </a:r>
            <a:r>
              <a:rPr sz="2200" spc="-15" dirty="0">
                <a:solidFill>
                  <a:srgbClr val="46424D"/>
                </a:solidFill>
                <a:latin typeface="Arial"/>
                <a:cs typeface="Arial"/>
              </a:rPr>
              <a:t>scalability, </a:t>
            </a:r>
            <a:r>
              <a:rPr sz="2200" spc="-20" dirty="0">
                <a:solidFill>
                  <a:srgbClr val="46424D"/>
                </a:solidFill>
                <a:latin typeface="Arial"/>
                <a:cs typeface="Arial"/>
              </a:rPr>
              <a:t>security, </a:t>
            </a: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quality of  service and failure</a:t>
            </a:r>
            <a:r>
              <a:rPr sz="2200" spc="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management.</a:t>
            </a:r>
            <a:endParaRPr sz="22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Client–server systems are structured into layers, with the  presentation layer implemented on a client </a:t>
            </a:r>
            <a:r>
              <a:rPr sz="2200" spc="-15" dirty="0">
                <a:solidFill>
                  <a:srgbClr val="46424D"/>
                </a:solidFill>
                <a:latin typeface="Arial"/>
                <a:cs typeface="Arial"/>
              </a:rPr>
              <a:t>computer. </a:t>
            </a: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Servers  provide data management, application and database</a:t>
            </a:r>
            <a:r>
              <a:rPr sz="2200" spc="15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services.</a:t>
            </a:r>
            <a:endParaRPr sz="2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Client-server systems may have several </a:t>
            </a:r>
            <a:r>
              <a:rPr sz="2200" dirty="0">
                <a:solidFill>
                  <a:srgbClr val="46424D"/>
                </a:solidFill>
                <a:latin typeface="Arial"/>
                <a:cs typeface="Arial"/>
              </a:rPr>
              <a:t>tiers, </a:t>
            </a: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with</a:t>
            </a:r>
            <a:r>
              <a:rPr sz="2200" spc="10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200" spc="-30" dirty="0">
                <a:solidFill>
                  <a:srgbClr val="46424D"/>
                </a:solidFill>
                <a:latin typeface="Arial"/>
                <a:cs typeface="Arial"/>
              </a:rPr>
              <a:t>different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layers of the system distributed to different</a:t>
            </a:r>
            <a:r>
              <a:rPr sz="2200" spc="6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computers.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1978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Key</a:t>
            </a:r>
            <a:r>
              <a:rPr spc="-75" dirty="0"/>
              <a:t> </a:t>
            </a:r>
            <a:r>
              <a:rPr dirty="0"/>
              <a:t>points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2A3182A5-E1DE-423F-B097-55E75A133CC4}" type="datetime1">
              <a:rPr lang="en-US" smtClean="0"/>
              <a:t>11/7/2020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7952740" cy="45364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0645" indent="-343535">
              <a:lnSpc>
                <a:spcPct val="100000"/>
              </a:lnSpc>
              <a:spcBef>
                <a:spcPts val="95"/>
              </a:spcBef>
              <a:buFont typeface="Wingdings"/>
              <a:buChar char=""/>
              <a:tabLst>
                <a:tab pos="356235" algn="l"/>
              </a:tabLst>
            </a:pP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Architectural patterns for </a:t>
            </a:r>
            <a:r>
              <a:rPr sz="2200" dirty="0">
                <a:solidFill>
                  <a:srgbClr val="46424D"/>
                </a:solidFill>
                <a:latin typeface="Arial"/>
                <a:cs typeface="Arial"/>
              </a:rPr>
              <a:t>distributed </a:t>
            </a: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systems include </a:t>
            </a:r>
            <a:r>
              <a:rPr sz="2200" spc="-484" dirty="0">
                <a:solidFill>
                  <a:srgbClr val="46424D"/>
                </a:solidFill>
                <a:latin typeface="Arial"/>
                <a:cs typeface="Arial"/>
              </a:rPr>
              <a:t>master-  </a:t>
            </a: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slave architectures, </a:t>
            </a:r>
            <a:r>
              <a:rPr sz="2200" dirty="0">
                <a:solidFill>
                  <a:srgbClr val="46424D"/>
                </a:solidFill>
                <a:latin typeface="Arial"/>
                <a:cs typeface="Arial"/>
              </a:rPr>
              <a:t>two-tier </a:t>
            </a: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and </a:t>
            </a:r>
            <a:r>
              <a:rPr sz="2200" dirty="0">
                <a:solidFill>
                  <a:srgbClr val="46424D"/>
                </a:solidFill>
                <a:latin typeface="Arial"/>
                <a:cs typeface="Arial"/>
              </a:rPr>
              <a:t>multi-tier client-server  </a:t>
            </a: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architectures, distributed component architectures and </a:t>
            </a:r>
            <a:r>
              <a:rPr sz="2200" spc="5" dirty="0">
                <a:solidFill>
                  <a:srgbClr val="46424D"/>
                </a:solidFill>
                <a:latin typeface="Arial"/>
                <a:cs typeface="Arial"/>
              </a:rPr>
              <a:t>peer-  </a:t>
            </a: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to-peer</a:t>
            </a:r>
            <a:r>
              <a:rPr sz="2200" spc="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architectures.</a:t>
            </a:r>
            <a:endParaRPr sz="22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Distributed component systems require </a:t>
            </a:r>
            <a:r>
              <a:rPr sz="2200" spc="-5">
                <a:solidFill>
                  <a:srgbClr val="46424D"/>
                </a:solidFill>
                <a:latin typeface="Arial"/>
                <a:cs typeface="Arial"/>
              </a:rPr>
              <a:t>middleware </a:t>
            </a:r>
            <a:r>
              <a:rPr lang="en-US" sz="2200" spc="-5" dirty="0" smtClean="0">
                <a:solidFill>
                  <a:srgbClr val="46424D"/>
                </a:solidFill>
                <a:latin typeface="Arial"/>
                <a:cs typeface="Arial"/>
              </a:rPr>
              <a:t>to handle  component communications and to allow components </a:t>
            </a:r>
            <a:r>
              <a:rPr sz="2200" spc="-5" smtClean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be  added to and removed from the</a:t>
            </a:r>
            <a:r>
              <a:rPr sz="2200" spc="9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system.</a:t>
            </a:r>
            <a:endParaRPr sz="2200">
              <a:latin typeface="Arial"/>
              <a:cs typeface="Arial"/>
            </a:endParaRPr>
          </a:p>
          <a:p>
            <a:pPr marL="355600" marR="618490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Peer-to-peer architectures are decentralized with no  </a:t>
            </a:r>
            <a:r>
              <a:rPr sz="2200" dirty="0">
                <a:solidFill>
                  <a:srgbClr val="46424D"/>
                </a:solidFill>
                <a:latin typeface="Arial"/>
                <a:cs typeface="Arial"/>
              </a:rPr>
              <a:t>distinguished </a:t>
            </a: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clients and servers. Computations can be  distributed over many systems in different</a:t>
            </a:r>
            <a:r>
              <a:rPr sz="2200" spc="9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organizations.</a:t>
            </a:r>
            <a:endParaRPr sz="2200">
              <a:latin typeface="Arial"/>
              <a:cs typeface="Arial"/>
            </a:endParaRPr>
          </a:p>
          <a:p>
            <a:pPr marL="355600" marR="8890" indent="-343535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Software as a service </a:t>
            </a:r>
            <a:r>
              <a:rPr sz="2200" dirty="0">
                <a:solidFill>
                  <a:srgbClr val="46424D"/>
                </a:solidFill>
                <a:latin typeface="Arial"/>
                <a:cs typeface="Arial"/>
              </a:rPr>
              <a:t>is </a:t>
            </a: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a way of deploying applications </a:t>
            </a:r>
            <a:r>
              <a:rPr sz="2200" spc="-465" dirty="0">
                <a:solidFill>
                  <a:srgbClr val="46424D"/>
                </a:solidFill>
                <a:latin typeface="Arial"/>
                <a:cs typeface="Arial"/>
              </a:rPr>
              <a:t>as  </a:t>
            </a: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thin </a:t>
            </a:r>
            <a:r>
              <a:rPr sz="2200" dirty="0">
                <a:solidFill>
                  <a:srgbClr val="46424D"/>
                </a:solidFill>
                <a:latin typeface="Arial"/>
                <a:cs typeface="Arial"/>
              </a:rPr>
              <a:t>client- </a:t>
            </a: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server systems, where the client is a web</a:t>
            </a:r>
            <a:r>
              <a:rPr sz="2200" spc="114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46424D"/>
                </a:solidFill>
                <a:latin typeface="Arial"/>
                <a:cs typeface="Arial"/>
              </a:rPr>
              <a:t>browser.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57886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Design</a:t>
            </a:r>
            <a:r>
              <a:rPr spc="-50" dirty="0"/>
              <a:t> </a:t>
            </a:r>
            <a:r>
              <a:rPr spc="-5" dirty="0"/>
              <a:t>issues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5F0F6B10-A31A-4AA8-ACA3-9ED6BB090BE8}" type="datetime1">
              <a:rPr lang="en-US" smtClean="0"/>
              <a:t>11/7/2020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548"/>
            <a:ext cx="8074660" cy="40145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Wingdings"/>
              <a:buChar char=""/>
              <a:tabLst>
                <a:tab pos="356235" algn="l"/>
              </a:tabLst>
            </a:pPr>
            <a:r>
              <a:rPr sz="2000" i="1" spc="-15" dirty="0">
                <a:solidFill>
                  <a:srgbClr val="46424D"/>
                </a:solidFill>
                <a:latin typeface="Arial"/>
                <a:cs typeface="Arial"/>
              </a:rPr>
              <a:t>Transparency </a:t>
            </a:r>
            <a:r>
              <a:rPr sz="2000" spc="-105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what extent should the </a:t>
            </a:r>
            <a:r>
              <a:rPr sz="2000">
                <a:solidFill>
                  <a:srgbClr val="46424D"/>
                </a:solidFill>
                <a:latin typeface="Arial"/>
                <a:cs typeface="Arial"/>
              </a:rPr>
              <a:t>distributed </a:t>
            </a:r>
            <a:r>
              <a:rPr sz="2000" smtClean="0">
                <a:solidFill>
                  <a:srgbClr val="46424D"/>
                </a:solidFill>
                <a:latin typeface="Arial"/>
                <a:cs typeface="Arial"/>
              </a:rPr>
              <a:t>system</a:t>
            </a:r>
            <a:r>
              <a:rPr lang="en-IN" sz="2000" dirty="0" smtClean="0">
                <a:solidFill>
                  <a:srgbClr val="46424D"/>
                </a:solidFill>
                <a:latin typeface="Arial"/>
                <a:cs typeface="Arial"/>
              </a:rPr>
              <a:t> appear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to the user as a single</a:t>
            </a:r>
            <a:r>
              <a:rPr sz="2000" spc="-10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system?</a:t>
            </a:r>
            <a:endParaRPr sz="2000">
              <a:latin typeface="Arial"/>
              <a:cs typeface="Arial"/>
            </a:endParaRPr>
          </a:p>
          <a:p>
            <a:pPr marL="355600" marR="76200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Openness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Should a system be designed using standard </a:t>
            </a:r>
            <a:r>
              <a:rPr sz="2000" spc="-345" dirty="0">
                <a:solidFill>
                  <a:srgbClr val="46424D"/>
                </a:solidFill>
                <a:latin typeface="Arial"/>
                <a:cs typeface="Arial"/>
              </a:rPr>
              <a:t>protocols 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that support</a:t>
            </a:r>
            <a:r>
              <a:rPr sz="2000" spc="-7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interoperability?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Scalability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How can the system be constructed so that it</a:t>
            </a:r>
            <a:r>
              <a:rPr sz="2000" spc="-19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>
                <a:solidFill>
                  <a:srgbClr val="46424D"/>
                </a:solidFill>
                <a:latin typeface="Arial"/>
                <a:cs typeface="Arial"/>
              </a:rPr>
              <a:t>scaleable</a:t>
            </a:r>
            <a:r>
              <a:rPr sz="2000" smtClean="0">
                <a:solidFill>
                  <a:srgbClr val="46424D"/>
                </a:solidFill>
                <a:latin typeface="Arial"/>
                <a:cs typeface="Arial"/>
              </a:rPr>
              <a:t>?</a:t>
            </a:r>
            <a:endParaRPr lang="en-IN" sz="2000" dirty="0" smtClean="0">
              <a:solidFill>
                <a:srgbClr val="46424D"/>
              </a:solidFill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lang="en-US" sz="2000" dirty="0" smtClean="0">
                <a:latin typeface="Arial"/>
                <a:cs typeface="Arial"/>
              </a:rPr>
              <a:t>Security How can usable security policies be defined and  implemented?</a:t>
            </a: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  <a:tab pos="6223000" algn="l"/>
              </a:tabLst>
            </a:pPr>
            <a:r>
              <a:rPr sz="2000" i="1" smtClean="0">
                <a:solidFill>
                  <a:srgbClr val="46424D"/>
                </a:solidFill>
                <a:latin typeface="Arial"/>
                <a:cs typeface="Arial"/>
              </a:rPr>
              <a:t>Quality </a:t>
            </a: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of service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How should the quality</a:t>
            </a:r>
            <a:r>
              <a:rPr sz="2000" spc="-5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service	be</a:t>
            </a:r>
            <a:r>
              <a:rPr sz="2000" spc="-4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specified.</a:t>
            </a:r>
            <a:endParaRPr sz="2000">
              <a:latin typeface="Arial"/>
              <a:cs typeface="Arial"/>
            </a:endParaRPr>
          </a:p>
          <a:p>
            <a:pPr marL="355600" marR="852169" indent="-343535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Failure </a:t>
            </a:r>
            <a:r>
              <a:rPr sz="2000" i="1" spc="-5" dirty="0">
                <a:solidFill>
                  <a:srgbClr val="46424D"/>
                </a:solidFill>
                <a:latin typeface="Arial"/>
                <a:cs typeface="Arial"/>
              </a:rPr>
              <a:t>management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How can system failures </a:t>
            </a:r>
            <a:r>
              <a:rPr sz="2000">
                <a:solidFill>
                  <a:srgbClr val="46424D"/>
                </a:solidFill>
                <a:latin typeface="Arial"/>
                <a:cs typeface="Arial"/>
              </a:rPr>
              <a:t>be </a:t>
            </a:r>
            <a:r>
              <a:rPr lang="en-US" sz="2000" dirty="0" smtClean="0">
                <a:solidFill>
                  <a:srgbClr val="46424D"/>
                </a:solidFill>
                <a:latin typeface="Arial"/>
                <a:cs typeface="Arial"/>
              </a:rPr>
              <a:t>detected, </a:t>
            </a:r>
            <a:r>
              <a:rPr sz="2000" smtClean="0">
                <a:solidFill>
                  <a:srgbClr val="46424D"/>
                </a:solidFill>
                <a:latin typeface="Arial"/>
                <a:cs typeface="Arial"/>
              </a:rPr>
              <a:t>contained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and</a:t>
            </a:r>
            <a:r>
              <a:rPr sz="2000" spc="-4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repaired?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41884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Transparency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99B00136-AFCD-4079-B725-53C0987F003E}" type="datetime1">
              <a:rPr lang="en-US" smtClean="0"/>
              <a:t>11/7/2020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7966709" cy="4675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96925" indent="-343535" algn="just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25" dirty="0">
                <a:solidFill>
                  <a:srgbClr val="46424D"/>
                </a:solidFill>
                <a:latin typeface="Arial"/>
                <a:cs typeface="Arial"/>
              </a:rPr>
              <a:t>Ideally,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users should not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be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aware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 a </a:t>
            </a:r>
            <a:r>
              <a:rPr sz="2400" spc="-225" dirty="0">
                <a:solidFill>
                  <a:srgbClr val="46424D"/>
                </a:solidFill>
                <a:latin typeface="Arial"/>
                <a:cs typeface="Arial"/>
              </a:rPr>
              <a:t>system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is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distributed and services should be independent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distribution</a:t>
            </a:r>
            <a:r>
              <a:rPr sz="2400" spc="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characteristics.</a:t>
            </a:r>
            <a:endParaRPr sz="2400">
              <a:latin typeface="Arial"/>
              <a:cs typeface="Arial"/>
            </a:endParaRPr>
          </a:p>
          <a:p>
            <a:pPr marL="355600" marR="599440" indent="-343535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practice,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this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is impossible because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parts </a:t>
            </a:r>
            <a:r>
              <a:rPr sz="240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cs typeface="Arial"/>
              </a:rPr>
              <a:t>the  </a:t>
            </a:r>
            <a:r>
              <a:rPr sz="2400" smtClean="0">
                <a:solidFill>
                  <a:srgbClr val="46424D"/>
                </a:solidFill>
                <a:latin typeface="Arial"/>
                <a:cs typeface="Arial"/>
              </a:rPr>
              <a:t>system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are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independently managed and because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network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delays.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Often better to make users aware of distribution so that they</a:t>
            </a:r>
            <a:r>
              <a:rPr sz="2000" spc="-28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can  cope with</a:t>
            </a:r>
            <a:r>
              <a:rPr sz="2000" spc="-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problems</a:t>
            </a:r>
            <a:endParaRPr sz="2000">
              <a:latin typeface="Arial"/>
              <a:cs typeface="Arial"/>
            </a:endParaRPr>
          </a:p>
          <a:p>
            <a:pPr marL="355600" marR="1269365" indent="-343535" algn="just">
              <a:lnSpc>
                <a:spcPct val="100000"/>
              </a:lnSpc>
              <a:spcBef>
                <a:spcPts val="9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135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achieve </a:t>
            </a:r>
            <a:r>
              <a:rPr sz="2400" spc="-15" dirty="0">
                <a:solidFill>
                  <a:srgbClr val="46424D"/>
                </a:solidFill>
                <a:latin typeface="Arial"/>
                <a:cs typeface="Arial"/>
              </a:rPr>
              <a:t>transparency, </a:t>
            </a:r>
            <a:r>
              <a:rPr sz="2400" spc="-5">
                <a:solidFill>
                  <a:srgbClr val="46424D"/>
                </a:solidFill>
                <a:latin typeface="Arial"/>
                <a:cs typeface="Arial"/>
              </a:rPr>
              <a:t>resources </a:t>
            </a:r>
            <a:r>
              <a:rPr lang="en-US" sz="2400" spc="-5" dirty="0" smtClean="0">
                <a:solidFill>
                  <a:srgbClr val="46424D"/>
                </a:solidFill>
                <a:latin typeface="Arial"/>
                <a:cs typeface="Arial"/>
              </a:rPr>
              <a:t>should be  abstracted </a:t>
            </a:r>
            <a:r>
              <a:rPr sz="2400" spc="-5" smtClean="0">
                <a:solidFill>
                  <a:srgbClr val="46424D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addressed logically rather than  </a:t>
            </a:r>
            <a:r>
              <a:rPr sz="2400" spc="-20" dirty="0">
                <a:solidFill>
                  <a:srgbClr val="46424D"/>
                </a:solidFill>
                <a:latin typeface="Arial"/>
                <a:cs typeface="Arial"/>
              </a:rPr>
              <a:t>physically.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Middleware maps logical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physical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resources.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52552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Openness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5D4B680B-C9B4-46A5-8E2F-9540F037BF36}" type="datetime1">
              <a:rPr lang="en-US" smtClean="0"/>
              <a:t>11/7/2020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8046720" cy="4537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Open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distributed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systems are systems that are</a:t>
            </a:r>
            <a:r>
              <a:rPr sz="2400" spc="-5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built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according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generally accepted</a:t>
            </a:r>
            <a:r>
              <a:rPr sz="2400" spc="6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standards.</a:t>
            </a:r>
            <a:endParaRPr sz="24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Components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any supplier can </a:t>
            </a:r>
            <a:r>
              <a:rPr sz="2400" spc="-5">
                <a:solidFill>
                  <a:srgbClr val="46424D"/>
                </a:solidFill>
                <a:latin typeface="Arial"/>
                <a:cs typeface="Arial"/>
              </a:rPr>
              <a:t>be </a:t>
            </a:r>
            <a:r>
              <a:rPr lang="en-US" sz="2400" spc="-5" dirty="0" smtClean="0">
                <a:solidFill>
                  <a:srgbClr val="46424D"/>
                </a:solidFill>
                <a:latin typeface="Arial"/>
                <a:cs typeface="Arial"/>
              </a:rPr>
              <a:t>integrated into the  system </a:t>
            </a:r>
            <a:r>
              <a:rPr sz="2400" spc="-5" smtClean="0">
                <a:solidFill>
                  <a:srgbClr val="46424D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can inter-operate with the other system  components.</a:t>
            </a:r>
            <a:endParaRPr sz="2400">
              <a:latin typeface="Arial"/>
              <a:cs typeface="Arial"/>
            </a:endParaRPr>
          </a:p>
          <a:p>
            <a:pPr marL="355600" marR="171450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Openness implies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 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components can be  independently developed in any programming language  and,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these conform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standards, they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will work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with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other components.</a:t>
            </a:r>
            <a:endParaRPr sz="2400">
              <a:latin typeface="Arial"/>
              <a:cs typeface="Arial"/>
            </a:endParaRPr>
          </a:p>
          <a:p>
            <a:pPr marL="355600" marR="60960" indent="-343535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20" dirty="0">
                <a:solidFill>
                  <a:srgbClr val="46424D"/>
                </a:solidFill>
                <a:latin typeface="Arial"/>
                <a:cs typeface="Arial"/>
              </a:rPr>
              <a:t>Web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service standards </a:t>
            </a:r>
            <a:r>
              <a:rPr sz="2400">
                <a:solidFill>
                  <a:srgbClr val="46424D"/>
                </a:solidFill>
                <a:latin typeface="Arial"/>
                <a:cs typeface="Arial"/>
              </a:rPr>
              <a:t>for 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cs typeface="Arial"/>
              </a:rPr>
              <a:t>service-oriented architectures </a:t>
            </a:r>
            <a:r>
              <a:rPr sz="2400" spc="-5" smtClean="0">
                <a:solidFill>
                  <a:srgbClr val="46424D"/>
                </a:solidFill>
                <a:latin typeface="Arial"/>
                <a:cs typeface="Arial"/>
              </a:rPr>
              <a:t>were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developed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be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open</a:t>
            </a:r>
            <a:r>
              <a:rPr sz="2400" spc="6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standards.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3672</Words>
  <Application>Microsoft Office PowerPoint</Application>
  <PresentationFormat>On-screen Show (4:3)</PresentationFormat>
  <Paragraphs>374</Paragraphs>
  <Slides>64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Distributed software engineering</vt:lpstr>
      <vt:lpstr>Slide 2</vt:lpstr>
      <vt:lpstr>Distributed systems</vt:lpstr>
      <vt:lpstr>Distributed system characteristics</vt:lpstr>
      <vt:lpstr>Distributed systems</vt:lpstr>
      <vt:lpstr>Distributed systems issues</vt:lpstr>
      <vt:lpstr>Design issues</vt:lpstr>
      <vt:lpstr>Transparency</vt:lpstr>
      <vt:lpstr>Openness</vt:lpstr>
      <vt:lpstr>Scalability</vt:lpstr>
      <vt:lpstr>Security</vt:lpstr>
      <vt:lpstr>Types of attack</vt:lpstr>
      <vt:lpstr>Quality of service</vt:lpstr>
      <vt:lpstr>Failure management</vt:lpstr>
      <vt:lpstr>Models of interaction</vt:lpstr>
      <vt:lpstr>Procedural interaction between a diner and a  waiter</vt:lpstr>
      <vt:lpstr>Message-based interaction between a waiter and  the kitchen</vt:lpstr>
      <vt:lpstr>Remote procedure calls</vt:lpstr>
      <vt:lpstr>Message passing</vt:lpstr>
      <vt:lpstr>Slide 20</vt:lpstr>
      <vt:lpstr>Middleware in a distributed system</vt:lpstr>
      <vt:lpstr>Middleware support</vt:lpstr>
      <vt:lpstr>Client-server computing</vt:lpstr>
      <vt:lpstr>Client-server computing</vt:lpstr>
      <vt:lpstr>Client–server interaction</vt:lpstr>
      <vt:lpstr>Mapping of clients and servers to networked  computers</vt:lpstr>
      <vt:lpstr>Layered architectural model for client–server  applications</vt:lpstr>
      <vt:lpstr>Layers in a client/server system</vt:lpstr>
      <vt:lpstr>Architectural patterns</vt:lpstr>
      <vt:lpstr>Slide 30</vt:lpstr>
      <vt:lpstr>A traffic management system with a master-  slave architecture</vt:lpstr>
      <vt:lpstr>Two-tier client server architectures</vt:lpstr>
      <vt:lpstr>Thin- and fat-client architectural models</vt:lpstr>
      <vt:lpstr>Thin client model</vt:lpstr>
      <vt:lpstr>Fat client model</vt:lpstr>
      <vt:lpstr>A fat-client architecture for an ATM system</vt:lpstr>
      <vt:lpstr>Thin and fat clients</vt:lpstr>
      <vt:lpstr>Slide 38</vt:lpstr>
      <vt:lpstr>Three-tier architecture for an Internet banking  system</vt:lpstr>
      <vt:lpstr>Use of client–server architectural patterns</vt:lpstr>
      <vt:lpstr>Use of client–server architectural patterns</vt:lpstr>
      <vt:lpstr>Distributed component architectures</vt:lpstr>
      <vt:lpstr>A distributed component architecture</vt:lpstr>
      <vt:lpstr>Benefits of distributed component architecture</vt:lpstr>
      <vt:lpstr>A distributed component architecture for a data  mining system</vt:lpstr>
      <vt:lpstr>Disadvantages of distributed component  architecture</vt:lpstr>
      <vt:lpstr>Slide 47</vt:lpstr>
      <vt:lpstr>Slide 48</vt:lpstr>
      <vt:lpstr>P2p architectural models</vt:lpstr>
      <vt:lpstr>A decentralized p2p architecture</vt:lpstr>
      <vt:lpstr>A semicentralized p2p architecture</vt:lpstr>
      <vt:lpstr>Software as a service</vt:lpstr>
      <vt:lpstr>Slide 53</vt:lpstr>
      <vt:lpstr>Security issues in p2p system</vt:lpstr>
      <vt:lpstr>Software as a service</vt:lpstr>
      <vt:lpstr>Slide 56</vt:lpstr>
      <vt:lpstr>Slide 57</vt:lpstr>
      <vt:lpstr>Implementation factors for SaaS</vt:lpstr>
      <vt:lpstr>Configuration of a software system offered as a  service</vt:lpstr>
      <vt:lpstr>Service configuration</vt:lpstr>
      <vt:lpstr>Multi-tenancy</vt:lpstr>
      <vt:lpstr>Scalability</vt:lpstr>
      <vt:lpstr>Key points</vt:lpstr>
      <vt:lpstr>Key points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 – Distributed software engineering</dc:title>
  <dc:creator>IT Department</dc:creator>
  <cp:lastModifiedBy>IT DEPT</cp:lastModifiedBy>
  <cp:revision>10</cp:revision>
  <dcterms:created xsi:type="dcterms:W3CDTF">2020-11-07T06:40:43Z</dcterms:created>
  <dcterms:modified xsi:type="dcterms:W3CDTF">2020-11-07T09:12:25Z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2020-11-07T00:00:00Z</vt:filetime>
  </property>
</Properties>
</file>