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MODEL:</a:t>
            </a:r>
            <a:br>
              <a:rPr lang="en-US" dirty="0" smtClean="0"/>
            </a:br>
            <a:r>
              <a:rPr lang="en-US" dirty="0" smtClean="0"/>
              <a:t>ADDING ASSOCIATIONS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Biju</a:t>
            </a:r>
            <a:r>
              <a:rPr lang="en-IN" dirty="0" smtClean="0"/>
              <a:t> R Mohan</a:t>
            </a:r>
          </a:p>
          <a:p>
            <a:r>
              <a:rPr lang="en-IN" dirty="0" smtClean="0"/>
              <a:t>Lecture </a:t>
            </a:r>
            <a:r>
              <a:rPr lang="en-IN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7" y="1785926"/>
            <a:ext cx="8086725" cy="310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2"/>
            <a:ext cx="57864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1643050"/>
            <a:ext cx="81153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85728"/>
            <a:ext cx="542928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85927"/>
            <a:ext cx="7239000" cy="28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04"/>
            <a:ext cx="2571768" cy="11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1643050"/>
            <a:ext cx="7648575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14290"/>
            <a:ext cx="3357586" cy="125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715172" cy="504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582" y="1643050"/>
            <a:ext cx="868613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572560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7643866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0042"/>
            <a:ext cx="7358114" cy="58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707" y="214290"/>
            <a:ext cx="8851011" cy="646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</a:t>
            </a:r>
            <a:r>
              <a:rPr lang="en-IN" dirty="0" smtClean="0"/>
              <a:t>11 </a:t>
            </a:r>
            <a:r>
              <a:rPr lang="en-US" b="1" dirty="0" smtClean="0"/>
              <a:t>Applying UML Patterns (Applying UML Patterns: An Introduction To Object-Oriented Analysis And Design) Craig 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associations for a domain model.</a:t>
            </a:r>
          </a:p>
          <a:p>
            <a:r>
              <a:rPr lang="en-US" dirty="0" smtClean="0"/>
              <a:t>Distinguish </a:t>
            </a:r>
            <a:r>
              <a:rPr lang="en-US" dirty="0" smtClean="0"/>
              <a:t>between need-to-know and </a:t>
            </a:r>
            <a:r>
              <a:rPr lang="en-US" dirty="0" smtClean="0"/>
              <a:t>comprehension-only associations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association is a relationship between types (or more specifically, instances</a:t>
            </a:r>
          </a:p>
          <a:p>
            <a:pPr>
              <a:buNone/>
            </a:pPr>
            <a:r>
              <a:rPr lang="en-US" dirty="0" smtClean="0"/>
              <a:t>  of </a:t>
            </a:r>
            <a:r>
              <a:rPr lang="en-US" dirty="0" smtClean="0"/>
              <a:t>those types) that indicates some </a:t>
            </a:r>
            <a:r>
              <a:rPr lang="en-US" dirty="0" smtClean="0"/>
              <a:t> meaningful </a:t>
            </a:r>
            <a:r>
              <a:rPr lang="en-US" dirty="0" smtClean="0"/>
              <a:t>and interesting connection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Notation of Association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3012" y="1857364"/>
            <a:ext cx="665797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including the following associations in a domain model: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Associations for which knowledge of the relationship needs to be </a:t>
            </a:r>
            <a:r>
              <a:rPr lang="en-US" dirty="0" smtClean="0"/>
              <a:t>preserved for </a:t>
            </a:r>
            <a:r>
              <a:rPr lang="en-US" dirty="0" smtClean="0"/>
              <a:t>some duration ("need-to-know" associations).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Associations derived from the Common Associations List.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428604"/>
            <a:ext cx="822725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828680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6676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781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114</Words>
  <Application>Microsoft Office PowerPoint</Application>
  <PresentationFormat>On-screen Show (4:3)</PresentationFormat>
  <Paragraphs>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DOMAIN MODEL: ADDING ASSOCIATIONS</vt:lpstr>
      <vt:lpstr>Agenda</vt:lpstr>
      <vt:lpstr>Associations</vt:lpstr>
      <vt:lpstr>UML Notation of Association</vt:lpstr>
      <vt:lpstr>Types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Reference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VISUALIZING CONCEPTS</dc:title>
  <dc:creator>IT DEPT</dc:creator>
  <cp:lastModifiedBy>IT DEPT</cp:lastModifiedBy>
  <cp:revision>21</cp:revision>
  <dcterms:created xsi:type="dcterms:W3CDTF">2020-10-09T04:38:22Z</dcterms:created>
  <dcterms:modified xsi:type="dcterms:W3CDTF">2020-10-19T05:41:43Z</dcterms:modified>
</cp:coreProperties>
</file>