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1355-5DB0-40E0-8195-6B094E9455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7E44-C75F-429B-8E68-9810012612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Builder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96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Represents a product created by the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5721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public class Car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public string Make { get; set; }</a:t>
            </a:r>
          </a:p>
          <a:p>
            <a:pPr>
              <a:buNone/>
            </a:pPr>
            <a:r>
              <a:rPr lang="en-US" b="1" dirty="0" smtClean="0"/>
              <a:t>    public string Model { get; set; }</a:t>
            </a:r>
          </a:p>
          <a:p>
            <a:pPr>
              <a:buNone/>
            </a:pPr>
            <a:r>
              <a:rPr lang="en-US" b="1" dirty="0" smtClean="0"/>
              <a:t>    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NumDoors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n-US" b="1" dirty="0" smtClean="0"/>
              <a:t>    public string </a:t>
            </a:r>
            <a:r>
              <a:rPr lang="en-US" b="1" dirty="0" err="1" smtClean="0"/>
              <a:t>Colour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public Car(string make, string model, string </a:t>
            </a:r>
            <a:r>
              <a:rPr lang="en-US" b="1" dirty="0" err="1" smtClean="0"/>
              <a:t>colour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numDoors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Make = make;        Model = model;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Colour</a:t>
            </a:r>
            <a:r>
              <a:rPr lang="en-US" b="1" dirty="0" smtClean="0"/>
              <a:t> = </a:t>
            </a:r>
            <a:r>
              <a:rPr lang="en-US" b="1" dirty="0" err="1" smtClean="0"/>
              <a:t>colour</a:t>
            </a:r>
            <a:r>
              <a:rPr lang="en-US" b="1" dirty="0" smtClean="0"/>
              <a:t>;        </a:t>
            </a:r>
            <a:r>
              <a:rPr lang="en-US" b="1" dirty="0" err="1" smtClean="0"/>
              <a:t>NumDoors</a:t>
            </a:r>
            <a:r>
              <a:rPr lang="en-US" b="1" dirty="0" smtClean="0"/>
              <a:t> = </a:t>
            </a:r>
            <a:r>
              <a:rPr lang="en-US" b="1" dirty="0" err="1" smtClean="0"/>
              <a:t>numDoors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786842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/// The builder abstraction</a:t>
            </a:r>
          </a:p>
          <a:p>
            <a:pPr>
              <a:buNone/>
            </a:pPr>
            <a:r>
              <a:rPr lang="en-US" b="1" dirty="0" smtClean="0"/>
              <a:t>public interface </a:t>
            </a:r>
            <a:r>
              <a:rPr lang="en-US" b="1" dirty="0" err="1" smtClean="0"/>
              <a:t>ICarBuilder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string </a:t>
            </a:r>
            <a:r>
              <a:rPr lang="en-US" b="1" dirty="0" err="1" smtClean="0"/>
              <a:t>Colour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NumDoors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Car </a:t>
            </a:r>
            <a:r>
              <a:rPr lang="en-US" b="1" dirty="0" err="1" smtClean="0"/>
              <a:t>GetResult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/// Concrete builder implementation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FerrariBuilder</a:t>
            </a:r>
            <a:r>
              <a:rPr lang="en-US" b="1" dirty="0" smtClean="0"/>
              <a:t> : </a:t>
            </a:r>
            <a:r>
              <a:rPr lang="en-US" b="1" dirty="0" err="1" smtClean="0"/>
              <a:t>ICarBuilder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public string </a:t>
            </a:r>
            <a:r>
              <a:rPr lang="en-US" b="1" dirty="0" err="1" smtClean="0"/>
              <a:t>Colour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n-US" b="1" dirty="0" smtClean="0"/>
              <a:t>    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NumDoors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public Car </a:t>
            </a:r>
            <a:r>
              <a:rPr lang="en-US" b="1" dirty="0" err="1" smtClean="0"/>
              <a:t>GetResult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return </a:t>
            </a:r>
            <a:r>
              <a:rPr lang="en-US" b="1" dirty="0" err="1" smtClean="0"/>
              <a:t>NumDoors</a:t>
            </a:r>
            <a:r>
              <a:rPr lang="en-US" b="1" dirty="0" smtClean="0"/>
              <a:t> == 2 ? new Car("Ferrari", "488 Spider", </a:t>
            </a:r>
            <a:r>
              <a:rPr lang="en-US" b="1" dirty="0" err="1" smtClean="0"/>
              <a:t>Colour</a:t>
            </a:r>
            <a:r>
              <a:rPr lang="en-US" b="1" dirty="0" smtClean="0"/>
              <a:t>, </a:t>
            </a:r>
            <a:r>
              <a:rPr lang="en-US" b="1" dirty="0" err="1" smtClean="0"/>
              <a:t>NumDoors</a:t>
            </a:r>
            <a:r>
              <a:rPr lang="en-US" b="1" dirty="0" smtClean="0"/>
              <a:t>) : null;        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472518" cy="62865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/// The director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SportsCarBuildDirector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private </a:t>
            </a:r>
            <a:r>
              <a:rPr lang="en-US" b="1" dirty="0" err="1" smtClean="0"/>
              <a:t>ICarBuilder</a:t>
            </a:r>
            <a:r>
              <a:rPr lang="en-US" b="1" dirty="0" smtClean="0"/>
              <a:t> _builder;</a:t>
            </a:r>
          </a:p>
          <a:p>
            <a:pPr>
              <a:buNone/>
            </a:pPr>
            <a:r>
              <a:rPr lang="en-US" b="1" dirty="0" smtClean="0"/>
              <a:t>    public </a:t>
            </a:r>
            <a:r>
              <a:rPr lang="en-US" b="1" dirty="0" err="1" smtClean="0"/>
              <a:t>SportsCarBuildDirector</a:t>
            </a:r>
            <a:r>
              <a:rPr lang="en-US" b="1" dirty="0" smtClean="0"/>
              <a:t>(</a:t>
            </a:r>
            <a:r>
              <a:rPr lang="en-US" b="1" dirty="0" err="1" smtClean="0"/>
              <a:t>ICarBuilder</a:t>
            </a:r>
            <a:r>
              <a:rPr lang="en-US" b="1" dirty="0" smtClean="0"/>
              <a:t> builder) 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_builder = builder;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public void Construct()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_</a:t>
            </a:r>
            <a:r>
              <a:rPr lang="en-US" b="1" dirty="0" err="1" smtClean="0"/>
              <a:t>builder.Colour</a:t>
            </a:r>
            <a:r>
              <a:rPr lang="en-US" b="1" dirty="0" smtClean="0"/>
              <a:t> = "Red";</a:t>
            </a:r>
          </a:p>
          <a:p>
            <a:pPr>
              <a:buNone/>
            </a:pPr>
            <a:r>
              <a:rPr lang="en-US" b="1" dirty="0" smtClean="0"/>
              <a:t>        _</a:t>
            </a:r>
            <a:r>
              <a:rPr lang="en-US" b="1" dirty="0" err="1" smtClean="0"/>
              <a:t>builder.NumDoors</a:t>
            </a:r>
            <a:r>
              <a:rPr lang="en-US" b="1" dirty="0" smtClean="0"/>
              <a:t> = 2;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public class Client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public void </a:t>
            </a:r>
            <a:r>
              <a:rPr lang="en-US" b="1" dirty="0" err="1" smtClean="0"/>
              <a:t>DoSomethingWithCars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var</a:t>
            </a:r>
            <a:r>
              <a:rPr lang="en-US" b="1" dirty="0" smtClean="0"/>
              <a:t> builder = new </a:t>
            </a:r>
            <a:r>
              <a:rPr lang="en-US" b="1" dirty="0" err="1" smtClean="0"/>
              <a:t>FerrariBuilder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var</a:t>
            </a:r>
            <a:r>
              <a:rPr lang="en-US" b="1" dirty="0" smtClean="0"/>
              <a:t> director = new </a:t>
            </a:r>
            <a:r>
              <a:rPr lang="en-US" b="1" dirty="0" err="1" smtClean="0"/>
              <a:t>SportsCarBuildDirector</a:t>
            </a:r>
            <a:r>
              <a:rPr lang="en-US" b="1" dirty="0" smtClean="0"/>
              <a:t>(builder);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director.Construct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    Car </a:t>
            </a:r>
            <a:r>
              <a:rPr lang="en-US" b="1" dirty="0" err="1" smtClean="0"/>
              <a:t>myRaceCar</a:t>
            </a:r>
            <a:r>
              <a:rPr lang="en-US" b="1" dirty="0" smtClean="0"/>
              <a:t> = </a:t>
            </a:r>
            <a:r>
              <a:rPr lang="en-US" b="1" dirty="0" err="1" smtClean="0"/>
              <a:t>builder.GetResult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https://en.wikipedia.org/wiki/Builder_pattern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builder pattern is a design pattern designed to provide a flexible solution to various object creation problems in object-oriented programming.</a:t>
            </a:r>
          </a:p>
          <a:p>
            <a:r>
              <a:rPr lang="en-US" dirty="0" smtClean="0"/>
              <a:t> The intent of the Builder design pattern is to separate the construction of a complex object from its representation.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Builder design pattern solves problems like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How can a class (the same construction process) create different representations of a complex object?</a:t>
            </a:r>
          </a:p>
          <a:p>
            <a:pPr lvl="1"/>
            <a:r>
              <a:rPr lang="en-US" dirty="0"/>
              <a:t>How can a class that includes creating a complex object be simplified?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Builder design pattern describes how to solve such problems:</a:t>
            </a:r>
          </a:p>
          <a:p>
            <a:r>
              <a:rPr lang="en-US" dirty="0" smtClean="0"/>
              <a:t>Encapsulate creating and assembling the parts of a complex object in a separate Builder object.</a:t>
            </a:r>
          </a:p>
          <a:p>
            <a:r>
              <a:rPr lang="en-US" dirty="0" smtClean="0"/>
              <a:t>A class delegates object creation to a Builder object instead of creating the objects directly.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 of the Builder design pattern is to separate the construction of a complex object from its representation. By doing so the same construction process can create different </a:t>
            </a:r>
            <a:r>
              <a:rPr lang="en-US" dirty="0" smtClean="0"/>
              <a:t>representations.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the Builder pattern include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Allows you to vary a product's internal representation.</a:t>
            </a:r>
          </a:p>
          <a:p>
            <a:pPr lvl="1"/>
            <a:r>
              <a:rPr lang="en-US" dirty="0"/>
              <a:t>Encapsulates code for construction and representation.</a:t>
            </a:r>
          </a:p>
          <a:p>
            <a:pPr lvl="1"/>
            <a:r>
              <a:rPr lang="en-US" dirty="0"/>
              <a:t>Provides control over steps of construction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of the Builder pattern include: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Requires creating a separate </a:t>
            </a:r>
            <a:r>
              <a:rPr lang="en-US" dirty="0" err="1" smtClean="0"/>
              <a:t>ConcreteBuilder</a:t>
            </a:r>
            <a:r>
              <a:rPr lang="en-US" dirty="0" smtClean="0"/>
              <a:t> for each different type of product.</a:t>
            </a:r>
          </a:p>
          <a:p>
            <a:pPr lvl="1"/>
            <a:r>
              <a:rPr lang="en-US" dirty="0" smtClean="0"/>
              <a:t>Requires the builder classes to be mutable.</a:t>
            </a:r>
          </a:p>
          <a:p>
            <a:pPr lvl="1"/>
            <a:r>
              <a:rPr lang="en-US" dirty="0" smtClean="0"/>
              <a:t>Dependency injection may be less supported.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4587" y="0"/>
            <a:ext cx="92369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1" y="2285992"/>
            <a:ext cx="872802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448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Builder Pattern</vt:lpstr>
      <vt:lpstr>Builder Pattern</vt:lpstr>
      <vt:lpstr>Problem</vt:lpstr>
      <vt:lpstr>Solution</vt:lpstr>
      <vt:lpstr>Intent</vt:lpstr>
      <vt:lpstr>Advantages</vt:lpstr>
      <vt:lpstr>Disadvantages</vt:lpstr>
      <vt:lpstr>Slide 8</vt:lpstr>
      <vt:lpstr>Class diagram</vt:lpstr>
      <vt:lpstr> Represents a product created by the builder</vt:lpstr>
      <vt:lpstr>Slide 11</vt:lpstr>
      <vt:lpstr>Slide 12</vt:lpstr>
      <vt:lpstr>Slide 13</vt:lpstr>
      <vt:lpstr>Slide 14</vt:lpstr>
      <vt:lpstr>References 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Pattern</dc:title>
  <dc:creator>IT DEPT</dc:creator>
  <cp:lastModifiedBy>IT DEPT</cp:lastModifiedBy>
  <cp:revision>5</cp:revision>
  <dcterms:created xsi:type="dcterms:W3CDTF">2020-10-27T04:37:06Z</dcterms:created>
  <dcterms:modified xsi:type="dcterms:W3CDTF">2020-10-27T05:21:14Z</dcterms:modified>
</cp:coreProperties>
</file>