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12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3637763" y="590623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IN" dirty="0"/>
              <a:t>TEAM DEVELOP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572000" y="2261419"/>
            <a:ext cx="5683045" cy="24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Title</a:t>
            </a: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Task Scheduler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Name: </a:t>
            </a: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Develop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Leader: </a:t>
            </a:r>
            <a:r>
              <a:rPr lang="en-IN" sz="2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Akshtih</a:t>
            </a: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(1602-22-737-132)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Member: </a:t>
            </a: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Koushik</a:t>
            </a:r>
            <a:r>
              <a:rPr lang="en-IN" sz="2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(1602-22-737-168)</a:t>
            </a:r>
            <a:endParaRPr lang="en-IN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D1989-9CAD-FDF2-F928-A7DF07E0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228B3-B019-11F1-4684-BFCF52A7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289363"/>
            <a:ext cx="10511913" cy="2795232"/>
          </a:xfrm>
        </p:spPr>
        <p:txBody>
          <a:bodyPr/>
          <a:lstStyle/>
          <a:p>
            <a:r>
              <a:rPr lang="en-IN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Task Scheduler</a:t>
            </a:r>
          </a:p>
          <a:p>
            <a:r>
              <a:rPr lang="en-IN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Description: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task scheduling system that organizes your tasks in chronological order.</a:t>
            </a:r>
            <a:endParaRPr lang="en-IN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0A788-0523-3ADA-1A6C-9F48D4903D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1011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9D435C0-61AE-AA49-2C0B-23B7C959F29B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286502" y="171449"/>
            <a:ext cx="5905498" cy="670909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B19DE-C464-60CE-2792-54D3BC2E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|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54962-4369-125A-C862-AE04E29A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289363"/>
            <a:ext cx="10454641" cy="2795232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web application to be build with user authentication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will have to register first on the app via email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can schedule task with the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title,description,due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date.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can modify/update the scheduled task any time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can mark the task as completed after completion of task and can delete it later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83C3C-BA82-BABF-F8A6-0F6558EF8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23836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8D4D05D-AE22-6E27-5A7A-C4DDB4ED2D5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5794308" y="1184494"/>
            <a:ext cx="5783755" cy="4454597"/>
          </a:xfrm>
        </p:spPr>
      </p:pic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Technologies Used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720091" y="2289363"/>
            <a:ext cx="4804410" cy="279523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 </a:t>
            </a:r>
            <a:r>
              <a:rPr lang="en-US" sz="2400" dirty="0"/>
              <a:t>Node.js, Express.js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 </a:t>
            </a:r>
            <a:r>
              <a:rPr lang="en-US" sz="2400" dirty="0"/>
              <a:t>Html, </a:t>
            </a:r>
            <a:r>
              <a:rPr lang="en-US" sz="2400" dirty="0" err="1"/>
              <a:t>css</a:t>
            </a:r>
            <a:r>
              <a:rPr lang="en-US" sz="2400" dirty="0"/>
              <a:t>, </a:t>
            </a:r>
            <a:r>
              <a:rPr lang="en-US" sz="2400" dirty="0" err="1"/>
              <a:t>Javascript</a:t>
            </a:r>
            <a:endParaRPr lang="en-US" sz="2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 </a:t>
            </a:r>
            <a:r>
              <a:rPr lang="en-US" sz="2400" dirty="0"/>
              <a:t>MongoDB</a:t>
            </a:r>
            <a:endParaRPr sz="24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35741" y="6174262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140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Noto Sans Symbols</vt:lpstr>
      <vt:lpstr>Libre Franklin</vt:lpstr>
      <vt:lpstr>Franklin Gothic</vt:lpstr>
      <vt:lpstr>Wingdings</vt:lpstr>
      <vt:lpstr>Arial</vt:lpstr>
      <vt:lpstr>Calibri</vt:lpstr>
      <vt:lpstr>Theme1</vt:lpstr>
      <vt:lpstr>TEAM DEVELOP</vt:lpstr>
      <vt:lpstr>Problem Description</vt:lpstr>
      <vt:lpstr>Idea | Solution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Akshith Reddy</cp:lastModifiedBy>
  <cp:revision>2</cp:revision>
  <dcterms:created xsi:type="dcterms:W3CDTF">2022-02-11T07:14:46Z</dcterms:created>
  <dcterms:modified xsi:type="dcterms:W3CDTF">2023-10-29T14:47:08Z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