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3"/>
  </p:notesMasterIdLst>
  <p:handoutMasterIdLst>
    <p:handoutMasterId r:id="rId14"/>
  </p:handoutMasterIdLst>
  <p:sldIdLst>
    <p:sldId id="410" r:id="rId5"/>
    <p:sldId id="391" r:id="rId6"/>
    <p:sldId id="411" r:id="rId7"/>
    <p:sldId id="408" r:id="rId8"/>
    <p:sldId id="412" r:id="rId9"/>
    <p:sldId id="404" r:id="rId10"/>
    <p:sldId id="403" r:id="rId11"/>
    <p:sldId id="39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6327" autoAdjust="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37712C-487B-4DC5-A437-AEBBA44A7EC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6EB03B-2FCF-40B1-B1F4-BD07141AB232}">
      <dgm:prSet/>
      <dgm:spPr/>
      <dgm:t>
        <a:bodyPr/>
        <a:lstStyle/>
        <a:p>
          <a:r>
            <a:rPr lang="en-US"/>
            <a:t>As I am new to the Model Context Protocol(MCP), adapting to new protocol and integrating the traditional RAG to Agentic RAG with MCP was challenging.</a:t>
          </a:r>
        </a:p>
      </dgm:t>
    </dgm:pt>
    <dgm:pt modelId="{BB7BA9EE-BD8A-4EA6-BA27-467BCDE108F4}" type="parTrans" cxnId="{7AF8924C-0E19-4C45-9216-96972B56B19F}">
      <dgm:prSet/>
      <dgm:spPr/>
      <dgm:t>
        <a:bodyPr/>
        <a:lstStyle/>
        <a:p>
          <a:endParaRPr lang="en-US"/>
        </a:p>
      </dgm:t>
    </dgm:pt>
    <dgm:pt modelId="{7490E1E9-D6DB-4511-8544-E00F9913BCBC}" type="sibTrans" cxnId="{7AF8924C-0E19-4C45-9216-96972B56B19F}">
      <dgm:prSet/>
      <dgm:spPr/>
      <dgm:t>
        <a:bodyPr/>
        <a:lstStyle/>
        <a:p>
          <a:endParaRPr lang="en-US"/>
        </a:p>
      </dgm:t>
    </dgm:pt>
    <dgm:pt modelId="{921ADA86-8FD7-4324-BC37-62FB859B12BB}">
      <dgm:prSet/>
      <dgm:spPr/>
      <dgm:t>
        <a:bodyPr/>
        <a:lstStyle/>
        <a:p>
          <a:r>
            <a:rPr lang="en-US"/>
            <a:t>Handling different document formats, such as .pptx and .docx.</a:t>
          </a:r>
        </a:p>
      </dgm:t>
    </dgm:pt>
    <dgm:pt modelId="{5C7377DF-5D40-4CC2-9295-3227B25515E4}" type="parTrans" cxnId="{EAF7901B-3734-4A65-9900-11E1BC360339}">
      <dgm:prSet/>
      <dgm:spPr/>
      <dgm:t>
        <a:bodyPr/>
        <a:lstStyle/>
        <a:p>
          <a:endParaRPr lang="en-US"/>
        </a:p>
      </dgm:t>
    </dgm:pt>
    <dgm:pt modelId="{D5D7E7D1-27A4-4788-BF0C-39D0E7F381A3}" type="sibTrans" cxnId="{EAF7901B-3734-4A65-9900-11E1BC360339}">
      <dgm:prSet/>
      <dgm:spPr/>
      <dgm:t>
        <a:bodyPr/>
        <a:lstStyle/>
        <a:p>
          <a:endParaRPr lang="en-US"/>
        </a:p>
      </dgm:t>
    </dgm:pt>
    <dgm:pt modelId="{DEE8E126-BAA0-4E35-B015-D48BE86E4007}">
      <dgm:prSet/>
      <dgm:spPr/>
      <dgm:t>
        <a:bodyPr/>
        <a:lstStyle/>
        <a:p>
          <a:r>
            <a:rPr lang="en-US"/>
            <a:t>Using a new UI framework (Streamlit) to collect files and send them to the MCP server</a:t>
          </a:r>
        </a:p>
      </dgm:t>
    </dgm:pt>
    <dgm:pt modelId="{10B1B3D6-3FA8-4CE5-BEE7-6B226A38CA60}" type="parTrans" cxnId="{F4F27760-A440-4065-8FA5-0F51CFB043D0}">
      <dgm:prSet/>
      <dgm:spPr/>
      <dgm:t>
        <a:bodyPr/>
        <a:lstStyle/>
        <a:p>
          <a:endParaRPr lang="en-US"/>
        </a:p>
      </dgm:t>
    </dgm:pt>
    <dgm:pt modelId="{081E0B92-B38F-4847-BB7B-E8CE287043C8}" type="sibTrans" cxnId="{F4F27760-A440-4065-8FA5-0F51CFB043D0}">
      <dgm:prSet/>
      <dgm:spPr/>
      <dgm:t>
        <a:bodyPr/>
        <a:lstStyle/>
        <a:p>
          <a:endParaRPr lang="en-US"/>
        </a:p>
      </dgm:t>
    </dgm:pt>
    <dgm:pt modelId="{FA1D7B7F-1CA4-4E90-B2E1-F1BC21487B0C}">
      <dgm:prSet/>
      <dgm:spPr/>
      <dgm:t>
        <a:bodyPr/>
        <a:lstStyle/>
        <a:p>
          <a:r>
            <a:rPr lang="en-US"/>
            <a:t>Handling Messages between the Agents.</a:t>
          </a:r>
        </a:p>
      </dgm:t>
    </dgm:pt>
    <dgm:pt modelId="{3CDF042C-5748-4AEA-94A9-1511B082F8E1}" type="parTrans" cxnId="{CE609E1C-B9DF-4669-8455-CE8773B82C92}">
      <dgm:prSet/>
      <dgm:spPr/>
      <dgm:t>
        <a:bodyPr/>
        <a:lstStyle/>
        <a:p>
          <a:endParaRPr lang="en-US"/>
        </a:p>
      </dgm:t>
    </dgm:pt>
    <dgm:pt modelId="{3AF9E0C0-7EE4-43E0-8EF5-02B705CAA4C0}" type="sibTrans" cxnId="{CE609E1C-B9DF-4669-8455-CE8773B82C92}">
      <dgm:prSet/>
      <dgm:spPr/>
      <dgm:t>
        <a:bodyPr/>
        <a:lstStyle/>
        <a:p>
          <a:endParaRPr lang="en-US"/>
        </a:p>
      </dgm:t>
    </dgm:pt>
    <dgm:pt modelId="{B2A6FEAF-D296-4442-8998-89EDB4BA50F1}" type="pres">
      <dgm:prSet presAssocID="{6737712C-487B-4DC5-A437-AEBBA44A7EC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CC6D679-8310-4A25-8AFA-0178727A1639}" type="pres">
      <dgm:prSet presAssocID="{8B6EB03B-2FCF-40B1-B1F4-BD07141AB232}" presName="hierRoot1" presStyleCnt="0"/>
      <dgm:spPr/>
    </dgm:pt>
    <dgm:pt modelId="{0F85050B-AFA6-438B-8107-958667BB6156}" type="pres">
      <dgm:prSet presAssocID="{8B6EB03B-2FCF-40B1-B1F4-BD07141AB232}" presName="composite" presStyleCnt="0"/>
      <dgm:spPr/>
    </dgm:pt>
    <dgm:pt modelId="{881C9E13-B1BC-41A6-BE8F-C7D1B0FAD2EB}" type="pres">
      <dgm:prSet presAssocID="{8B6EB03B-2FCF-40B1-B1F4-BD07141AB232}" presName="background" presStyleLbl="node0" presStyleIdx="0" presStyleCnt="4"/>
      <dgm:spPr/>
    </dgm:pt>
    <dgm:pt modelId="{20F4BF03-60BE-4B45-A89D-C12939D0BE2B}" type="pres">
      <dgm:prSet presAssocID="{8B6EB03B-2FCF-40B1-B1F4-BD07141AB232}" presName="text" presStyleLbl="fgAcc0" presStyleIdx="0" presStyleCnt="4">
        <dgm:presLayoutVars>
          <dgm:chPref val="3"/>
        </dgm:presLayoutVars>
      </dgm:prSet>
      <dgm:spPr/>
    </dgm:pt>
    <dgm:pt modelId="{1C0C8C32-4DA4-4ED9-A778-891232F27520}" type="pres">
      <dgm:prSet presAssocID="{8B6EB03B-2FCF-40B1-B1F4-BD07141AB232}" presName="hierChild2" presStyleCnt="0"/>
      <dgm:spPr/>
    </dgm:pt>
    <dgm:pt modelId="{F6D754B3-1CDC-483A-B8CF-C67ED600C936}" type="pres">
      <dgm:prSet presAssocID="{921ADA86-8FD7-4324-BC37-62FB859B12BB}" presName="hierRoot1" presStyleCnt="0"/>
      <dgm:spPr/>
    </dgm:pt>
    <dgm:pt modelId="{BA1307B2-7BC1-45C8-92F2-49CB775ED1BE}" type="pres">
      <dgm:prSet presAssocID="{921ADA86-8FD7-4324-BC37-62FB859B12BB}" presName="composite" presStyleCnt="0"/>
      <dgm:spPr/>
    </dgm:pt>
    <dgm:pt modelId="{F5F289C7-E553-48E3-99C8-4CC716B65ED8}" type="pres">
      <dgm:prSet presAssocID="{921ADA86-8FD7-4324-BC37-62FB859B12BB}" presName="background" presStyleLbl="node0" presStyleIdx="1" presStyleCnt="4"/>
      <dgm:spPr/>
    </dgm:pt>
    <dgm:pt modelId="{1B9561F1-6C4F-4735-BED7-B859138FFB01}" type="pres">
      <dgm:prSet presAssocID="{921ADA86-8FD7-4324-BC37-62FB859B12BB}" presName="text" presStyleLbl="fgAcc0" presStyleIdx="1" presStyleCnt="4">
        <dgm:presLayoutVars>
          <dgm:chPref val="3"/>
        </dgm:presLayoutVars>
      </dgm:prSet>
      <dgm:spPr/>
    </dgm:pt>
    <dgm:pt modelId="{A1D7FB73-7962-441C-B30F-02B93B00DC8B}" type="pres">
      <dgm:prSet presAssocID="{921ADA86-8FD7-4324-BC37-62FB859B12BB}" presName="hierChild2" presStyleCnt="0"/>
      <dgm:spPr/>
    </dgm:pt>
    <dgm:pt modelId="{C676FF0C-7962-4300-A09C-244CE74581D4}" type="pres">
      <dgm:prSet presAssocID="{DEE8E126-BAA0-4E35-B015-D48BE86E4007}" presName="hierRoot1" presStyleCnt="0"/>
      <dgm:spPr/>
    </dgm:pt>
    <dgm:pt modelId="{C035750E-3333-4248-A813-6D4C4D33D2A4}" type="pres">
      <dgm:prSet presAssocID="{DEE8E126-BAA0-4E35-B015-D48BE86E4007}" presName="composite" presStyleCnt="0"/>
      <dgm:spPr/>
    </dgm:pt>
    <dgm:pt modelId="{BD1FE7DD-D9D7-4713-9A6D-9C743CFE7C79}" type="pres">
      <dgm:prSet presAssocID="{DEE8E126-BAA0-4E35-B015-D48BE86E4007}" presName="background" presStyleLbl="node0" presStyleIdx="2" presStyleCnt="4"/>
      <dgm:spPr/>
    </dgm:pt>
    <dgm:pt modelId="{1AD2B8AA-033E-4EC5-A87C-553743673F89}" type="pres">
      <dgm:prSet presAssocID="{DEE8E126-BAA0-4E35-B015-D48BE86E4007}" presName="text" presStyleLbl="fgAcc0" presStyleIdx="2" presStyleCnt="4">
        <dgm:presLayoutVars>
          <dgm:chPref val="3"/>
        </dgm:presLayoutVars>
      </dgm:prSet>
      <dgm:spPr/>
    </dgm:pt>
    <dgm:pt modelId="{BEE282DC-A2FA-451F-A20A-19BBE6A3E279}" type="pres">
      <dgm:prSet presAssocID="{DEE8E126-BAA0-4E35-B015-D48BE86E4007}" presName="hierChild2" presStyleCnt="0"/>
      <dgm:spPr/>
    </dgm:pt>
    <dgm:pt modelId="{EE98157F-0258-4D71-8D44-3D6740BD63EB}" type="pres">
      <dgm:prSet presAssocID="{FA1D7B7F-1CA4-4E90-B2E1-F1BC21487B0C}" presName="hierRoot1" presStyleCnt="0"/>
      <dgm:spPr/>
    </dgm:pt>
    <dgm:pt modelId="{26CC41EC-5CEB-4967-969C-C75B17C0CA68}" type="pres">
      <dgm:prSet presAssocID="{FA1D7B7F-1CA4-4E90-B2E1-F1BC21487B0C}" presName="composite" presStyleCnt="0"/>
      <dgm:spPr/>
    </dgm:pt>
    <dgm:pt modelId="{8FF3AE30-18D3-4BB9-8C48-1500A20E611E}" type="pres">
      <dgm:prSet presAssocID="{FA1D7B7F-1CA4-4E90-B2E1-F1BC21487B0C}" presName="background" presStyleLbl="node0" presStyleIdx="3" presStyleCnt="4"/>
      <dgm:spPr/>
    </dgm:pt>
    <dgm:pt modelId="{2F449EFF-D01F-492E-A02F-5C67CC9D3ADD}" type="pres">
      <dgm:prSet presAssocID="{FA1D7B7F-1CA4-4E90-B2E1-F1BC21487B0C}" presName="text" presStyleLbl="fgAcc0" presStyleIdx="3" presStyleCnt="4">
        <dgm:presLayoutVars>
          <dgm:chPref val="3"/>
        </dgm:presLayoutVars>
      </dgm:prSet>
      <dgm:spPr/>
    </dgm:pt>
    <dgm:pt modelId="{37FC031F-5C2C-4FDF-AA60-4A9C6C6A6E01}" type="pres">
      <dgm:prSet presAssocID="{FA1D7B7F-1CA4-4E90-B2E1-F1BC21487B0C}" presName="hierChild2" presStyleCnt="0"/>
      <dgm:spPr/>
    </dgm:pt>
  </dgm:ptLst>
  <dgm:cxnLst>
    <dgm:cxn modelId="{5C89F50D-4062-468A-80BA-F5634DFD6C4F}" type="presOf" srcId="{921ADA86-8FD7-4324-BC37-62FB859B12BB}" destId="{1B9561F1-6C4F-4735-BED7-B859138FFB01}" srcOrd="0" destOrd="0" presId="urn:microsoft.com/office/officeart/2005/8/layout/hierarchy1"/>
    <dgm:cxn modelId="{EAF7901B-3734-4A65-9900-11E1BC360339}" srcId="{6737712C-487B-4DC5-A437-AEBBA44A7ECE}" destId="{921ADA86-8FD7-4324-BC37-62FB859B12BB}" srcOrd="1" destOrd="0" parTransId="{5C7377DF-5D40-4CC2-9295-3227B25515E4}" sibTransId="{D5D7E7D1-27A4-4788-BF0C-39D0E7F381A3}"/>
    <dgm:cxn modelId="{CE609E1C-B9DF-4669-8455-CE8773B82C92}" srcId="{6737712C-487B-4DC5-A437-AEBBA44A7ECE}" destId="{FA1D7B7F-1CA4-4E90-B2E1-F1BC21487B0C}" srcOrd="3" destOrd="0" parTransId="{3CDF042C-5748-4AEA-94A9-1511B082F8E1}" sibTransId="{3AF9E0C0-7EE4-43E0-8EF5-02B705CAA4C0}"/>
    <dgm:cxn modelId="{9989643B-6F4F-407C-9E88-B1B0F6863F39}" type="presOf" srcId="{8B6EB03B-2FCF-40B1-B1F4-BD07141AB232}" destId="{20F4BF03-60BE-4B45-A89D-C12939D0BE2B}" srcOrd="0" destOrd="0" presId="urn:microsoft.com/office/officeart/2005/8/layout/hierarchy1"/>
    <dgm:cxn modelId="{F4F27760-A440-4065-8FA5-0F51CFB043D0}" srcId="{6737712C-487B-4DC5-A437-AEBBA44A7ECE}" destId="{DEE8E126-BAA0-4E35-B015-D48BE86E4007}" srcOrd="2" destOrd="0" parTransId="{10B1B3D6-3FA8-4CE5-BEE7-6B226A38CA60}" sibTransId="{081E0B92-B38F-4847-BB7B-E8CE287043C8}"/>
    <dgm:cxn modelId="{705FB063-CDE1-424F-861A-1039F10F91E9}" type="presOf" srcId="{DEE8E126-BAA0-4E35-B015-D48BE86E4007}" destId="{1AD2B8AA-033E-4EC5-A87C-553743673F89}" srcOrd="0" destOrd="0" presId="urn:microsoft.com/office/officeart/2005/8/layout/hierarchy1"/>
    <dgm:cxn modelId="{7AF8924C-0E19-4C45-9216-96972B56B19F}" srcId="{6737712C-487B-4DC5-A437-AEBBA44A7ECE}" destId="{8B6EB03B-2FCF-40B1-B1F4-BD07141AB232}" srcOrd="0" destOrd="0" parTransId="{BB7BA9EE-BD8A-4EA6-BA27-467BCDE108F4}" sibTransId="{7490E1E9-D6DB-4511-8544-E00F9913BCBC}"/>
    <dgm:cxn modelId="{E4354285-13F8-4C69-8A7E-7B06461F7F0A}" type="presOf" srcId="{FA1D7B7F-1CA4-4E90-B2E1-F1BC21487B0C}" destId="{2F449EFF-D01F-492E-A02F-5C67CC9D3ADD}" srcOrd="0" destOrd="0" presId="urn:microsoft.com/office/officeart/2005/8/layout/hierarchy1"/>
    <dgm:cxn modelId="{AA8BB49B-88D3-49D7-9F72-DD1DBB8F79BB}" type="presOf" srcId="{6737712C-487B-4DC5-A437-AEBBA44A7ECE}" destId="{B2A6FEAF-D296-4442-8998-89EDB4BA50F1}" srcOrd="0" destOrd="0" presId="urn:microsoft.com/office/officeart/2005/8/layout/hierarchy1"/>
    <dgm:cxn modelId="{94426D78-8F08-41DD-99CD-8DB9C9078AFA}" type="presParOf" srcId="{B2A6FEAF-D296-4442-8998-89EDB4BA50F1}" destId="{9CC6D679-8310-4A25-8AFA-0178727A1639}" srcOrd="0" destOrd="0" presId="urn:microsoft.com/office/officeart/2005/8/layout/hierarchy1"/>
    <dgm:cxn modelId="{2891A485-2DD0-4158-925F-F061F059D63E}" type="presParOf" srcId="{9CC6D679-8310-4A25-8AFA-0178727A1639}" destId="{0F85050B-AFA6-438B-8107-958667BB6156}" srcOrd="0" destOrd="0" presId="urn:microsoft.com/office/officeart/2005/8/layout/hierarchy1"/>
    <dgm:cxn modelId="{FFD9F64C-383B-4498-812B-E226D8F951CA}" type="presParOf" srcId="{0F85050B-AFA6-438B-8107-958667BB6156}" destId="{881C9E13-B1BC-41A6-BE8F-C7D1B0FAD2EB}" srcOrd="0" destOrd="0" presId="urn:microsoft.com/office/officeart/2005/8/layout/hierarchy1"/>
    <dgm:cxn modelId="{C7777236-4C69-4E69-BA07-2D62B419C258}" type="presParOf" srcId="{0F85050B-AFA6-438B-8107-958667BB6156}" destId="{20F4BF03-60BE-4B45-A89D-C12939D0BE2B}" srcOrd="1" destOrd="0" presId="urn:microsoft.com/office/officeart/2005/8/layout/hierarchy1"/>
    <dgm:cxn modelId="{30E7A3B2-4A61-4E8C-BF24-406AE3DDA89B}" type="presParOf" srcId="{9CC6D679-8310-4A25-8AFA-0178727A1639}" destId="{1C0C8C32-4DA4-4ED9-A778-891232F27520}" srcOrd="1" destOrd="0" presId="urn:microsoft.com/office/officeart/2005/8/layout/hierarchy1"/>
    <dgm:cxn modelId="{4379D2F1-3BEE-4B01-BBD7-BDBF80789E3B}" type="presParOf" srcId="{B2A6FEAF-D296-4442-8998-89EDB4BA50F1}" destId="{F6D754B3-1CDC-483A-B8CF-C67ED600C936}" srcOrd="1" destOrd="0" presId="urn:microsoft.com/office/officeart/2005/8/layout/hierarchy1"/>
    <dgm:cxn modelId="{33827CD2-074E-4AAD-853C-B1A0D0AC9649}" type="presParOf" srcId="{F6D754B3-1CDC-483A-B8CF-C67ED600C936}" destId="{BA1307B2-7BC1-45C8-92F2-49CB775ED1BE}" srcOrd="0" destOrd="0" presId="urn:microsoft.com/office/officeart/2005/8/layout/hierarchy1"/>
    <dgm:cxn modelId="{408B5595-BB3C-4B15-9377-460DE5E4F083}" type="presParOf" srcId="{BA1307B2-7BC1-45C8-92F2-49CB775ED1BE}" destId="{F5F289C7-E553-48E3-99C8-4CC716B65ED8}" srcOrd="0" destOrd="0" presId="urn:microsoft.com/office/officeart/2005/8/layout/hierarchy1"/>
    <dgm:cxn modelId="{C38A4933-EA43-41FF-ACD7-4568E83E60CE}" type="presParOf" srcId="{BA1307B2-7BC1-45C8-92F2-49CB775ED1BE}" destId="{1B9561F1-6C4F-4735-BED7-B859138FFB01}" srcOrd="1" destOrd="0" presId="urn:microsoft.com/office/officeart/2005/8/layout/hierarchy1"/>
    <dgm:cxn modelId="{D1EC1E84-EC2A-490E-BC31-397A1F8554D0}" type="presParOf" srcId="{F6D754B3-1CDC-483A-B8CF-C67ED600C936}" destId="{A1D7FB73-7962-441C-B30F-02B93B00DC8B}" srcOrd="1" destOrd="0" presId="urn:microsoft.com/office/officeart/2005/8/layout/hierarchy1"/>
    <dgm:cxn modelId="{DA20B8BF-B899-49F2-A8C9-3E34BFF31F4A}" type="presParOf" srcId="{B2A6FEAF-D296-4442-8998-89EDB4BA50F1}" destId="{C676FF0C-7962-4300-A09C-244CE74581D4}" srcOrd="2" destOrd="0" presId="urn:microsoft.com/office/officeart/2005/8/layout/hierarchy1"/>
    <dgm:cxn modelId="{D46A87FB-4388-4DFF-84EB-DFB90E22D6E9}" type="presParOf" srcId="{C676FF0C-7962-4300-A09C-244CE74581D4}" destId="{C035750E-3333-4248-A813-6D4C4D33D2A4}" srcOrd="0" destOrd="0" presId="urn:microsoft.com/office/officeart/2005/8/layout/hierarchy1"/>
    <dgm:cxn modelId="{64671EA3-E714-4A10-B94C-E5EBCC31E43F}" type="presParOf" srcId="{C035750E-3333-4248-A813-6D4C4D33D2A4}" destId="{BD1FE7DD-D9D7-4713-9A6D-9C743CFE7C79}" srcOrd="0" destOrd="0" presId="urn:microsoft.com/office/officeart/2005/8/layout/hierarchy1"/>
    <dgm:cxn modelId="{D5C8810F-FB64-4098-8087-79E375DD5133}" type="presParOf" srcId="{C035750E-3333-4248-A813-6D4C4D33D2A4}" destId="{1AD2B8AA-033E-4EC5-A87C-553743673F89}" srcOrd="1" destOrd="0" presId="urn:microsoft.com/office/officeart/2005/8/layout/hierarchy1"/>
    <dgm:cxn modelId="{1C7C107B-536C-4AFE-81C7-4ABAE64D3C2A}" type="presParOf" srcId="{C676FF0C-7962-4300-A09C-244CE74581D4}" destId="{BEE282DC-A2FA-451F-A20A-19BBE6A3E279}" srcOrd="1" destOrd="0" presId="urn:microsoft.com/office/officeart/2005/8/layout/hierarchy1"/>
    <dgm:cxn modelId="{B2C0B9D2-A0B8-49CA-872C-70208EB26269}" type="presParOf" srcId="{B2A6FEAF-D296-4442-8998-89EDB4BA50F1}" destId="{EE98157F-0258-4D71-8D44-3D6740BD63EB}" srcOrd="3" destOrd="0" presId="urn:microsoft.com/office/officeart/2005/8/layout/hierarchy1"/>
    <dgm:cxn modelId="{441BFD4C-BA98-4D62-B596-608EA937F587}" type="presParOf" srcId="{EE98157F-0258-4D71-8D44-3D6740BD63EB}" destId="{26CC41EC-5CEB-4967-969C-C75B17C0CA68}" srcOrd="0" destOrd="0" presId="urn:microsoft.com/office/officeart/2005/8/layout/hierarchy1"/>
    <dgm:cxn modelId="{E36B81DC-37B0-4F11-BB83-4EC0505C4517}" type="presParOf" srcId="{26CC41EC-5CEB-4967-969C-C75B17C0CA68}" destId="{8FF3AE30-18D3-4BB9-8C48-1500A20E611E}" srcOrd="0" destOrd="0" presId="urn:microsoft.com/office/officeart/2005/8/layout/hierarchy1"/>
    <dgm:cxn modelId="{A96EEB26-9BBD-4AC6-BE55-BECD1F52282C}" type="presParOf" srcId="{26CC41EC-5CEB-4967-969C-C75B17C0CA68}" destId="{2F449EFF-D01F-492E-A02F-5C67CC9D3ADD}" srcOrd="1" destOrd="0" presId="urn:microsoft.com/office/officeart/2005/8/layout/hierarchy1"/>
    <dgm:cxn modelId="{7031D06D-7CEB-43D6-8911-4EA2B2ECDB51}" type="presParOf" srcId="{EE98157F-0258-4D71-8D44-3D6740BD63EB}" destId="{37FC031F-5C2C-4FDF-AA60-4A9C6C6A6E0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62B81-8850-4742-BE10-9BD6F49CCD19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20D598-FA71-4450-9E02-6363B17D0C69}">
      <dgm:prSet/>
      <dgm:spPr/>
      <dgm:t>
        <a:bodyPr/>
        <a:lstStyle/>
        <a:p>
          <a:r>
            <a:rPr lang="en-US" dirty="0"/>
            <a:t>Finding other ways to handle .pptx files.</a:t>
          </a:r>
        </a:p>
      </dgm:t>
    </dgm:pt>
    <dgm:pt modelId="{1A36BE38-C287-4B9C-A451-FC5826DD5A31}" type="parTrans" cxnId="{CAA678CA-4E55-46C1-BAD8-215A9A616C6D}">
      <dgm:prSet/>
      <dgm:spPr/>
      <dgm:t>
        <a:bodyPr/>
        <a:lstStyle/>
        <a:p>
          <a:endParaRPr lang="en-US"/>
        </a:p>
      </dgm:t>
    </dgm:pt>
    <dgm:pt modelId="{E2E952CC-CC23-4A16-831B-A1266F3BFC2C}" type="sibTrans" cxnId="{CAA678CA-4E55-46C1-BAD8-215A9A616C6D}">
      <dgm:prSet/>
      <dgm:spPr/>
      <dgm:t>
        <a:bodyPr/>
        <a:lstStyle/>
        <a:p>
          <a:endParaRPr lang="en-US"/>
        </a:p>
      </dgm:t>
    </dgm:pt>
    <dgm:pt modelId="{7E4EECFB-7727-4602-B222-0D63A407E5C7}">
      <dgm:prSet/>
      <dgm:spPr/>
      <dgm:t>
        <a:bodyPr/>
        <a:lstStyle/>
        <a:p>
          <a:r>
            <a:rPr lang="en-US"/>
            <a:t>Reduce Complexity Server Side.</a:t>
          </a:r>
        </a:p>
      </dgm:t>
    </dgm:pt>
    <dgm:pt modelId="{DD0AFECF-AF7F-4B74-8A6A-530F6C5F7BA9}" type="parTrans" cxnId="{BB8AA59A-7DE4-4F9D-889F-5DAA7C029A62}">
      <dgm:prSet/>
      <dgm:spPr/>
      <dgm:t>
        <a:bodyPr/>
        <a:lstStyle/>
        <a:p>
          <a:endParaRPr lang="en-US"/>
        </a:p>
      </dgm:t>
    </dgm:pt>
    <dgm:pt modelId="{55D52400-8712-46D1-9DD1-2FEB217374D6}" type="sibTrans" cxnId="{BB8AA59A-7DE4-4F9D-889F-5DAA7C029A62}">
      <dgm:prSet/>
      <dgm:spPr/>
      <dgm:t>
        <a:bodyPr/>
        <a:lstStyle/>
        <a:p>
          <a:endParaRPr lang="en-US"/>
        </a:p>
      </dgm:t>
    </dgm:pt>
    <dgm:pt modelId="{D08D3350-9705-407B-9327-9575AA17CD4C}">
      <dgm:prSet/>
      <dgm:spPr/>
      <dgm:t>
        <a:bodyPr/>
        <a:lstStyle/>
        <a:p>
          <a:r>
            <a:rPr lang="en-US"/>
            <a:t>Enhancement of User Interface Design.</a:t>
          </a:r>
        </a:p>
      </dgm:t>
    </dgm:pt>
    <dgm:pt modelId="{9F33253A-CD3B-46C0-8C15-467594DCA752}" type="parTrans" cxnId="{60536CD5-B35B-4907-8595-4514F4F713A1}">
      <dgm:prSet/>
      <dgm:spPr/>
      <dgm:t>
        <a:bodyPr/>
        <a:lstStyle/>
        <a:p>
          <a:endParaRPr lang="en-US"/>
        </a:p>
      </dgm:t>
    </dgm:pt>
    <dgm:pt modelId="{22702A6F-EADD-4536-8996-81D557208DCB}" type="sibTrans" cxnId="{60536CD5-B35B-4907-8595-4514F4F713A1}">
      <dgm:prSet/>
      <dgm:spPr/>
      <dgm:t>
        <a:bodyPr/>
        <a:lstStyle/>
        <a:p>
          <a:endParaRPr lang="en-US"/>
        </a:p>
      </dgm:t>
    </dgm:pt>
    <dgm:pt modelId="{3E1EA71A-F446-4574-809E-E71E5D56A575}" type="pres">
      <dgm:prSet presAssocID="{09462B81-8850-4742-BE10-9BD6F49CCD1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3378D83-54DF-4E81-860B-B342DFF6F3C7}" type="pres">
      <dgm:prSet presAssocID="{7820D598-FA71-4450-9E02-6363B17D0C69}" presName="hierRoot1" presStyleCnt="0"/>
      <dgm:spPr/>
    </dgm:pt>
    <dgm:pt modelId="{60AD202E-AE8D-4A87-82FB-CD60EB338F3B}" type="pres">
      <dgm:prSet presAssocID="{7820D598-FA71-4450-9E02-6363B17D0C69}" presName="composite" presStyleCnt="0"/>
      <dgm:spPr/>
    </dgm:pt>
    <dgm:pt modelId="{A07745E3-05A4-4821-BA94-0959F9A2B706}" type="pres">
      <dgm:prSet presAssocID="{7820D598-FA71-4450-9E02-6363B17D0C69}" presName="background" presStyleLbl="node0" presStyleIdx="0" presStyleCnt="3"/>
      <dgm:spPr/>
    </dgm:pt>
    <dgm:pt modelId="{72004195-BA8D-4BC6-8636-4A1B7367BEAB}" type="pres">
      <dgm:prSet presAssocID="{7820D598-FA71-4450-9E02-6363B17D0C69}" presName="text" presStyleLbl="fgAcc0" presStyleIdx="0" presStyleCnt="3">
        <dgm:presLayoutVars>
          <dgm:chPref val="3"/>
        </dgm:presLayoutVars>
      </dgm:prSet>
      <dgm:spPr/>
    </dgm:pt>
    <dgm:pt modelId="{53853CA9-08DD-41A7-B64E-B8EC561E1136}" type="pres">
      <dgm:prSet presAssocID="{7820D598-FA71-4450-9E02-6363B17D0C69}" presName="hierChild2" presStyleCnt="0"/>
      <dgm:spPr/>
    </dgm:pt>
    <dgm:pt modelId="{E8C7FD86-F9D8-42C3-9204-DCCC5A994CD3}" type="pres">
      <dgm:prSet presAssocID="{7E4EECFB-7727-4602-B222-0D63A407E5C7}" presName="hierRoot1" presStyleCnt="0"/>
      <dgm:spPr/>
    </dgm:pt>
    <dgm:pt modelId="{315F3B1A-B2AE-48A4-91A3-D6F110E6B354}" type="pres">
      <dgm:prSet presAssocID="{7E4EECFB-7727-4602-B222-0D63A407E5C7}" presName="composite" presStyleCnt="0"/>
      <dgm:spPr/>
    </dgm:pt>
    <dgm:pt modelId="{A684D2B1-4C83-4DF1-BF91-9739BD28F324}" type="pres">
      <dgm:prSet presAssocID="{7E4EECFB-7727-4602-B222-0D63A407E5C7}" presName="background" presStyleLbl="node0" presStyleIdx="1" presStyleCnt="3"/>
      <dgm:spPr/>
    </dgm:pt>
    <dgm:pt modelId="{6CFC6207-1CE2-4B94-A854-E8A216F66461}" type="pres">
      <dgm:prSet presAssocID="{7E4EECFB-7727-4602-B222-0D63A407E5C7}" presName="text" presStyleLbl="fgAcc0" presStyleIdx="1" presStyleCnt="3">
        <dgm:presLayoutVars>
          <dgm:chPref val="3"/>
        </dgm:presLayoutVars>
      </dgm:prSet>
      <dgm:spPr/>
    </dgm:pt>
    <dgm:pt modelId="{629B48CE-EAF4-4494-8D45-C587A8B01283}" type="pres">
      <dgm:prSet presAssocID="{7E4EECFB-7727-4602-B222-0D63A407E5C7}" presName="hierChild2" presStyleCnt="0"/>
      <dgm:spPr/>
    </dgm:pt>
    <dgm:pt modelId="{D013C26F-05CE-4A02-AB7E-E08472BE528A}" type="pres">
      <dgm:prSet presAssocID="{D08D3350-9705-407B-9327-9575AA17CD4C}" presName="hierRoot1" presStyleCnt="0"/>
      <dgm:spPr/>
    </dgm:pt>
    <dgm:pt modelId="{719A5C27-A4FD-4ECA-824B-23703CA3E62B}" type="pres">
      <dgm:prSet presAssocID="{D08D3350-9705-407B-9327-9575AA17CD4C}" presName="composite" presStyleCnt="0"/>
      <dgm:spPr/>
    </dgm:pt>
    <dgm:pt modelId="{35DC7E98-E3F0-4706-904F-222B587D861E}" type="pres">
      <dgm:prSet presAssocID="{D08D3350-9705-407B-9327-9575AA17CD4C}" presName="background" presStyleLbl="node0" presStyleIdx="2" presStyleCnt="3"/>
      <dgm:spPr/>
    </dgm:pt>
    <dgm:pt modelId="{D406CEF2-9002-40F3-953B-9E3BAC224C25}" type="pres">
      <dgm:prSet presAssocID="{D08D3350-9705-407B-9327-9575AA17CD4C}" presName="text" presStyleLbl="fgAcc0" presStyleIdx="2" presStyleCnt="3">
        <dgm:presLayoutVars>
          <dgm:chPref val="3"/>
        </dgm:presLayoutVars>
      </dgm:prSet>
      <dgm:spPr/>
    </dgm:pt>
    <dgm:pt modelId="{36E8BE8F-322E-483D-AAD5-739F61BF6A85}" type="pres">
      <dgm:prSet presAssocID="{D08D3350-9705-407B-9327-9575AA17CD4C}" presName="hierChild2" presStyleCnt="0"/>
      <dgm:spPr/>
    </dgm:pt>
  </dgm:ptLst>
  <dgm:cxnLst>
    <dgm:cxn modelId="{0516123A-8210-4730-9CC3-8DF6B754B567}" type="presOf" srcId="{09462B81-8850-4742-BE10-9BD6F49CCD19}" destId="{3E1EA71A-F446-4574-809E-E71E5D56A575}" srcOrd="0" destOrd="0" presId="urn:microsoft.com/office/officeart/2005/8/layout/hierarchy1"/>
    <dgm:cxn modelId="{CD58826B-3F42-484C-9C67-99781F49F723}" type="presOf" srcId="{D08D3350-9705-407B-9327-9575AA17CD4C}" destId="{D406CEF2-9002-40F3-953B-9E3BAC224C25}" srcOrd="0" destOrd="0" presId="urn:microsoft.com/office/officeart/2005/8/layout/hierarchy1"/>
    <dgm:cxn modelId="{FA634C9A-20E8-471F-B21F-3676478CBCE8}" type="presOf" srcId="{7E4EECFB-7727-4602-B222-0D63A407E5C7}" destId="{6CFC6207-1CE2-4B94-A854-E8A216F66461}" srcOrd="0" destOrd="0" presId="urn:microsoft.com/office/officeart/2005/8/layout/hierarchy1"/>
    <dgm:cxn modelId="{BB8AA59A-7DE4-4F9D-889F-5DAA7C029A62}" srcId="{09462B81-8850-4742-BE10-9BD6F49CCD19}" destId="{7E4EECFB-7727-4602-B222-0D63A407E5C7}" srcOrd="1" destOrd="0" parTransId="{DD0AFECF-AF7F-4B74-8A6A-530F6C5F7BA9}" sibTransId="{55D52400-8712-46D1-9DD1-2FEB217374D6}"/>
    <dgm:cxn modelId="{882E8BB0-C33C-45F7-97A7-16533CBCF4D4}" type="presOf" srcId="{7820D598-FA71-4450-9E02-6363B17D0C69}" destId="{72004195-BA8D-4BC6-8636-4A1B7367BEAB}" srcOrd="0" destOrd="0" presId="urn:microsoft.com/office/officeart/2005/8/layout/hierarchy1"/>
    <dgm:cxn modelId="{CAA678CA-4E55-46C1-BAD8-215A9A616C6D}" srcId="{09462B81-8850-4742-BE10-9BD6F49CCD19}" destId="{7820D598-FA71-4450-9E02-6363B17D0C69}" srcOrd="0" destOrd="0" parTransId="{1A36BE38-C287-4B9C-A451-FC5826DD5A31}" sibTransId="{E2E952CC-CC23-4A16-831B-A1266F3BFC2C}"/>
    <dgm:cxn modelId="{60536CD5-B35B-4907-8595-4514F4F713A1}" srcId="{09462B81-8850-4742-BE10-9BD6F49CCD19}" destId="{D08D3350-9705-407B-9327-9575AA17CD4C}" srcOrd="2" destOrd="0" parTransId="{9F33253A-CD3B-46C0-8C15-467594DCA752}" sibTransId="{22702A6F-EADD-4536-8996-81D557208DCB}"/>
    <dgm:cxn modelId="{F31C22D4-071F-4AF8-8C4B-2832313C6DD7}" type="presParOf" srcId="{3E1EA71A-F446-4574-809E-E71E5D56A575}" destId="{43378D83-54DF-4E81-860B-B342DFF6F3C7}" srcOrd="0" destOrd="0" presId="urn:microsoft.com/office/officeart/2005/8/layout/hierarchy1"/>
    <dgm:cxn modelId="{6F42F235-49B6-4495-9195-05A66A6E2AA1}" type="presParOf" srcId="{43378D83-54DF-4E81-860B-B342DFF6F3C7}" destId="{60AD202E-AE8D-4A87-82FB-CD60EB338F3B}" srcOrd="0" destOrd="0" presId="urn:microsoft.com/office/officeart/2005/8/layout/hierarchy1"/>
    <dgm:cxn modelId="{29344F1C-14E1-4C85-A1B4-DC19FE08B740}" type="presParOf" srcId="{60AD202E-AE8D-4A87-82FB-CD60EB338F3B}" destId="{A07745E3-05A4-4821-BA94-0959F9A2B706}" srcOrd="0" destOrd="0" presId="urn:microsoft.com/office/officeart/2005/8/layout/hierarchy1"/>
    <dgm:cxn modelId="{5D8A6272-F969-46D0-8FFC-228244775750}" type="presParOf" srcId="{60AD202E-AE8D-4A87-82FB-CD60EB338F3B}" destId="{72004195-BA8D-4BC6-8636-4A1B7367BEAB}" srcOrd="1" destOrd="0" presId="urn:microsoft.com/office/officeart/2005/8/layout/hierarchy1"/>
    <dgm:cxn modelId="{6DA7FD80-E818-47B6-B7B7-440224B15B35}" type="presParOf" srcId="{43378D83-54DF-4E81-860B-B342DFF6F3C7}" destId="{53853CA9-08DD-41A7-B64E-B8EC561E1136}" srcOrd="1" destOrd="0" presId="urn:microsoft.com/office/officeart/2005/8/layout/hierarchy1"/>
    <dgm:cxn modelId="{3D456185-ED9A-491F-BBB6-8DFD84B75BEE}" type="presParOf" srcId="{3E1EA71A-F446-4574-809E-E71E5D56A575}" destId="{E8C7FD86-F9D8-42C3-9204-DCCC5A994CD3}" srcOrd="1" destOrd="0" presId="urn:microsoft.com/office/officeart/2005/8/layout/hierarchy1"/>
    <dgm:cxn modelId="{5FD77407-F6C4-4F34-B0A2-11C74BF4CDCA}" type="presParOf" srcId="{E8C7FD86-F9D8-42C3-9204-DCCC5A994CD3}" destId="{315F3B1A-B2AE-48A4-91A3-D6F110E6B354}" srcOrd="0" destOrd="0" presId="urn:microsoft.com/office/officeart/2005/8/layout/hierarchy1"/>
    <dgm:cxn modelId="{2F89730A-F65C-4C86-ADF2-CD74E7CD88E9}" type="presParOf" srcId="{315F3B1A-B2AE-48A4-91A3-D6F110E6B354}" destId="{A684D2B1-4C83-4DF1-BF91-9739BD28F324}" srcOrd="0" destOrd="0" presId="urn:microsoft.com/office/officeart/2005/8/layout/hierarchy1"/>
    <dgm:cxn modelId="{36DB5AE4-F45F-422B-A883-49A9DB03252F}" type="presParOf" srcId="{315F3B1A-B2AE-48A4-91A3-D6F110E6B354}" destId="{6CFC6207-1CE2-4B94-A854-E8A216F66461}" srcOrd="1" destOrd="0" presId="urn:microsoft.com/office/officeart/2005/8/layout/hierarchy1"/>
    <dgm:cxn modelId="{BB317181-BC67-4EAF-B5BA-FBE822F9A44E}" type="presParOf" srcId="{E8C7FD86-F9D8-42C3-9204-DCCC5A994CD3}" destId="{629B48CE-EAF4-4494-8D45-C587A8B01283}" srcOrd="1" destOrd="0" presId="urn:microsoft.com/office/officeart/2005/8/layout/hierarchy1"/>
    <dgm:cxn modelId="{3CEF4FEF-9D24-49CB-AAF3-81E97C3DBAAA}" type="presParOf" srcId="{3E1EA71A-F446-4574-809E-E71E5D56A575}" destId="{D013C26F-05CE-4A02-AB7E-E08472BE528A}" srcOrd="2" destOrd="0" presId="urn:microsoft.com/office/officeart/2005/8/layout/hierarchy1"/>
    <dgm:cxn modelId="{CBE6DE7E-2C3D-4F14-9C3F-A025D4FEE036}" type="presParOf" srcId="{D013C26F-05CE-4A02-AB7E-E08472BE528A}" destId="{719A5C27-A4FD-4ECA-824B-23703CA3E62B}" srcOrd="0" destOrd="0" presId="urn:microsoft.com/office/officeart/2005/8/layout/hierarchy1"/>
    <dgm:cxn modelId="{CEE020AE-81FC-408F-8822-DFA3AD7439D0}" type="presParOf" srcId="{719A5C27-A4FD-4ECA-824B-23703CA3E62B}" destId="{35DC7E98-E3F0-4706-904F-222B587D861E}" srcOrd="0" destOrd="0" presId="urn:microsoft.com/office/officeart/2005/8/layout/hierarchy1"/>
    <dgm:cxn modelId="{FBCECE6D-ABC9-46F5-B5F1-72D7027B4198}" type="presParOf" srcId="{719A5C27-A4FD-4ECA-824B-23703CA3E62B}" destId="{D406CEF2-9002-40F3-953B-9E3BAC224C25}" srcOrd="1" destOrd="0" presId="urn:microsoft.com/office/officeart/2005/8/layout/hierarchy1"/>
    <dgm:cxn modelId="{FD424571-2F62-485A-A236-4DD06EA4B691}" type="presParOf" srcId="{D013C26F-05CE-4A02-AB7E-E08472BE528A}" destId="{36E8BE8F-322E-483D-AAD5-739F61BF6A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C9E13-B1BC-41A6-BE8F-C7D1B0FAD2EB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0F4BF03-60BE-4B45-A89D-C12939D0BE2B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 I am new to the Model Context Protocol(MCP), adapting to new protocol and integrating the traditional RAG to Agentic RAG with MCP was challenging.</a:t>
          </a:r>
        </a:p>
      </dsp:txBody>
      <dsp:txXfrm>
        <a:off x="300935" y="1253445"/>
        <a:ext cx="2209908" cy="1372129"/>
      </dsp:txXfrm>
    </dsp:sp>
    <dsp:sp modelId="{F5F289C7-E553-48E3-99C8-4CC716B65ED8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9561F1-6C4F-4735-BED7-B859138FFB01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different document formats, such as .pptx and .docx.</a:t>
          </a:r>
        </a:p>
      </dsp:txBody>
      <dsp:txXfrm>
        <a:off x="3106286" y="1253445"/>
        <a:ext cx="2209908" cy="1372129"/>
      </dsp:txXfrm>
    </dsp:sp>
    <dsp:sp modelId="{BD1FE7DD-D9D7-4713-9A6D-9C743CFE7C79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AD2B8AA-033E-4EC5-A87C-553743673F89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Using a new UI framework (Streamlit) to collect files and send them to the MCP server</a:t>
          </a:r>
        </a:p>
      </dsp:txBody>
      <dsp:txXfrm>
        <a:off x="5911636" y="1253445"/>
        <a:ext cx="2209908" cy="1372129"/>
      </dsp:txXfrm>
    </dsp:sp>
    <dsp:sp modelId="{8FF3AE30-18D3-4BB9-8C48-1500A20E611E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F449EFF-D01F-492E-A02F-5C67CC9D3ADD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Handling Messages between the Agents.</a:t>
          </a:r>
        </a:p>
      </dsp:txBody>
      <dsp:txXfrm>
        <a:off x="8716987" y="1253445"/>
        <a:ext cx="2209908" cy="137212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7745E3-05A4-4821-BA94-0959F9A2B706}">
      <dsp:nvSpPr>
        <dsp:cNvPr id="0" name=""/>
        <dsp:cNvSpPr/>
      </dsp:nvSpPr>
      <dsp:spPr>
        <a:xfrm>
          <a:off x="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004195-BA8D-4BC6-8636-4A1B7367BEAB}">
      <dsp:nvSpPr>
        <dsp:cNvPr id="0" name=""/>
        <dsp:cNvSpPr/>
      </dsp:nvSpPr>
      <dsp:spPr>
        <a:xfrm>
          <a:off x="342900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Finding other ways to handle .pptx files.</a:t>
          </a:r>
        </a:p>
      </dsp:txBody>
      <dsp:txXfrm>
        <a:off x="400297" y="1058807"/>
        <a:ext cx="2971305" cy="1844879"/>
      </dsp:txXfrm>
    </dsp:sp>
    <dsp:sp modelId="{A684D2B1-4C83-4DF1-BF91-9739BD28F324}">
      <dsp:nvSpPr>
        <dsp:cNvPr id="0" name=""/>
        <dsp:cNvSpPr/>
      </dsp:nvSpPr>
      <dsp:spPr>
        <a:xfrm>
          <a:off x="377190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CFC6207-1CE2-4B94-A854-E8A216F66461}">
      <dsp:nvSpPr>
        <dsp:cNvPr id="0" name=""/>
        <dsp:cNvSpPr/>
      </dsp:nvSpPr>
      <dsp:spPr>
        <a:xfrm>
          <a:off x="4114800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Reduce Complexity Server Side.</a:t>
          </a:r>
        </a:p>
      </dsp:txBody>
      <dsp:txXfrm>
        <a:off x="4172197" y="1058807"/>
        <a:ext cx="2971305" cy="1844879"/>
      </dsp:txXfrm>
    </dsp:sp>
    <dsp:sp modelId="{35DC7E98-E3F0-4706-904F-222B587D861E}">
      <dsp:nvSpPr>
        <dsp:cNvPr id="0" name=""/>
        <dsp:cNvSpPr/>
      </dsp:nvSpPr>
      <dsp:spPr>
        <a:xfrm>
          <a:off x="7543800" y="675655"/>
          <a:ext cx="3086099" cy="19596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06CEF2-9002-40F3-953B-9E3BAC224C25}">
      <dsp:nvSpPr>
        <dsp:cNvPr id="0" name=""/>
        <dsp:cNvSpPr/>
      </dsp:nvSpPr>
      <dsp:spPr>
        <a:xfrm>
          <a:off x="7886700" y="1001410"/>
          <a:ext cx="3086099" cy="195967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Enhancement of User Interface Design.</a:t>
          </a:r>
        </a:p>
      </dsp:txBody>
      <dsp:txXfrm>
        <a:off x="7944097" y="1058807"/>
        <a:ext cx="2971305" cy="18448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akshithsai24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5245" y="411479"/>
            <a:ext cx="6491059" cy="3401396"/>
          </a:xfrm>
        </p:spPr>
        <p:txBody>
          <a:bodyPr/>
          <a:lstStyle/>
          <a:p>
            <a:r>
              <a:rPr lang="en-US" sz="4400" dirty="0"/>
              <a:t>Agentic RAG Chatbot for Multi-Format Document QA using Model Context Protocol</a:t>
            </a:r>
            <a:br>
              <a:rPr lang="en-US" sz="4400" dirty="0"/>
            </a:br>
            <a:r>
              <a:rPr lang="en-US" sz="4400" dirty="0"/>
              <a:t>(MCP)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C683C-E2D3-0383-A2C3-C2D42324ACE6}"/>
              </a:ext>
            </a:extLst>
          </p:cNvPr>
          <p:cNvSpPr txBox="1"/>
          <p:nvPr/>
        </p:nvSpPr>
        <p:spPr>
          <a:xfrm>
            <a:off x="7919049" y="5512279"/>
            <a:ext cx="3752491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Akshith Sai Kondamadugu</a:t>
            </a:r>
          </a:p>
          <a:p>
            <a:r>
              <a:rPr lang="en-US" b="1" dirty="0">
                <a:solidFill>
                  <a:schemeClr val="bg1"/>
                </a:solidFill>
              </a:rPr>
              <a:t>akshithsai24@gmail.com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4577"/>
            <a:ext cx="10873740" cy="823483"/>
          </a:xfrm>
        </p:spPr>
        <p:txBody>
          <a:bodyPr/>
          <a:lstStyle/>
          <a:p>
            <a:pPr algn="just"/>
            <a:r>
              <a:rPr lang="en-US" sz="2800" u="sng" dirty="0">
                <a:latin typeface="Abadi Extra Light" panose="020F0502020204030204" pitchFamily="34" charset="0"/>
              </a:rPr>
              <a:t>Agent-based architecture with MCP integration :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" name="Picture 3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0B5E135B-F614-0D7F-5EC9-83C2BE0D5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71" y="1922971"/>
            <a:ext cx="11112029" cy="40199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E466F-EE23-4645-12C9-32C9AA04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sz="5400" dirty="0"/>
              <a:t>System flow diagram</a:t>
            </a:r>
          </a:p>
        </p:txBody>
      </p:sp>
      <p:pic>
        <p:nvPicPr>
          <p:cNvPr id="4" name="Picture 3" descr="A diagram of a process flow&#10;&#10;AI-generated content may be incorrect.">
            <a:extLst>
              <a:ext uri="{FF2B5EF4-FFF2-40B4-BE49-F238E27FC236}">
                <a16:creationId xmlns:a16="http://schemas.microsoft.com/office/drawing/2014/main" id="{7AA91368-56B3-E89C-69C8-4CBB01D8C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5856" y="0"/>
            <a:ext cx="5646650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6437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Tech stack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2008"/>
            <a:ext cx="7810500" cy="369932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Frontend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Streamlit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Backend &amp; Orchestration</a:t>
            </a:r>
            <a:r>
              <a:rPr lang="en-US" dirty="0">
                <a:solidFill>
                  <a:schemeClr val="bg1"/>
                </a:solidFill>
              </a:rPr>
              <a:t>: Python, MCP.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AI &amp; RAG Framework</a:t>
            </a:r>
            <a:r>
              <a:rPr lang="en-US" dirty="0">
                <a:solidFill>
                  <a:schemeClr val="bg1"/>
                </a:solidFill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LangChain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LLM &amp; Embeddings</a:t>
            </a:r>
            <a:r>
              <a:rPr lang="en-US" dirty="0">
                <a:solidFill>
                  <a:schemeClr val="bg1"/>
                </a:solidFill>
              </a:rPr>
              <a:t>: Google Gemini (gemini-2.0-flash, text-embedding-004) 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Vector Database</a:t>
            </a:r>
            <a:r>
              <a:rPr lang="en-US" dirty="0">
                <a:solidFill>
                  <a:schemeClr val="bg1"/>
                </a:solidFill>
              </a:rPr>
              <a:t>: FAISS (Facebook AI Similarity Search).</a:t>
            </a:r>
          </a:p>
          <a:p>
            <a:r>
              <a:rPr lang="en-US" dirty="0">
                <a:solidFill>
                  <a:schemeClr val="bg1"/>
                </a:solidFill>
              </a:rPr>
              <a:t>  </a:t>
            </a:r>
            <a:r>
              <a:rPr lang="en-US" b="1" dirty="0">
                <a:solidFill>
                  <a:schemeClr val="bg1"/>
                </a:solidFill>
              </a:rPr>
              <a:t>Deployment</a:t>
            </a:r>
            <a:r>
              <a:rPr lang="en-US" dirty="0">
                <a:solidFill>
                  <a:schemeClr val="bg1"/>
                </a:solidFill>
              </a:rPr>
              <a:t>: Docker and Render.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016F4-7902-9A67-70F9-98CA2481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UI screenshots of working app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34B72F1-35B8-7DB3-EC57-F8E449906B8C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2"/>
          <a:stretch>
            <a:fillRect/>
          </a:stretch>
        </p:blipFill>
        <p:spPr>
          <a:xfrm>
            <a:off x="142219" y="2509737"/>
            <a:ext cx="5739679" cy="3228568"/>
          </a:xfrm>
          <a:prstGeom prst="rect">
            <a:avLst/>
          </a:prstGeom>
          <a:noFill/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CF93D9B-CF5A-E103-D108-26D462C79306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6452321" y="2509737"/>
            <a:ext cx="5739679" cy="32285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28877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en-US"/>
              <a:t>Challenges Faced while doing the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1850B22-76A4-3E9E-C8E4-53559E32A946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403472014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>
                <a:latin typeface="+mj-lt"/>
                <a:ea typeface="+mj-ea"/>
                <a:cs typeface="+mj-cs"/>
              </a:rPr>
              <a:t>Improvements for Future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FC768921-3729-B86B-D144-933316CF65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1549749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919" y="5032631"/>
            <a:ext cx="5486400" cy="1645920"/>
          </a:xfrm>
        </p:spPr>
        <p:txBody>
          <a:bodyPr/>
          <a:lstStyle/>
          <a:p>
            <a:r>
              <a:rPr lang="en-US" dirty="0"/>
              <a:t>Akshith Sai Kondamadugu</a:t>
            </a:r>
          </a:p>
          <a:p>
            <a:r>
              <a:rPr lang="en-US" dirty="0">
                <a:hlinkClick r:id="rId3"/>
              </a:rPr>
              <a:t>akshithsai24@gmail.com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{3A8A518C-17B2-4AF6-8337-40427CFA8EA5}tf78853419_win32</Template>
  <TotalTime>32</TotalTime>
  <Words>204</Words>
  <Application>Microsoft Office PowerPoint</Application>
  <PresentationFormat>Widescreen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Abadi Extra Light</vt:lpstr>
      <vt:lpstr>Arial</vt:lpstr>
      <vt:lpstr>Calibri</vt:lpstr>
      <vt:lpstr>Franklin Gothic Book</vt:lpstr>
      <vt:lpstr>Franklin Gothic Demi</vt:lpstr>
      <vt:lpstr>Custom</vt:lpstr>
      <vt:lpstr>Agentic RAG Chatbot for Multi-Format Document QA using Model Context Protocol (MCP)</vt:lpstr>
      <vt:lpstr>Agent-based architecture with MCP integration : </vt:lpstr>
      <vt:lpstr>System flow diagram</vt:lpstr>
      <vt:lpstr>Tech stack used</vt:lpstr>
      <vt:lpstr>UI screenshots of working app</vt:lpstr>
      <vt:lpstr>Challenges Faced while doing the project</vt:lpstr>
      <vt:lpstr>Improvements for Future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Akshith sai  KONDAMADUGU</dc:creator>
  <cp:lastModifiedBy>Akshith sai  KONDAMADUGU</cp:lastModifiedBy>
  <cp:revision>2</cp:revision>
  <dcterms:created xsi:type="dcterms:W3CDTF">2025-07-30T12:54:30Z</dcterms:created>
  <dcterms:modified xsi:type="dcterms:W3CDTF">2025-07-30T13:26:33Z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