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8D99A7-D787-4817-B5C4-306EA89A7389}"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174856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D99A7-D787-4817-B5C4-306EA89A7389}"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350990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D99A7-D787-4817-B5C4-306EA89A7389}"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180638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D99A7-D787-4817-B5C4-306EA89A7389}"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14792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D99A7-D787-4817-B5C4-306EA89A7389}"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209100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8D99A7-D787-4817-B5C4-306EA89A7389}"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40550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8D99A7-D787-4817-B5C4-306EA89A7389}" type="datetimeFigureOut">
              <a:rPr lang="en-IN" smtClean="0"/>
              <a:t>23-05-2019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339873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8D99A7-D787-4817-B5C4-306EA89A7389}" type="datetimeFigureOut">
              <a:rPr lang="en-IN" smtClean="0"/>
              <a:t>23-05-2019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192139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D99A7-D787-4817-B5C4-306EA89A7389}" type="datetimeFigureOut">
              <a:rPr lang="en-IN" smtClean="0"/>
              <a:t>23-05-2019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84291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D99A7-D787-4817-B5C4-306EA89A7389}"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410243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D99A7-D787-4817-B5C4-306EA89A7389}"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E261D-18DA-4157-BEF6-BC8379E2D408}" type="slidenum">
              <a:rPr lang="en-IN" smtClean="0"/>
              <a:t>‹#›</a:t>
            </a:fld>
            <a:endParaRPr lang="en-IN"/>
          </a:p>
        </p:txBody>
      </p:sp>
    </p:spTree>
    <p:extLst>
      <p:ext uri="{BB962C8B-B14F-4D97-AF65-F5344CB8AC3E}">
        <p14:creationId xmlns:p14="http://schemas.microsoft.com/office/powerpoint/2010/main" val="279570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D99A7-D787-4817-B5C4-306EA89A7389}" type="datetimeFigureOut">
              <a:rPr lang="en-IN" smtClean="0"/>
              <a:t>23-05-2019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E261D-18DA-4157-BEF6-BC8379E2D408}" type="slidenum">
              <a:rPr lang="en-IN" smtClean="0"/>
              <a:t>‹#›</a:t>
            </a:fld>
            <a:endParaRPr lang="en-IN"/>
          </a:p>
        </p:txBody>
      </p:sp>
    </p:spTree>
    <p:extLst>
      <p:ext uri="{BB962C8B-B14F-4D97-AF65-F5344CB8AC3E}">
        <p14:creationId xmlns:p14="http://schemas.microsoft.com/office/powerpoint/2010/main" val="693458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RS232 &amp; RS485</a:t>
            </a:r>
            <a:endParaRPr lang="en-IN" dirty="0"/>
          </a:p>
        </p:txBody>
      </p:sp>
    </p:spTree>
    <p:extLst>
      <p:ext uri="{BB962C8B-B14F-4D97-AF65-F5344CB8AC3E}">
        <p14:creationId xmlns:p14="http://schemas.microsoft.com/office/powerpoint/2010/main" val="390177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n-lt"/>
              </a:rPr>
              <a:t>Q: 1     The maximum length of RS-232 cable is 50ft</a:t>
            </a:r>
            <a:br>
              <a:rPr lang="en-US" sz="2800" dirty="0">
                <a:latin typeface="+mn-lt"/>
              </a:rPr>
            </a:br>
            <a:endParaRPr lang="en-IN" sz="2800" dirty="0">
              <a:latin typeface="+mn-lt"/>
            </a:endParaRPr>
          </a:p>
        </p:txBody>
      </p:sp>
      <p:sp>
        <p:nvSpPr>
          <p:cNvPr id="3" name="Content Placeholder 2"/>
          <p:cNvSpPr>
            <a:spLocks noGrp="1"/>
          </p:cNvSpPr>
          <p:nvPr>
            <p:ph idx="1"/>
          </p:nvPr>
        </p:nvSpPr>
        <p:spPr/>
        <p:txBody>
          <a:bodyPr>
            <a:normAutofit/>
          </a:bodyPr>
          <a:lstStyle/>
          <a:p>
            <a:endParaRPr lang="en-US" sz="2000" dirty="0">
              <a:solidFill>
                <a:prstClr val="black">
                  <a:lumMod val="75000"/>
                  <a:lumOff val="25000"/>
                </a:prstClr>
              </a:solidFill>
              <a:cs typeface="Times New Roman" panose="02020603050405020304" pitchFamily="18" charset="0"/>
            </a:endParaRPr>
          </a:p>
          <a:p>
            <a:r>
              <a:rPr lang="en-US" sz="2000" dirty="0" smtClean="0">
                <a:solidFill>
                  <a:prstClr val="black">
                    <a:lumMod val="75000"/>
                    <a:lumOff val="25000"/>
                  </a:prstClr>
                </a:solidFill>
                <a:cs typeface="Times New Roman" panose="02020603050405020304" pitchFamily="18" charset="0"/>
              </a:rPr>
              <a:t>The length of wire is based on its resistance value. The resistance value of RS232 is 3K- 7K</a:t>
            </a:r>
          </a:p>
          <a:p>
            <a:r>
              <a:rPr lang="en-US" sz="2000" dirty="0" smtClean="0">
                <a:solidFill>
                  <a:prstClr val="black">
                    <a:lumMod val="75000"/>
                    <a:lumOff val="25000"/>
                  </a:prstClr>
                </a:solidFill>
                <a:cs typeface="Times New Roman" panose="02020603050405020304" pitchFamily="18" charset="0"/>
              </a:rPr>
              <a:t>If resistance is more than the range (3K – 7K) then the data will be loss.</a:t>
            </a:r>
          </a:p>
          <a:p>
            <a:r>
              <a:rPr lang="en-US" sz="2000" dirty="0">
                <a:solidFill>
                  <a:prstClr val="black">
                    <a:lumMod val="75000"/>
                    <a:lumOff val="25000"/>
                  </a:prstClr>
                </a:solidFill>
                <a:cs typeface="Times New Roman" panose="02020603050405020304" pitchFamily="18" charset="0"/>
              </a:rPr>
              <a:t>The receiver cannot receive the actual data from transmitter.</a:t>
            </a:r>
          </a:p>
          <a:p>
            <a:pPr marL="0" indent="0">
              <a:buNone/>
            </a:pPr>
            <a:endParaRPr lang="en-IN" sz="2000" dirty="0"/>
          </a:p>
        </p:txBody>
      </p:sp>
    </p:spTree>
    <p:extLst>
      <p:ext uri="{BB962C8B-B14F-4D97-AF65-F5344CB8AC3E}">
        <p14:creationId xmlns:p14="http://schemas.microsoft.com/office/powerpoint/2010/main" val="266217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latin typeface="+mn-lt"/>
              </a:rPr>
              <a:t>Q 2: The maximum length of RS485 cable is 4000 feet</a:t>
            </a:r>
            <a:endParaRPr lang="en-IN" sz="2800" dirty="0">
              <a:latin typeface="+mn-lt"/>
            </a:endParaRPr>
          </a:p>
        </p:txBody>
      </p:sp>
      <p:sp>
        <p:nvSpPr>
          <p:cNvPr id="3" name="Content Placeholder 2"/>
          <p:cNvSpPr>
            <a:spLocks noGrp="1"/>
          </p:cNvSpPr>
          <p:nvPr>
            <p:ph idx="1"/>
          </p:nvPr>
        </p:nvSpPr>
        <p:spPr/>
        <p:txBody>
          <a:bodyPr>
            <a:normAutofit/>
          </a:bodyPr>
          <a:lstStyle/>
          <a:p>
            <a:r>
              <a:rPr lang="en-US" sz="2000" dirty="0">
                <a:solidFill>
                  <a:prstClr val="black">
                    <a:lumMod val="75000"/>
                    <a:lumOff val="25000"/>
                  </a:prstClr>
                </a:solidFill>
                <a:cs typeface="Times New Roman" panose="02020603050405020304" pitchFamily="18" charset="0"/>
              </a:rPr>
              <a:t>If we need transfer data above 4000 feet  we need to connect another RS485 repeater .</a:t>
            </a:r>
            <a:endParaRPr lang="en-IN" sz="2000" dirty="0">
              <a:solidFill>
                <a:prstClr val="black">
                  <a:lumMod val="75000"/>
                  <a:lumOff val="25000"/>
                </a:prstClr>
              </a:solidFill>
              <a:cs typeface="Times New Roman" panose="02020603050405020304" pitchFamily="18" charset="0"/>
            </a:endParaRPr>
          </a:p>
        </p:txBody>
      </p:sp>
    </p:spTree>
    <p:extLst>
      <p:ext uri="{BB962C8B-B14F-4D97-AF65-F5344CB8AC3E}">
        <p14:creationId xmlns:p14="http://schemas.microsoft.com/office/powerpoint/2010/main" val="371349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n-lt"/>
              </a:rPr>
              <a:t>Q 3 : what is single ended and differential(multi drop)</a:t>
            </a:r>
            <a:endParaRPr lang="en-IN" sz="2800" dirty="0">
              <a:latin typeface="+mn-lt"/>
            </a:endParaRPr>
          </a:p>
        </p:txBody>
      </p:sp>
      <p:sp>
        <p:nvSpPr>
          <p:cNvPr id="3" name="Content Placeholder 2"/>
          <p:cNvSpPr>
            <a:spLocks noGrp="1"/>
          </p:cNvSpPr>
          <p:nvPr>
            <p:ph idx="1"/>
          </p:nvPr>
        </p:nvSpPr>
        <p:spPr/>
        <p:txBody>
          <a:bodyPr>
            <a:normAutofit/>
          </a:bodyPr>
          <a:lstStyle/>
          <a:p>
            <a:r>
              <a:rPr lang="en-US" sz="2000" dirty="0">
                <a:solidFill>
                  <a:prstClr val="black">
                    <a:lumMod val="75000"/>
                    <a:lumOff val="25000"/>
                  </a:prstClr>
                </a:solidFill>
                <a:cs typeface="Times New Roman" panose="02020603050405020304" pitchFamily="18" charset="0"/>
              </a:rPr>
              <a:t>Single ended mode one pin is connected with signal another pin is connected with ground  if we send 10 signals means we need 11 conductors (wires) . One is for ground remaining is for each signal(10)</a:t>
            </a:r>
          </a:p>
          <a:p>
            <a:endParaRPr lang="en-US" sz="2000" dirty="0">
              <a:solidFill>
                <a:prstClr val="black">
                  <a:lumMod val="75000"/>
                  <a:lumOff val="25000"/>
                </a:prstClr>
              </a:solidFill>
              <a:cs typeface="Times New Roman" panose="02020603050405020304" pitchFamily="18" charset="0"/>
            </a:endParaRPr>
          </a:p>
          <a:p>
            <a:r>
              <a:rPr lang="en-IN" sz="2000" dirty="0">
                <a:solidFill>
                  <a:prstClr val="black">
                    <a:lumMod val="75000"/>
                    <a:lumOff val="25000"/>
                  </a:prstClr>
                </a:solidFill>
                <a:cs typeface="Times New Roman" panose="02020603050405020304" pitchFamily="18" charset="0"/>
              </a:rPr>
              <a:t>Differential signalling, which is less common than single-ended signalling, </a:t>
            </a:r>
            <a:r>
              <a:rPr lang="en-IN" sz="2000" dirty="0" smtClean="0">
                <a:solidFill>
                  <a:prstClr val="black">
                    <a:lumMod val="75000"/>
                    <a:lumOff val="25000"/>
                  </a:prstClr>
                </a:solidFill>
                <a:cs typeface="Times New Roman" panose="02020603050405020304" pitchFamily="18" charset="0"/>
              </a:rPr>
              <a:t>employs </a:t>
            </a:r>
            <a:r>
              <a:rPr lang="en-IN" sz="2000" dirty="0">
                <a:solidFill>
                  <a:prstClr val="black">
                    <a:lumMod val="75000"/>
                    <a:lumOff val="25000"/>
                  </a:prstClr>
                </a:solidFill>
                <a:cs typeface="Times New Roman" panose="02020603050405020304" pitchFamily="18" charset="0"/>
              </a:rPr>
              <a:t>two complementary voltage signals in order to transmit one information signal. So one information signal requires a pair of conductors; one carries the signal(positive signal) and the other carries the inverted signal( negative signal)</a:t>
            </a:r>
          </a:p>
          <a:p>
            <a:endParaRPr lang="en-IN" sz="2800" dirty="0"/>
          </a:p>
        </p:txBody>
      </p:sp>
    </p:spTree>
    <p:extLst>
      <p:ext uri="{BB962C8B-B14F-4D97-AF65-F5344CB8AC3E}">
        <p14:creationId xmlns:p14="http://schemas.microsoft.com/office/powerpoint/2010/main" val="117461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mn-lt"/>
              </a:rPr>
              <a:t>Q 4: </a:t>
            </a:r>
            <a:r>
              <a:rPr lang="en-US" sz="2800" dirty="0" smtClean="0">
                <a:solidFill>
                  <a:prstClr val="black">
                    <a:lumMod val="75000"/>
                    <a:lumOff val="25000"/>
                  </a:prstClr>
                </a:solidFill>
                <a:latin typeface="+mn-lt"/>
              </a:rPr>
              <a:t>less susceptible to noise issues</a:t>
            </a:r>
            <a:endParaRPr lang="en-IN" sz="2800" dirty="0">
              <a:latin typeface="+mn-lt"/>
            </a:endParaRPr>
          </a:p>
        </p:txBody>
      </p:sp>
      <p:sp>
        <p:nvSpPr>
          <p:cNvPr id="3" name="Content Placeholder 2"/>
          <p:cNvSpPr>
            <a:spLocks noGrp="1"/>
          </p:cNvSpPr>
          <p:nvPr>
            <p:ph idx="1"/>
          </p:nvPr>
        </p:nvSpPr>
        <p:spPr/>
        <p:txBody>
          <a:bodyPr/>
          <a:lstStyle/>
          <a:p>
            <a:r>
              <a:rPr lang="en-US" sz="2400" dirty="0" smtClean="0">
                <a:solidFill>
                  <a:prstClr val="black">
                    <a:lumMod val="75000"/>
                    <a:lumOff val="25000"/>
                  </a:prstClr>
                </a:solidFill>
                <a:latin typeface="Trebuchet MS" panose="020B0603020202020204"/>
              </a:rPr>
              <a:t>Electric noise can cause all kinds of problem for electronics.</a:t>
            </a:r>
          </a:p>
          <a:p>
            <a:r>
              <a:rPr lang="en-US" sz="2400" dirty="0" smtClean="0">
                <a:solidFill>
                  <a:prstClr val="black">
                    <a:lumMod val="75000"/>
                    <a:lumOff val="25000"/>
                  </a:prstClr>
                </a:solidFill>
                <a:latin typeface="Trebuchet MS" panose="020B0603020202020204"/>
              </a:rPr>
              <a:t>RS485 avoid this issue which also allows for shielding of cables to prevent noise.</a:t>
            </a:r>
          </a:p>
          <a:p>
            <a:r>
              <a:rPr lang="en-US" sz="2400" dirty="0" smtClean="0">
                <a:solidFill>
                  <a:prstClr val="black">
                    <a:lumMod val="75000"/>
                    <a:lumOff val="25000"/>
                  </a:prstClr>
                </a:solidFill>
                <a:latin typeface="Trebuchet MS" panose="020B0603020202020204"/>
              </a:rPr>
              <a:t>If noise increased we cannot get the actual data .</a:t>
            </a:r>
          </a:p>
          <a:p>
            <a:endParaRPr lang="en-IN" dirty="0"/>
          </a:p>
        </p:txBody>
      </p:sp>
    </p:spTree>
    <p:extLst>
      <p:ext uri="{BB962C8B-B14F-4D97-AF65-F5344CB8AC3E}">
        <p14:creationId xmlns:p14="http://schemas.microsoft.com/office/powerpoint/2010/main" val="349970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1143000"/>
          </a:xfrm>
        </p:spPr>
        <p:txBody>
          <a:bodyPr>
            <a:normAutofit/>
          </a:bodyPr>
          <a:lstStyle/>
          <a:p>
            <a:r>
              <a:rPr lang="en-US" sz="3200" dirty="0" smtClean="0"/>
              <a:t>Q5 : RS232 concept</a:t>
            </a:r>
            <a:endParaRPr lang="en-IN" sz="3200" dirty="0"/>
          </a:p>
        </p:txBody>
      </p:sp>
      <p:sp>
        <p:nvSpPr>
          <p:cNvPr id="3" name="Content Placeholder 2"/>
          <p:cNvSpPr>
            <a:spLocks noGrp="1"/>
          </p:cNvSpPr>
          <p:nvPr>
            <p:ph idx="1"/>
          </p:nvPr>
        </p:nvSpPr>
        <p:spPr/>
        <p:txBody>
          <a:bodyPr>
            <a:normAutofit/>
          </a:bodyPr>
          <a:lstStyle/>
          <a:p>
            <a:r>
              <a:rPr lang="en-US" sz="2400" dirty="0" smtClean="0"/>
              <a:t>We can send and receive the data at a time (full duplex mode)</a:t>
            </a:r>
          </a:p>
          <a:p>
            <a:r>
              <a:rPr lang="en-US" sz="2400" dirty="0" smtClean="0"/>
              <a:t>Only in loopback method we can send data one time and receive data another time.</a:t>
            </a:r>
          </a:p>
          <a:p>
            <a:r>
              <a:rPr lang="en-US" sz="2400" dirty="0" smtClean="0"/>
              <a:t>we cannot receive and send at a time(loop back method)</a:t>
            </a:r>
            <a:endParaRPr lang="en-IN" sz="2400" dirty="0"/>
          </a:p>
        </p:txBody>
      </p:sp>
    </p:spTree>
    <p:extLst>
      <p:ext uri="{BB962C8B-B14F-4D97-AF65-F5344CB8AC3E}">
        <p14:creationId xmlns:p14="http://schemas.microsoft.com/office/powerpoint/2010/main" val="315471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t>Q6 : </a:t>
            </a:r>
            <a:r>
              <a:rPr lang="en-US" sz="3600" dirty="0" smtClean="0"/>
              <a:t>What </a:t>
            </a:r>
            <a:r>
              <a:rPr lang="en-US" sz="3600" dirty="0"/>
              <a:t>is </a:t>
            </a:r>
            <a:r>
              <a:rPr lang="en-US" sz="3600" dirty="0"/>
              <a:t>Noise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IN" sz="2400" dirty="0"/>
              <a:t>An </a:t>
            </a:r>
            <a:r>
              <a:rPr lang="en-IN" sz="2400" dirty="0"/>
              <a:t>undesirable electrical signal—Noise comes from external sources such as the AC power line, motors, generators, transformers, fluorescent lights, CRT displays, computers, electrical storms, welders, radio transmitters, and internal sources such as semiconductors, resistors, and capacitors. Noise corrupts signals </a:t>
            </a:r>
            <a:r>
              <a:rPr lang="en-IN" sz="2400" dirty="0"/>
              <a:t>when we were </a:t>
            </a:r>
            <a:r>
              <a:rPr lang="en-IN" sz="2400" dirty="0"/>
              <a:t>trying to send or receive.</a:t>
            </a:r>
          </a:p>
          <a:p>
            <a:endParaRPr lang="en-IN" dirty="0"/>
          </a:p>
        </p:txBody>
      </p:sp>
    </p:spTree>
    <p:extLst>
      <p:ext uri="{BB962C8B-B14F-4D97-AF65-F5344CB8AC3E}">
        <p14:creationId xmlns:p14="http://schemas.microsoft.com/office/powerpoint/2010/main" val="2635798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347</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RS232 &amp; RS485</vt:lpstr>
      <vt:lpstr>Q: 1     The maximum length of RS-232 cable is 50ft </vt:lpstr>
      <vt:lpstr>Q 2: The maximum length of RS485 cable is 4000 feet</vt:lpstr>
      <vt:lpstr>Q 3 : what is single ended and differential(multi drop)</vt:lpstr>
      <vt:lpstr>Q 4: less susceptible to noise issues</vt:lpstr>
      <vt:lpstr>Q5 : RS232 concept</vt:lpstr>
      <vt:lpstr>Q6 : What is Noise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RS232</dc:title>
  <dc:creator>P Viji</dc:creator>
  <cp:lastModifiedBy>P Viji</cp:lastModifiedBy>
  <cp:revision>11</cp:revision>
  <dcterms:created xsi:type="dcterms:W3CDTF">2019-05-14T08:49:21Z</dcterms:created>
  <dcterms:modified xsi:type="dcterms:W3CDTF">2019-05-23T11:31:08Z</dcterms:modified>
</cp:coreProperties>
</file>