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2" r:id="rId15"/>
    <p:sldId id="271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96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9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EB6-1765-4320-A6DB-6E7B0CDCD07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lprocus.com/wp-content/uploads/2013/06/RS-232-Communication-Cable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lprocus.com/wp-content/uploads/2013/06/RS-232-cable-25-Pin-conn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53054"/>
          </a:xfrm>
        </p:spPr>
        <p:txBody>
          <a:bodyPr/>
          <a:lstStyle/>
          <a:p>
            <a:pPr algn="ctr"/>
            <a:r>
              <a:rPr lang="en-US" dirty="0" smtClean="0"/>
              <a:t>RS232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4" y="595313"/>
            <a:ext cx="8596668" cy="1320800"/>
          </a:xfrm>
        </p:spPr>
        <p:txBody>
          <a:bodyPr/>
          <a:lstStyle/>
          <a:p>
            <a:r>
              <a:rPr lang="en-US" dirty="0" smtClean="0"/>
              <a:t>What is MAX232?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53" y="2143127"/>
            <a:ext cx="8852429" cy="24288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232 device is used to communicate with the DTE and DCE devices through RS-232 cable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232 IC can be used as an intermediate connection between Microcontroller and a Computer.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1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Interfacing RS232 to Microcontrollers using Max 232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RS-232 Communication Cable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43125"/>
            <a:ext cx="6657975" cy="3929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0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91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Interfacing RS232 to Microcontrollers using Max 232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232 as a intermediate between the Microcontroller and the RS 232 connected to the Computer, one of the transmitter input pins receive TTL input from the Microcontroller and the capacitor arrangement obtains the +/-10V signal which is applied to the corresponding transmitter output pin, given to the RS232 port.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input pin receives 232 standard input from the RS232 port and accordingly the corresponding receiver output pin gives the TTL standard output to the Microcontroller. 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7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09600"/>
            <a:ext cx="8845377" cy="1204913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RS232 in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514"/>
            <a:ext cx="8596668" cy="328612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build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SERIAL 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serial communication.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instrumentation software architecture)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I/O API for instrumentation programming.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VISA can control GPIB, serial, USB, Ethernet, PXI, or VXI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VISA 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writing data.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VISA 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reading data.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PROPERTY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counting how much byte is coming at read serial port pin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5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RS232 in </a:t>
            </a:r>
            <a:r>
              <a:rPr lang="en-US" dirty="0" err="1" smtClean="0"/>
              <a:t>Labview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42687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STEPS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Right click on block diagram and select Visa configuration port.</a:t>
            </a:r>
          </a:p>
          <a:p>
            <a:r>
              <a:rPr lang="en-US" dirty="0"/>
              <a:t>Right click on block diagram and select </a:t>
            </a:r>
            <a:r>
              <a:rPr lang="en-US" dirty="0" smtClean="0"/>
              <a:t>read visa port, write visa port and close visa.</a:t>
            </a:r>
          </a:p>
          <a:p>
            <a:r>
              <a:rPr lang="en-US" dirty="0" smtClean="0"/>
              <a:t>Connect </a:t>
            </a:r>
            <a:r>
              <a:rPr lang="en-US" dirty="0"/>
              <a:t>Visa configuration </a:t>
            </a:r>
            <a:r>
              <a:rPr lang="en-US" dirty="0" smtClean="0"/>
              <a:t>port to write visa port.</a:t>
            </a:r>
          </a:p>
          <a:p>
            <a:r>
              <a:rPr lang="en-US" dirty="0" smtClean="0"/>
              <a:t>Right click on Block diagram and select visa property node and connect to </a:t>
            </a:r>
            <a:r>
              <a:rPr lang="en-US" dirty="0"/>
              <a:t>read visa </a:t>
            </a:r>
            <a:r>
              <a:rPr lang="en-US" dirty="0" smtClean="0"/>
              <a:t>port.</a:t>
            </a:r>
          </a:p>
          <a:p>
            <a:r>
              <a:rPr lang="en-US" dirty="0" smtClean="0"/>
              <a:t>Connect read visa port to close visa.</a:t>
            </a:r>
          </a:p>
          <a:p>
            <a:r>
              <a:rPr lang="en-US" dirty="0" smtClean="0"/>
              <a:t>Run VI.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1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90" y="623888"/>
            <a:ext cx="8596668" cy="1320800"/>
          </a:xfrm>
        </p:spPr>
        <p:txBody>
          <a:bodyPr/>
          <a:lstStyle/>
          <a:p>
            <a:r>
              <a:rPr lang="en-US" dirty="0"/>
              <a:t>Implementing RS232 in </a:t>
            </a:r>
            <a:r>
              <a:rPr lang="en-US" dirty="0" err="1"/>
              <a:t>Labview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00213"/>
            <a:ext cx="8866360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21" y="481013"/>
            <a:ext cx="9338204" cy="1320800"/>
          </a:xfrm>
        </p:spPr>
        <p:txBody>
          <a:bodyPr>
            <a:noAutofit/>
          </a:bodyPr>
          <a:lstStyle/>
          <a:p>
            <a:r>
              <a:rPr lang="en-US" sz="2800" dirty="0"/>
              <a:t>Implementing RS232 in </a:t>
            </a:r>
            <a:r>
              <a:rPr lang="en-US" sz="2800" dirty="0" err="1"/>
              <a:t>Labview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22" y="1471613"/>
            <a:ext cx="902387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7438"/>
            <a:ext cx="8596668" cy="94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RS232?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352"/>
            <a:ext cx="8596668" cy="48545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RS-232(X) is a serial communication protocol, commonly used for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and receiving the serial data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devices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synchronous and asynchronous data transmissions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RS-232 cable works at different baud rates like 9600 bits/s, 2400bits/s, 4800bits/s etc.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RS-232 cable has two terminal devices namely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Equipment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Equipment.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devices will send and receives the signals.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terminal equipment is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terminal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Equipment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modems, or controllers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length of RS-232 cable is 50ft.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3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8712"/>
            <a:ext cx="8596668" cy="700087"/>
          </a:xfrm>
        </p:spPr>
        <p:txBody>
          <a:bodyPr/>
          <a:lstStyle/>
          <a:p>
            <a:r>
              <a:rPr lang="en-US" dirty="0" smtClean="0"/>
              <a:t>Why we use RS232?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8" y="2100263"/>
            <a:ext cx="8596668" cy="39411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RS232 is commonly used for serial communication.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 data transmission occurs bit by bit at a time. serial communication is fast for long distances and high frequencies.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RS232 Pin Description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DB9 </a:t>
            </a:r>
            <a:r>
              <a:rPr lang="en-US" sz="3100" b="1" dirty="0" smtClean="0"/>
              <a:t>CONNECTOR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s://www.db9-pinout.com/db9-pinout/db9-pinout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59024"/>
            <a:ext cx="4929188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37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383642"/>
              </p:ext>
            </p:extLst>
          </p:nvPr>
        </p:nvGraphicFramePr>
        <p:xfrm>
          <a:off x="677334" y="1930404"/>
          <a:ext cx="8195204" cy="4141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784">
                  <a:extLst>
                    <a:ext uri="{9D8B030D-6E8A-4147-A177-3AD203B41FA5}">
                      <a16:colId xmlns:a16="http://schemas.microsoft.com/office/drawing/2014/main" val="2653061140"/>
                    </a:ext>
                  </a:extLst>
                </a:gridCol>
                <a:gridCol w="3166580">
                  <a:extLst>
                    <a:ext uri="{9D8B030D-6E8A-4147-A177-3AD203B41FA5}">
                      <a16:colId xmlns:a16="http://schemas.microsoft.com/office/drawing/2014/main" val="4026732097"/>
                    </a:ext>
                  </a:extLst>
                </a:gridCol>
                <a:gridCol w="2077420">
                  <a:extLst>
                    <a:ext uri="{9D8B030D-6E8A-4147-A177-3AD203B41FA5}">
                      <a16:colId xmlns:a16="http://schemas.microsoft.com/office/drawing/2014/main" val="3528496759"/>
                    </a:ext>
                  </a:extLst>
                </a:gridCol>
                <a:gridCol w="2077420">
                  <a:extLst>
                    <a:ext uri="{9D8B030D-6E8A-4147-A177-3AD203B41FA5}">
                      <a16:colId xmlns:a16="http://schemas.microsoft.com/office/drawing/2014/main" val="2961149728"/>
                    </a:ext>
                  </a:extLst>
                </a:gridCol>
              </a:tblGrid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Pin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 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DTE (PC)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094990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Carrier Detect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5677810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RXD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Receive Data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0052504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Transmit Data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6066240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Terminal Ready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8833371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GND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Signal Ground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3881015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Set Ready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5207884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RTS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Request to Send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7442814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CTS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Clear to Send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28541974"/>
                  </a:ext>
                </a:extLst>
              </a:tr>
              <a:tr h="414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Ring Indicator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90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5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DB25-CONNECTOR</a:t>
            </a:r>
            <a:endParaRPr lang="en-US" dirty="0"/>
          </a:p>
        </p:txBody>
      </p:sp>
      <p:pic>
        <p:nvPicPr>
          <p:cNvPr id="4" name="Content Placeholder 3" descr="RS-232 cable 25 Pin connector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00224"/>
            <a:ext cx="7358062" cy="375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21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288"/>
          </a:xfrm>
        </p:spPr>
        <p:txBody>
          <a:bodyPr/>
          <a:lstStyle/>
          <a:p>
            <a:r>
              <a:rPr lang="en-US" dirty="0"/>
              <a:t>PIN DESCRIPTION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520812"/>
              </p:ext>
            </p:extLst>
          </p:nvPr>
        </p:nvGraphicFramePr>
        <p:xfrm>
          <a:off x="1335531" y="1538288"/>
          <a:ext cx="7280274" cy="5020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758">
                  <a:extLst>
                    <a:ext uri="{9D8B030D-6E8A-4147-A177-3AD203B41FA5}">
                      <a16:colId xmlns:a16="http://schemas.microsoft.com/office/drawing/2014/main" val="2054816244"/>
                    </a:ext>
                  </a:extLst>
                </a:gridCol>
                <a:gridCol w="2426758">
                  <a:extLst>
                    <a:ext uri="{9D8B030D-6E8A-4147-A177-3AD203B41FA5}">
                      <a16:colId xmlns:a16="http://schemas.microsoft.com/office/drawing/2014/main" val="1370921305"/>
                    </a:ext>
                  </a:extLst>
                </a:gridCol>
                <a:gridCol w="2426758">
                  <a:extLst>
                    <a:ext uri="{9D8B030D-6E8A-4147-A177-3AD203B41FA5}">
                      <a16:colId xmlns:a16="http://schemas.microsoft.com/office/drawing/2014/main" val="931029452"/>
                    </a:ext>
                  </a:extLst>
                </a:gridCol>
              </a:tblGrid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Signal Name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9216834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Shield Ground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1719224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TXD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Transmit Data 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6058332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RXD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Receive Data 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02752818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to Send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5947080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to Send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6269893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Set Ready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5846483"/>
                  </a:ext>
                </a:extLst>
              </a:tr>
              <a:tr h="515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Ground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5886030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Detect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5232860"/>
                  </a:ext>
                </a:extLst>
              </a:tr>
              <a:tr h="500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302809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PIN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94915"/>
              </p:ext>
            </p:extLst>
          </p:nvPr>
        </p:nvGraphicFramePr>
        <p:xfrm>
          <a:off x="1270886" y="1409700"/>
          <a:ext cx="7409564" cy="5149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506">
                  <a:extLst>
                    <a:ext uri="{9D8B030D-6E8A-4147-A177-3AD203B41FA5}">
                      <a16:colId xmlns:a16="http://schemas.microsoft.com/office/drawing/2014/main" val="2391883597"/>
                    </a:ext>
                  </a:extLst>
                </a:gridCol>
                <a:gridCol w="2727029">
                  <a:extLst>
                    <a:ext uri="{9D8B030D-6E8A-4147-A177-3AD203B41FA5}">
                      <a16:colId xmlns:a16="http://schemas.microsoft.com/office/drawing/2014/main" val="3169828954"/>
                    </a:ext>
                  </a:extLst>
                </a:gridCol>
                <a:gridCol w="2727029">
                  <a:extLst>
                    <a:ext uri="{9D8B030D-6E8A-4147-A177-3AD203B41FA5}">
                      <a16:colId xmlns:a16="http://schemas.microsoft.com/office/drawing/2014/main" val="3566317501"/>
                    </a:ext>
                  </a:extLst>
                </a:gridCol>
              </a:tblGrid>
              <a:tr h="35959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SIG.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Name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9010674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1853044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STF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Transmit Channel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9181915"/>
                  </a:ext>
                </a:extLst>
              </a:tr>
              <a:tr h="726421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Carrier Detect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1612188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S.CTS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Clear to Send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6508130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S.TXT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Transmit Data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0587439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Signal Element Timing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0014532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S.RXD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Receive Data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7211693"/>
                  </a:ext>
                </a:extLst>
              </a:tr>
              <a:tr h="55735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RCK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Signal Element Timing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337704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Loop Control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481856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PIN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599136"/>
              </p:ext>
            </p:extLst>
          </p:nvPr>
        </p:nvGraphicFramePr>
        <p:xfrm>
          <a:off x="1752050" y="1695450"/>
          <a:ext cx="7106199" cy="4748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8733">
                  <a:extLst>
                    <a:ext uri="{9D8B030D-6E8A-4147-A177-3AD203B41FA5}">
                      <a16:colId xmlns:a16="http://schemas.microsoft.com/office/drawing/2014/main" val="1178432427"/>
                    </a:ext>
                  </a:extLst>
                </a:gridCol>
                <a:gridCol w="2368733">
                  <a:extLst>
                    <a:ext uri="{9D8B030D-6E8A-4147-A177-3AD203B41FA5}">
                      <a16:colId xmlns:a16="http://schemas.microsoft.com/office/drawing/2014/main" val="298197442"/>
                    </a:ext>
                  </a:extLst>
                </a:gridCol>
                <a:gridCol w="2368733">
                  <a:extLst>
                    <a:ext uri="{9D8B030D-6E8A-4147-A177-3AD203B41FA5}">
                      <a16:colId xmlns:a16="http://schemas.microsoft.com/office/drawing/2014/main" val="1616003235"/>
                    </a:ext>
                  </a:extLst>
                </a:gridCol>
              </a:tblGrid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SIG.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Name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0571571"/>
                  </a:ext>
                </a:extLst>
              </a:tr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S.RTS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Request to Send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9417520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Terminal Ready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6111318"/>
                  </a:ext>
                </a:extLst>
              </a:tr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Loop Control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7603294"/>
                  </a:ext>
                </a:extLst>
              </a:tr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Ring Indicator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7204544"/>
                  </a:ext>
                </a:extLst>
              </a:tr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Signal Rate Selector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5698128"/>
                  </a:ext>
                </a:extLst>
              </a:tr>
              <a:tr h="575969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XCK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Transmit Signal Element Timing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4617341"/>
                  </a:ext>
                </a:extLst>
              </a:tr>
              <a:tr h="712644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Indicator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95329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653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RS232</vt:lpstr>
      <vt:lpstr>What is RS232?</vt:lpstr>
      <vt:lpstr>Why we use RS232?</vt:lpstr>
      <vt:lpstr>RS232 Pin Description  DB9 CONNECTOR </vt:lpstr>
      <vt:lpstr>PIN DESCRIPTION</vt:lpstr>
      <vt:lpstr>DB25-CONNECTOR</vt:lpstr>
      <vt:lpstr>PIN DESCRIPTION</vt:lpstr>
      <vt:lpstr>PIN DESCRIPTION</vt:lpstr>
      <vt:lpstr>PIN DESCRIPTION</vt:lpstr>
      <vt:lpstr>What is MAX232?</vt:lpstr>
      <vt:lpstr>Interfacing RS232 to Microcontrollers using Max 232 </vt:lpstr>
      <vt:lpstr>Interfacing RS232 to Microcontrollers using Max 232 </vt:lpstr>
      <vt:lpstr>Implementing RS232 in Labview</vt:lpstr>
      <vt:lpstr>Implementing RS232 in Labview </vt:lpstr>
      <vt:lpstr>Implementing RS232 in Labview</vt:lpstr>
      <vt:lpstr>Implementing RS232 in Labview</vt:lpstr>
      <vt:lpstr>PowerPoint Presentation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G Mohanpriya</dc:creator>
  <cp:lastModifiedBy>G Mohanpriya</cp:lastModifiedBy>
  <cp:revision>20</cp:revision>
  <dcterms:created xsi:type="dcterms:W3CDTF">2019-03-27T04:04:42Z</dcterms:created>
  <dcterms:modified xsi:type="dcterms:W3CDTF">2019-03-27T05:59:46Z</dcterms:modified>
</cp:coreProperties>
</file>