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7" r:id="rId15"/>
    <p:sldId id="277" r:id="rId16"/>
    <p:sldId id="268" r:id="rId17"/>
    <p:sldId id="278" r:id="rId18"/>
    <p:sldId id="269" r:id="rId19"/>
    <p:sldId id="263" r:id="rId20"/>
    <p:sldId id="264" r:id="rId21"/>
    <p:sldId id="279" r:id="rId22"/>
    <p:sldId id="281" r:id="rId23"/>
    <p:sldId id="265" r:id="rId24"/>
    <p:sldId id="280" r:id="rId25"/>
    <p:sldId id="266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5BC7-F675-EED4-8AB9-C1D6117B1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Virtual cursor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0800-ED96-3861-1F16-1F16422DB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3886680"/>
            <a:ext cx="8645297" cy="1689367"/>
          </a:xfrm>
        </p:spPr>
        <p:txBody>
          <a:bodyPr>
            <a:normAutofit/>
          </a:bodyPr>
          <a:lstStyle/>
          <a:p>
            <a:r>
              <a:rPr lang="en-US" sz="2400" b="1" dirty="0"/>
              <a:t>Using hand gestures…….                         </a:t>
            </a:r>
          </a:p>
          <a:p>
            <a:r>
              <a:rPr lang="en-US" sz="2400" b="1" dirty="0"/>
              <a:t>                                              </a:t>
            </a:r>
            <a:r>
              <a:rPr lang="en-US" sz="2400" dirty="0"/>
              <a:t>…..Python 3.7.8</a:t>
            </a:r>
          </a:p>
        </p:txBody>
      </p:sp>
    </p:spTree>
    <p:extLst>
      <p:ext uri="{BB962C8B-B14F-4D97-AF65-F5344CB8AC3E}">
        <p14:creationId xmlns:p14="http://schemas.microsoft.com/office/powerpoint/2010/main" val="397024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44E0-BB61-4562-D4A9-1069370E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D3435E-9F41-F11B-5376-83BDB5F7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634" y="685798"/>
            <a:ext cx="3563347" cy="2415987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683C2A7-6E39-0608-0C01-65DB75E3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18" y="685798"/>
            <a:ext cx="3829834" cy="24159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2EBE16-3A15-3CD5-D7E7-861667A97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488" y="1099421"/>
            <a:ext cx="2324135" cy="465915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034F974-1B45-C4C8-6B5A-E858F5E53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75" y="3634307"/>
            <a:ext cx="3904005" cy="241598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52D6565-0A8B-5D8C-4320-BBDFB4732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206" y="3753457"/>
            <a:ext cx="4086056" cy="22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8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4BB2-7C17-6670-2671-2416D442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42" y="-1627094"/>
            <a:ext cx="9601200" cy="14859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87689"/>
            <a:ext cx="9601200" cy="5713111"/>
          </a:xfrm>
        </p:spPr>
      </p:pic>
    </p:spTree>
    <p:extLst>
      <p:ext uri="{BB962C8B-B14F-4D97-AF65-F5344CB8AC3E}">
        <p14:creationId xmlns:p14="http://schemas.microsoft.com/office/powerpoint/2010/main" val="3211697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C87-0A3F-6E08-3F7E-445C3F49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19400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lgerian" pitchFamily="82" charset="0"/>
              </a:rPr>
              <a:t>PROJECT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9B2B-BEF2-F6A9-D08F-967094EA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-3581400"/>
            <a:ext cx="9601200" cy="35814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58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30A9-1854-2BEB-E711-2D76E30D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1" y="304519"/>
            <a:ext cx="9601200" cy="1485900"/>
          </a:xfrm>
        </p:spPr>
        <p:txBody>
          <a:bodyPr/>
          <a:lstStyle/>
          <a:p>
            <a:r>
              <a:rPr lang="en-US" dirty="0"/>
              <a:t>Existing 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7EEA-6BCB-24A8-F4C9-70F41DF4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152400"/>
            <a:ext cx="7866529" cy="12192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EB0133-935B-9D46-322B-6EB5277F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4" y="1143000"/>
            <a:ext cx="10076890" cy="4196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2924" y="5562600"/>
            <a:ext cx="8919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r>
              <a:rPr lang="en-US" dirty="0"/>
              <a:t>          -&gt; It requires “</a:t>
            </a:r>
            <a:r>
              <a:rPr lang="en-US" dirty="0" err="1"/>
              <a:t>RGB</a:t>
            </a:r>
            <a:r>
              <a:rPr lang="en-US" dirty="0"/>
              <a:t>” color detection device..</a:t>
            </a:r>
          </a:p>
          <a:p>
            <a:r>
              <a:rPr lang="en-US" dirty="0"/>
              <a:t>          -&gt; To perform operations it requires color on Hand…</a:t>
            </a:r>
          </a:p>
        </p:txBody>
      </p:sp>
    </p:spTree>
    <p:extLst>
      <p:ext uri="{BB962C8B-B14F-4D97-AF65-F5344CB8AC3E}">
        <p14:creationId xmlns:p14="http://schemas.microsoft.com/office/powerpoint/2010/main" val="1102313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7B89-F56F-0FF2-1F7E-7D8E88E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Capture: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8DBD54-D076-220E-307F-C2AD50515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3325661"/>
            <a:ext cx="4225863" cy="2590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9406" r="16167" b="10929"/>
          <a:stretch/>
        </p:blipFill>
        <p:spPr>
          <a:xfrm>
            <a:off x="1752600" y="1600200"/>
            <a:ext cx="3369502" cy="28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92ED-DB8A-20EF-7267-61F60B30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9467-2BFE-24F4-C276-5B2C9611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381000"/>
            <a:ext cx="9601200" cy="14097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244027-5655-9DF0-D066-E47E0FA1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3" y="204541"/>
            <a:ext cx="6131859" cy="64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588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8670-D15D-50FD-9056-6F9D8DE1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3D88CF-0AA7-26DD-B265-07D42CF00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600"/>
            <a:ext cx="10134600" cy="5943600"/>
          </a:xfrm>
        </p:spPr>
      </p:pic>
    </p:spTree>
    <p:extLst>
      <p:ext uri="{BB962C8B-B14F-4D97-AF65-F5344CB8AC3E}">
        <p14:creationId xmlns:p14="http://schemas.microsoft.com/office/powerpoint/2010/main" val="1745597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86D4-7284-E920-FBA4-118A6A74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2" y="1943100"/>
            <a:ext cx="9601200" cy="1485900"/>
          </a:xfrm>
        </p:spPr>
        <p:txBody>
          <a:bodyPr/>
          <a:lstStyle/>
          <a:p>
            <a:r>
              <a:rPr lang="en-US" dirty="0"/>
              <a:t>Hand virtual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609813-EF8E-F007-78C1-FDB0A2D6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358789"/>
            <a:ext cx="4890248" cy="6487729"/>
          </a:xfrm>
        </p:spPr>
      </p:pic>
    </p:spTree>
    <p:extLst>
      <p:ext uri="{BB962C8B-B14F-4D97-AF65-F5344CB8AC3E}">
        <p14:creationId xmlns:p14="http://schemas.microsoft.com/office/powerpoint/2010/main" val="397605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E1F1-E52F-A852-BDCF-488E768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BF04D8-69DC-EC81-52E3-C8E9846DB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22728"/>
            <a:ext cx="11044518" cy="6347013"/>
          </a:xfrm>
        </p:spPr>
      </p:pic>
    </p:spTree>
    <p:extLst>
      <p:ext uri="{BB962C8B-B14F-4D97-AF65-F5344CB8AC3E}">
        <p14:creationId xmlns:p14="http://schemas.microsoft.com/office/powerpoint/2010/main" val="233146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6F-E01E-47AA-00C0-54BB4E6F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used to move the cursor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741C3E-D670-2298-B51E-7EC8D540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389" y="2043635"/>
            <a:ext cx="6804211" cy="4814365"/>
          </a:xfrm>
        </p:spPr>
      </p:pic>
    </p:spTree>
    <p:extLst>
      <p:ext uri="{BB962C8B-B14F-4D97-AF65-F5344CB8AC3E}">
        <p14:creationId xmlns:p14="http://schemas.microsoft.com/office/powerpoint/2010/main" val="404959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FDF-A42C-344A-4C2C-C226F5A3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18" y="268604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AI</a:t>
            </a:r>
            <a:br>
              <a:rPr lang="en-US" b="1" dirty="0"/>
            </a:br>
            <a:r>
              <a:rPr lang="en-US" b="1" dirty="0"/>
              <a:t>Virtual cursor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398379-B75C-F921-9CB9-A35049359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647" y="1059359"/>
            <a:ext cx="7100047" cy="4739281"/>
          </a:xfrm>
        </p:spPr>
      </p:pic>
    </p:spTree>
    <p:extLst>
      <p:ext uri="{BB962C8B-B14F-4D97-AF65-F5344CB8AC3E}">
        <p14:creationId xmlns:p14="http://schemas.microsoft.com/office/powerpoint/2010/main" val="70455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216A-16D7-FF21-116D-FD78A09D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Clicking operation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9CE7B3-F18C-AA41-51F6-B43A07DF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22" y="1950670"/>
            <a:ext cx="6967587" cy="4647354"/>
          </a:xfrm>
        </p:spPr>
      </p:pic>
    </p:spTree>
    <p:extLst>
      <p:ext uri="{BB962C8B-B14F-4D97-AF65-F5344CB8AC3E}">
        <p14:creationId xmlns:p14="http://schemas.microsoft.com/office/powerpoint/2010/main" val="23170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2A3C-8DF0-B369-0AEA-CDB9A03E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6" y="1019174"/>
            <a:ext cx="9601200" cy="1485900"/>
          </a:xfrm>
        </p:spPr>
        <p:txBody>
          <a:bodyPr/>
          <a:lstStyle/>
          <a:p>
            <a:r>
              <a:rPr lang="en-US" dirty="0"/>
              <a:t>Project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2454-B803-732C-68C8-E9F20BA2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88" y="2649632"/>
            <a:ext cx="8337175" cy="2505074"/>
          </a:xfrm>
        </p:spPr>
        <p:txBody>
          <a:bodyPr>
            <a:normAutofit/>
          </a:bodyPr>
          <a:lstStyle/>
          <a:p>
            <a:r>
              <a:rPr lang="en-US" sz="2800" dirty="0"/>
              <a:t>Find</a:t>
            </a:r>
          </a:p>
          <a:p>
            <a:r>
              <a:rPr lang="en-US" sz="2800" dirty="0"/>
              <a:t>Fetch</a:t>
            </a:r>
          </a:p>
          <a:p>
            <a:r>
              <a:rPr lang="en-US" sz="2800" dirty="0"/>
              <a:t>Process</a:t>
            </a:r>
          </a:p>
          <a:p>
            <a:r>
              <a:rPr lang="en-US" sz="2800" dirty="0"/>
              <a:t>Executing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D4EBE5-2CB0-16F6-8221-3F8D6091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36" y="1428750"/>
            <a:ext cx="5090488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32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33A2-445D-ACF9-3FDB-84431B84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C972-F807-36C8-AF8D-D072A767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Easy to operate</a:t>
            </a:r>
          </a:p>
          <a:p>
            <a:r>
              <a:rPr lang="en-US" dirty="0"/>
              <a:t>Interacting with computer</a:t>
            </a:r>
          </a:p>
          <a:p>
            <a:r>
              <a:rPr lang="en-US" dirty="0"/>
              <a:t>No use of mouse</a:t>
            </a:r>
          </a:p>
          <a:p>
            <a:r>
              <a:rPr lang="en-US" dirty="0"/>
              <a:t>Creating virtual environment</a:t>
            </a:r>
          </a:p>
          <a:p>
            <a:r>
              <a:rPr lang="en-US" dirty="0"/>
              <a:t>Communicating with hand gesture</a:t>
            </a:r>
          </a:p>
          <a:p>
            <a:r>
              <a:rPr lang="en-US" dirty="0"/>
              <a:t>Mouse to virtual mouse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F078E0-12B5-6768-8913-7960DC15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542" y="515376"/>
            <a:ext cx="2752164" cy="18267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6D69A7C-0F95-18A5-A6B8-B0C4DEDB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55" y="2512548"/>
            <a:ext cx="2625087" cy="258571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C3097C4-25F8-66C9-DCF1-A39999C3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46" y="4259490"/>
            <a:ext cx="3319542" cy="22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426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DEDC-8B73-6909-D4B6-BC41DD7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 in any system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8C3F07-2E77-FBED-B1C9-F0A708BCF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109" y="1909481"/>
            <a:ext cx="7287362" cy="4615329"/>
          </a:xfrm>
        </p:spPr>
      </p:pic>
    </p:spTree>
    <p:extLst>
      <p:ext uri="{BB962C8B-B14F-4D97-AF65-F5344CB8AC3E}">
        <p14:creationId xmlns:p14="http://schemas.microsoft.com/office/powerpoint/2010/main" val="53125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305F-5D34-AC37-B34B-36D95F9F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43AD-C62D-8289-4C2A-FC20E77F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-1409700"/>
            <a:ext cx="9601200" cy="35814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A103EA-7D93-1C6B-4293-92B2A4E2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9" y="1565057"/>
            <a:ext cx="2617694" cy="16404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269434-A1C4-C880-ECDE-948AD02C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55" y="1565057"/>
            <a:ext cx="2590138" cy="164042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EB9CD7-FCA2-1A01-763B-DBC112DE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930" y="1565057"/>
            <a:ext cx="2617694" cy="164042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E13013B-197D-A115-F39F-8D662F5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67" y="4084735"/>
            <a:ext cx="2920733" cy="183032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07FCFDE-4251-DC0F-0714-29D69B1D1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187" y="4084735"/>
            <a:ext cx="2920733" cy="1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C9B8-9A95-CD6A-C7E4-32D8D01E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D3B1-6082-7002-5D85-7D60060C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82" y="1999129"/>
            <a:ext cx="7808259" cy="3581400"/>
          </a:xfrm>
        </p:spPr>
        <p:txBody>
          <a:bodyPr>
            <a:normAutofit/>
          </a:bodyPr>
          <a:lstStyle/>
          <a:p>
            <a:r>
              <a:rPr lang="en-US" sz="3200" dirty="0"/>
              <a:t>The main objective of the AI mouse system is to control the cursor functions by using the hand gestures instead of using a physical mouse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05C-68CA-634A-698C-930F1C81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FE29-830C-3C77-1C32-0F55B41E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K. </a:t>
            </a:r>
            <a:r>
              <a:rPr lang="en-US" b="1" i="1" dirty="0" err="1"/>
              <a:t>Charu</a:t>
            </a:r>
            <a:r>
              <a:rPr lang="en-US" b="1" i="1" dirty="0"/>
              <a:t> </a:t>
            </a:r>
            <a:r>
              <a:rPr lang="en-US" b="1" i="1" dirty="0" err="1"/>
              <a:t>Srithan</a:t>
            </a:r>
            <a:r>
              <a:rPr lang="en-US" b="1" i="1" dirty="0"/>
              <a:t>.</a:t>
            </a:r>
          </a:p>
          <a:p>
            <a:r>
              <a:rPr lang="en-US" b="1" i="1" dirty="0"/>
              <a:t>D. </a:t>
            </a:r>
            <a:r>
              <a:rPr lang="en-US" b="1" i="1" dirty="0" err="1"/>
              <a:t>vishnu</a:t>
            </a:r>
            <a:r>
              <a:rPr lang="en-US" b="1" i="1" dirty="0"/>
              <a:t> </a:t>
            </a:r>
            <a:r>
              <a:rPr lang="en-US" b="1" i="1" dirty="0" err="1"/>
              <a:t>vardhan</a:t>
            </a:r>
            <a:r>
              <a:rPr lang="en-US" b="1" i="1" dirty="0"/>
              <a:t>.</a:t>
            </a:r>
          </a:p>
          <a:p>
            <a:r>
              <a:rPr lang="en-US" b="1" i="1" dirty="0"/>
              <a:t>A. </a:t>
            </a:r>
            <a:r>
              <a:rPr lang="en-US" b="1" i="1" dirty="0" err="1"/>
              <a:t>Nivas</a:t>
            </a:r>
            <a:r>
              <a:rPr lang="en-US" b="1" i="1" dirty="0"/>
              <a:t> </a:t>
            </a:r>
            <a:r>
              <a:rPr lang="en-US" b="1" i="1" dirty="0" err="1"/>
              <a:t>Goud</a:t>
            </a:r>
            <a:r>
              <a:rPr lang="en-US" b="1" i="1" dirty="0"/>
              <a:t>.</a:t>
            </a:r>
          </a:p>
          <a:p>
            <a:r>
              <a:rPr lang="en-US" b="1" i="1" dirty="0"/>
              <a:t>P. </a:t>
            </a:r>
            <a:r>
              <a:rPr lang="en-US" b="1" i="1" dirty="0" err="1"/>
              <a:t>Durga</a:t>
            </a:r>
            <a:r>
              <a:rPr lang="en-US" b="1" i="1" dirty="0"/>
              <a:t> Prasad.</a:t>
            </a:r>
          </a:p>
          <a:p>
            <a:r>
              <a:rPr lang="en-US" b="1" i="1" dirty="0"/>
              <a:t> L. </a:t>
            </a:r>
            <a:r>
              <a:rPr lang="en-US" b="1" i="1" dirty="0" err="1"/>
              <a:t>Aravind</a:t>
            </a:r>
            <a:r>
              <a:rPr lang="en-US" b="1" i="1" dirty="0"/>
              <a:t> Reddy</a:t>
            </a:r>
          </a:p>
          <a:p>
            <a:r>
              <a:rPr lang="en-US" b="1" i="1" dirty="0"/>
              <a:t>M. </a:t>
            </a:r>
            <a:r>
              <a:rPr lang="en-US" b="1" i="1" dirty="0" err="1"/>
              <a:t>Pranava</a:t>
            </a:r>
            <a:r>
              <a:rPr lang="en-US" b="1" i="1" dirty="0"/>
              <a:t>.</a:t>
            </a:r>
          </a:p>
          <a:p>
            <a:r>
              <a:rPr lang="en-US" b="1" i="1" dirty="0"/>
              <a:t>B. </a:t>
            </a:r>
            <a:r>
              <a:rPr lang="en-US" b="1" i="1" dirty="0" err="1"/>
              <a:t>Sinduja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3440-78D5-36F4-6D9B-1EDD813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835" y="2474258"/>
            <a:ext cx="9825318" cy="37875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01A7-E6A5-E85F-9B94-37864E5A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141" y="3585882"/>
            <a:ext cx="9395012" cy="4365812"/>
          </a:xfrm>
        </p:spPr>
        <p:txBody>
          <a:bodyPr>
            <a:normAutofit/>
          </a:bodyPr>
          <a:lstStyle/>
          <a:p>
            <a:r>
              <a:rPr lang="en-US" sz="3200" dirty="0"/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270720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E148-9B4F-7E16-A0C5-01E5AEEE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89" y="2944906"/>
            <a:ext cx="9601200" cy="14859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ED10-281D-D1BB-34C5-2C1D1692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46" y="-99732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5AB33A-0A7D-763E-96A1-0394B81C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4" y="473623"/>
            <a:ext cx="10473083" cy="57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486A-9D9D-F534-593F-5D43E743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invention of mouse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F9A365-1DF2-4667-8EE8-AD26DA7FE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246" y="1969325"/>
            <a:ext cx="6633883" cy="4202875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810F40D-CAA4-CDE4-990B-590B8356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3" y="1923599"/>
            <a:ext cx="4000500" cy="4248602"/>
          </a:xfrm>
          <a:prstGeom prst="rect">
            <a:avLst/>
          </a:prstGeom>
        </p:spPr>
      </p:pic>
      <p:pic>
        <p:nvPicPr>
          <p:cNvPr id="1026" name="Picture 2" descr="National Medal of Technology and Innovation">
            <a:extLst>
              <a:ext uri="{FF2B5EF4-FFF2-40B4-BE49-F238E27FC236}">
                <a16:creationId xmlns:a16="http://schemas.microsoft.com/office/drawing/2014/main" id="{E417FE3F-B4BB-4BB5-28F0-1F1452FD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10" y="5181600"/>
            <a:ext cx="1543050" cy="15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7B38-F1AA-3352-0B7C-6E877C1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mouse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A7710E-3870-EB74-5795-C6255CF1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748" y="3092264"/>
            <a:ext cx="10918312" cy="2911550"/>
          </a:xfrm>
        </p:spPr>
      </p:pic>
    </p:spTree>
    <p:extLst>
      <p:ext uri="{BB962C8B-B14F-4D97-AF65-F5344CB8AC3E}">
        <p14:creationId xmlns:p14="http://schemas.microsoft.com/office/powerpoint/2010/main" val="173657290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74C9-24F6-0613-C3D4-821511D9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cursor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095AA4-DB75-2DBD-05D5-A9E24B4C3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03" y="2155025"/>
            <a:ext cx="7173526" cy="4017175"/>
          </a:xfrm>
        </p:spPr>
      </p:pic>
    </p:spTree>
    <p:extLst>
      <p:ext uri="{BB962C8B-B14F-4D97-AF65-F5344CB8AC3E}">
        <p14:creationId xmlns:p14="http://schemas.microsoft.com/office/powerpoint/2010/main" val="9621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7270-8C1B-8B4C-4B82-36A7EE7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8956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/>
              <a:t>Objectives</a:t>
            </a:r>
            <a:r>
              <a:rPr lang="en-US" sz="54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BF1D-9428-C090-4A30-6E84DC69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-853888"/>
            <a:ext cx="9601200" cy="35814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ED35CF-92FD-FC5C-A771-C49F23B0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5" y="1525402"/>
            <a:ext cx="4358594" cy="326931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E856035-3483-CF3D-CF11-BCBD179C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19" y="1794342"/>
            <a:ext cx="589922" cy="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526-5F21-8797-98F4-D71DD887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7078F3-2F0E-5759-2D70-41C61A68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894" y="339680"/>
            <a:ext cx="4001663" cy="29169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F2F527D-414F-58DC-A6F4-0EA93F8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35" y="339680"/>
            <a:ext cx="3425165" cy="30558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27CEE7-36DE-6709-222F-31CA77B40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763014"/>
            <a:ext cx="4180957" cy="27855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E0E0D4-042D-2A39-3233-FE8F9F940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976" y="3763014"/>
            <a:ext cx="5372847" cy="27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2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33FF-B9C3-7CD8-D0C2-E014D417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-1863538"/>
            <a:ext cx="9601200" cy="14859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003D-DBA8-7A95-3D22-152B54B0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859" y="-1120588"/>
            <a:ext cx="9601200" cy="35814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41" y="381000"/>
            <a:ext cx="9307859" cy="59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193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Algerian</vt:lpstr>
      <vt:lpstr>Arial</vt:lpstr>
      <vt:lpstr>Franklin Gothic Book</vt:lpstr>
      <vt:lpstr>Crop</vt:lpstr>
      <vt:lpstr>Virtual cursor</vt:lpstr>
      <vt:lpstr>          AI Virtual cursor   </vt:lpstr>
      <vt:lpstr> </vt:lpstr>
      <vt:lpstr>First invention of mouse</vt:lpstr>
      <vt:lpstr>Types of mouse</vt:lpstr>
      <vt:lpstr>Virtual cursor </vt:lpstr>
      <vt:lpstr>Objectives </vt:lpstr>
      <vt:lpstr>. </vt:lpstr>
      <vt:lpstr>.</vt:lpstr>
      <vt:lpstr>.</vt:lpstr>
      <vt:lpstr>.</vt:lpstr>
      <vt:lpstr>PROJECT ANALYSIS:</vt:lpstr>
      <vt:lpstr>Existing  Method:</vt:lpstr>
      <vt:lpstr>To Capture:</vt:lpstr>
      <vt:lpstr>FLOWCHART </vt:lpstr>
      <vt:lpstr>PowerPoint Presentation</vt:lpstr>
      <vt:lpstr>Hand virtual  View</vt:lpstr>
      <vt:lpstr>PowerPoint Presentation</vt:lpstr>
      <vt:lpstr>Gesture used to move the cursor</vt:lpstr>
      <vt:lpstr>Clicking operation</vt:lpstr>
      <vt:lpstr>Project life cycle</vt:lpstr>
      <vt:lpstr>Advantages</vt:lpstr>
      <vt:lpstr>Runs in any system</vt:lpstr>
      <vt:lpstr>Snapshots</vt:lpstr>
      <vt:lpstr>Conclusion:</vt:lpstr>
      <vt:lpstr>Presented by: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cursor</dc:title>
  <dc:creator>enugulasahithi01@gmail.com</dc:creator>
  <cp:lastModifiedBy>john sujay</cp:lastModifiedBy>
  <cp:revision>20</cp:revision>
  <dcterms:created xsi:type="dcterms:W3CDTF">2023-01-22T04:34:08Z</dcterms:created>
  <dcterms:modified xsi:type="dcterms:W3CDTF">2023-01-30T16:17:21Z</dcterms:modified>
</cp:coreProperties>
</file>