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229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A7BD-408F-4CC5-81A2-F7F4C2490480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3520-1AA4-49D8-A606-733CCDA696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996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A7BD-408F-4CC5-81A2-F7F4C2490480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3520-1AA4-49D8-A606-733CCDA696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599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A7BD-408F-4CC5-81A2-F7F4C2490480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3520-1AA4-49D8-A606-733CCDA696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102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A7BD-408F-4CC5-81A2-F7F4C2490480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3520-1AA4-49D8-A606-733CCDA696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442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A7BD-408F-4CC5-81A2-F7F4C2490480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3520-1AA4-49D8-A606-733CCDA696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274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A7BD-408F-4CC5-81A2-F7F4C2490480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3520-1AA4-49D8-A606-733CCDA696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8462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A7BD-408F-4CC5-81A2-F7F4C2490480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3520-1AA4-49D8-A606-733CCDA696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4595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A7BD-408F-4CC5-81A2-F7F4C2490480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3520-1AA4-49D8-A606-733CCDA696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872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A7BD-408F-4CC5-81A2-F7F4C2490480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3520-1AA4-49D8-A606-733CCDA696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981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A7BD-408F-4CC5-81A2-F7F4C2490480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3520-1AA4-49D8-A606-733CCDA696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987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A7BD-408F-4CC5-81A2-F7F4C2490480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3520-1AA4-49D8-A606-733CCDA696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910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A7BD-408F-4CC5-81A2-F7F4C2490480}" type="datetimeFigureOut">
              <a:rPr lang="en-US" smtClean="0"/>
              <a:pPr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B3520-1AA4-49D8-A606-733CCDA696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840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720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Suppose a class contains 50 students.</a:t>
            </a:r>
          </a:p>
          <a:p>
            <a:r>
              <a:rPr lang="en-US" dirty="0" smtClean="0"/>
              <a:t>We want to store their roll numbers.</a:t>
            </a:r>
          </a:p>
          <a:p>
            <a:r>
              <a:rPr lang="en-US" dirty="0" smtClean="0"/>
              <a:t>We need to 50 separate variables.</a:t>
            </a:r>
          </a:p>
          <a:p>
            <a:r>
              <a:rPr lang="en-US" dirty="0" smtClean="0"/>
              <a:t>Solution : if with help of one single variable we can store multiple values.</a:t>
            </a:r>
          </a:p>
          <a:p>
            <a:r>
              <a:rPr lang="en-US" dirty="0" smtClean="0"/>
              <a:t>Array represents a group of elements of same data type.</a:t>
            </a:r>
          </a:p>
          <a:p>
            <a:r>
              <a:rPr lang="en-US" dirty="0" smtClean="0"/>
              <a:t>In C/C++ by default arrays are created on static memory unless pointers are used to create them.</a:t>
            </a:r>
          </a:p>
          <a:p>
            <a:r>
              <a:rPr lang="en-US" dirty="0" smtClean="0"/>
              <a:t>In java arrays are created on dynamic memory, </a:t>
            </a:r>
            <a:r>
              <a:rPr lang="en-US" dirty="0" err="1" smtClean="0"/>
              <a:t>i.e</a:t>
            </a:r>
            <a:r>
              <a:rPr lang="en-US" dirty="0" smtClean="0"/>
              <a:t> at run time by JVM.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428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Two types:</a:t>
            </a:r>
          </a:p>
          <a:p>
            <a:r>
              <a:rPr lang="en-US" dirty="0" smtClean="0"/>
              <a:t>Single dimensional </a:t>
            </a:r>
            <a:r>
              <a:rPr lang="en-US" dirty="0" smtClean="0"/>
              <a:t>arrays or (1D).</a:t>
            </a:r>
            <a:endParaRPr lang="en-US" dirty="0" smtClean="0"/>
          </a:p>
          <a:p>
            <a:r>
              <a:rPr lang="en-US" dirty="0" smtClean="0"/>
              <a:t>Multi dimensional </a:t>
            </a:r>
            <a:r>
              <a:rPr lang="en-US" dirty="0" smtClean="0"/>
              <a:t>arrays(or 2D,3D…. Arrays)</a:t>
            </a:r>
          </a:p>
          <a:p>
            <a:r>
              <a:rPr lang="en-US" dirty="0" smtClean="0"/>
              <a:t>Single Dimension array- Represents a row or a column of elements.</a:t>
            </a:r>
          </a:p>
          <a:p>
            <a:r>
              <a:rPr lang="en-US" dirty="0" smtClean="0"/>
              <a:t>Creating a single Dimension Array.</a:t>
            </a:r>
          </a:p>
          <a:p>
            <a:r>
              <a:rPr lang="en-US" dirty="0" smtClean="0"/>
              <a:t>There are a some ways of creating.</a:t>
            </a:r>
          </a:p>
          <a:p>
            <a:r>
              <a:rPr lang="en-US" dirty="0" smtClean="0"/>
              <a:t>We can declare a one dimensional array and directly store elements at the time of its declaration as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marks[]={50,60,55,67,70}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608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single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Another way is: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marks[]; // declare marks of array</a:t>
            </a:r>
          </a:p>
          <a:p>
            <a:pPr>
              <a:buNone/>
            </a:pPr>
            <a:r>
              <a:rPr lang="en-US" dirty="0" smtClean="0"/>
              <a:t> marks= new </a:t>
            </a:r>
            <a:r>
              <a:rPr lang="en-US" dirty="0" err="1" smtClean="0"/>
              <a:t>int</a:t>
            </a:r>
            <a:r>
              <a:rPr lang="en-US" dirty="0" smtClean="0"/>
              <a:t>[5]// allot memory for storing 5 elements.</a:t>
            </a:r>
          </a:p>
          <a:p>
            <a:pPr>
              <a:buNone/>
            </a:pPr>
            <a:r>
              <a:rPr lang="en-US" dirty="0" smtClean="0"/>
              <a:t>Two statements can also be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marks[]=new </a:t>
            </a:r>
            <a:r>
              <a:rPr lang="en-US" dirty="0" err="1" smtClean="0"/>
              <a:t>int</a:t>
            </a:r>
            <a:r>
              <a:rPr lang="en-US" dirty="0" smtClean="0"/>
              <a:t>[5];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198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Arrays</vt:lpstr>
      <vt:lpstr>Arrays</vt:lpstr>
      <vt:lpstr>Types of Arrays</vt:lpstr>
      <vt:lpstr>Creating a single Array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Welcome</dc:creator>
  <cp:lastModifiedBy>Welcome</cp:lastModifiedBy>
  <cp:revision>15</cp:revision>
  <dcterms:created xsi:type="dcterms:W3CDTF">2020-05-14T14:50:05Z</dcterms:created>
  <dcterms:modified xsi:type="dcterms:W3CDTF">2022-07-28T08:30:01Z</dcterms:modified>
</cp:coreProperties>
</file>