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2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4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F0DC-DA3E-4134-B900-54B180BADCD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66EC-8A67-43CE-A914-4C78898C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madesoeasy.com/2016/09/sort-employee-on-basis-of-name-sal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oops-in-jav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rays-copyof-in-java-with-examples/" TargetMode="External"/><Relationship Id="rId2" Type="http://schemas.openxmlformats.org/officeDocument/2006/relationships/hyperlink" Target="https://www.geeksforgeeks.org/arrays-binarysearch-java-examples-set-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arrays-fill-java-example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eeksquiz.com/linked-list-in-java/" TargetMode="External"/><Relationship Id="rId3" Type="http://schemas.openxmlformats.org/officeDocument/2006/relationships/hyperlink" Target="https://www.javamadesoeasy.com/2016/09/sort-employee-on-basis-of-name-salary.html" TargetMode="External"/><Relationship Id="rId7" Type="http://schemas.openxmlformats.org/officeDocument/2006/relationships/hyperlink" Target="https://www.geeksforgeeks.org/arraylist-in-java/" TargetMode="External"/><Relationship Id="rId2" Type="http://schemas.openxmlformats.org/officeDocument/2006/relationships/hyperlink" Target="https://www.geeksforgeeks.org/array-class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ollections-in-java-2/" TargetMode="External"/><Relationship Id="rId5" Type="http://schemas.openxmlformats.org/officeDocument/2006/relationships/hyperlink" Target="https://www.geeksforgeeks.org/arrays-sort-in-java-with-examples/" TargetMode="External"/><Relationship Id="rId4" Type="http://schemas.openxmlformats.org/officeDocument/2006/relationships/hyperlink" Target="https://docs.oracle.com/javase/7/docs/api/java/util/Arrays.html#equals(int[],%20int[]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package com.arrays.edu;</a:t>
            </a:r>
          </a:p>
          <a:p>
            <a:endParaRPr lang="en-US" dirty="0"/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Arrays_sort_search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// TODO Auto-generated method stub</a:t>
            </a:r>
          </a:p>
          <a:p>
            <a:r>
              <a:rPr lang="en-US" dirty="0"/>
              <a:t>		Scanner </a:t>
            </a:r>
            <a:r>
              <a:rPr lang="en-US" dirty="0" err="1"/>
              <a:t>scanner</a:t>
            </a:r>
            <a:r>
              <a:rPr lang="en-US" dirty="0"/>
              <a:t> = new Scanner(System.in);</a:t>
            </a:r>
          </a:p>
          <a:p>
            <a:r>
              <a:rPr lang="en-US" dirty="0"/>
              <a:t>		// create an array;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r>
              <a:rPr lang="en-US" dirty="0"/>
              <a:t>		// store elements in array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i=0;i&lt;</a:t>
            </a:r>
            <a:r>
              <a:rPr lang="en-US" dirty="0" err="1"/>
              <a:t>arr.length;i</a:t>
            </a:r>
            <a:r>
              <a:rPr lang="en-US" dirty="0"/>
              <a:t>++)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("Enter the integer");</a:t>
            </a:r>
          </a:p>
          <a:p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[i]=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//display the </a:t>
            </a:r>
            <a:r>
              <a:rPr lang="en-US" dirty="0" err="1"/>
              <a:t>arr</a:t>
            </a:r>
            <a:r>
              <a:rPr lang="en-US" dirty="0"/>
              <a:t>[] contents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("Contents of the array");</a:t>
            </a:r>
          </a:p>
          <a:p>
            <a:r>
              <a:rPr lang="en-US" dirty="0"/>
              <a:t>		display(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// display sorted content</a:t>
            </a:r>
          </a:p>
          <a:p>
            <a:r>
              <a:rPr lang="en-US" dirty="0"/>
              <a:t>		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nSorted</a:t>
            </a:r>
            <a:r>
              <a:rPr lang="en-US" dirty="0"/>
              <a:t> Content");</a:t>
            </a:r>
          </a:p>
          <a:p>
            <a:r>
              <a:rPr lang="en-US" dirty="0"/>
              <a:t>		display(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</a:t>
            </a:r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		// Now search for an element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element to search");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element=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index=</a:t>
            </a:r>
            <a:r>
              <a:rPr lang="en-US" dirty="0" err="1"/>
              <a:t>Arrays.binarySearch</a:t>
            </a:r>
            <a:r>
              <a:rPr lang="en-US" dirty="0"/>
              <a:t>(</a:t>
            </a:r>
            <a:r>
              <a:rPr lang="en-US" dirty="0" err="1"/>
              <a:t>arr,element</a:t>
            </a:r>
            <a:r>
              <a:rPr lang="en-US" dirty="0"/>
              <a:t>);</a:t>
            </a:r>
          </a:p>
          <a:p>
            <a:r>
              <a:rPr lang="en-US" dirty="0"/>
              <a:t>		if(index&lt;0)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nElement</a:t>
            </a:r>
            <a:r>
              <a:rPr lang="en-US" dirty="0"/>
              <a:t> no </a:t>
            </a:r>
            <a:r>
              <a:rPr lang="en-US" dirty="0" err="1"/>
              <a:t>found"+index</a:t>
            </a:r>
            <a:r>
              <a:rPr lang="en-US" dirty="0"/>
              <a:t>);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("\</a:t>
            </a:r>
            <a:r>
              <a:rPr lang="en-US" dirty="0" err="1"/>
              <a:t>nElement</a:t>
            </a:r>
            <a:r>
              <a:rPr lang="en-US" dirty="0"/>
              <a:t> found in location:"+index);</a:t>
            </a:r>
          </a:p>
          <a:p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static void display(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[]){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i:arr)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</a:t>
            </a:r>
            <a:r>
              <a:rPr lang="en-US" dirty="0"/>
              <a:t>(i+ "\t");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8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package com.arrays.edu;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java.util.Arrays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Sorting an array of Employee objects - </a:t>
            </a:r>
            <a:r>
              <a:rPr lang="en-US" dirty="0" err="1"/>
              <a:t>Arrays.sort</a:t>
            </a:r>
            <a:r>
              <a:rPr lang="en-US" dirty="0"/>
              <a:t>() method</a:t>
            </a:r>
          </a:p>
          <a:p>
            <a:r>
              <a:rPr lang="en-US" dirty="0"/>
              <a:t> * </a:t>
            </a:r>
            <a:r>
              <a:rPr lang="en-US" b="1" dirty="0"/>
              <a:t>@author 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b="1" dirty="0"/>
              <a:t>class Employee implements Comparable &lt; Employee &gt; {</a:t>
            </a:r>
          </a:p>
          <a:p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id;</a:t>
            </a:r>
          </a:p>
          <a:p>
            <a:r>
              <a:rPr lang="en-US" dirty="0"/>
              <a:t>    </a:t>
            </a:r>
            <a:r>
              <a:rPr lang="en-US" b="1" dirty="0"/>
              <a:t>private String name;</a:t>
            </a:r>
          </a:p>
          <a:p>
            <a:r>
              <a:rPr lang="en-US" dirty="0"/>
              <a:t>    </a:t>
            </a:r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salary;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Employee(</a:t>
            </a:r>
            <a:r>
              <a:rPr lang="en-US" b="1" dirty="0" err="1"/>
              <a:t>int</a:t>
            </a:r>
            <a:r>
              <a:rPr lang="en-US" b="1" dirty="0"/>
              <a:t> id, String name, </a:t>
            </a:r>
            <a:r>
              <a:rPr lang="en-US" b="1" dirty="0" err="1"/>
              <a:t>int</a:t>
            </a:r>
            <a:r>
              <a:rPr lang="en-US" b="1" dirty="0"/>
              <a:t> salary) {</a:t>
            </a:r>
          </a:p>
          <a:p>
            <a:r>
              <a:rPr lang="en-US" dirty="0"/>
              <a:t>        </a:t>
            </a:r>
            <a:r>
              <a:rPr lang="en-US" b="1" dirty="0"/>
              <a:t>super();</a:t>
            </a:r>
          </a:p>
          <a:p>
            <a:r>
              <a:rPr lang="en-US" dirty="0"/>
              <a:t>        </a:t>
            </a:r>
            <a:r>
              <a:rPr lang="en-US" b="1" dirty="0"/>
              <a:t>this.id = id;</a:t>
            </a:r>
          </a:p>
          <a:p>
            <a:r>
              <a:rPr lang="en-US" dirty="0"/>
              <a:t>        </a:t>
            </a:r>
            <a:r>
              <a:rPr lang="en-US" b="1" dirty="0"/>
              <a:t>this.name = name;</a:t>
            </a:r>
          </a:p>
          <a:p>
            <a:r>
              <a:rPr lang="en-US" dirty="0"/>
              <a:t>        </a:t>
            </a:r>
            <a:r>
              <a:rPr lang="en-US" b="1" dirty="0" err="1"/>
              <a:t>this.salary</a:t>
            </a:r>
            <a:r>
              <a:rPr lang="en-US" b="1" dirty="0"/>
              <a:t> = salary;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getId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b="1" dirty="0"/>
              <a:t>return id;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setId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id) {</a:t>
            </a:r>
          </a:p>
          <a:p>
            <a:r>
              <a:rPr lang="en-US" dirty="0"/>
              <a:t>        </a:t>
            </a:r>
            <a:r>
              <a:rPr lang="en-US" b="1" dirty="0"/>
              <a:t>this.id = id;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String </a:t>
            </a:r>
            <a:r>
              <a:rPr lang="en-US" b="1" dirty="0" err="1"/>
              <a:t>getName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b="1" dirty="0"/>
              <a:t>return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setName</a:t>
            </a:r>
            <a:r>
              <a:rPr lang="en-US" b="1" dirty="0"/>
              <a:t>(String name) {</a:t>
            </a:r>
          </a:p>
          <a:p>
            <a:r>
              <a:rPr lang="en-US" dirty="0"/>
              <a:t>        </a:t>
            </a:r>
            <a:r>
              <a:rPr lang="en-US" b="1" dirty="0"/>
              <a:t>this.name =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getSalary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b="1" dirty="0"/>
              <a:t>return salary;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setSalary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salary) {</a:t>
            </a:r>
          </a:p>
          <a:p>
            <a:r>
              <a:rPr lang="en-US" dirty="0"/>
              <a:t>        </a:t>
            </a:r>
            <a:r>
              <a:rPr lang="en-US" b="1" dirty="0" err="1"/>
              <a:t>this.salary</a:t>
            </a:r>
            <a:r>
              <a:rPr lang="en-US" b="1" dirty="0"/>
              <a:t> = salary;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</a:t>
            </a:r>
            <a:r>
              <a:rPr lang="en-US" b="1" dirty="0"/>
              <a:t>public String </a:t>
            </a:r>
            <a:r>
              <a:rPr lang="en-US" b="1" dirty="0" err="1"/>
              <a:t>toString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  <a:r>
              <a:rPr lang="en-US" b="1" dirty="0"/>
              <a:t>return "Employee [id=" + id + ", name=" + name + ", salary=" + salary + "]";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(Employee o) {</a:t>
            </a:r>
          </a:p>
          <a:p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b="1" dirty="0" err="1"/>
              <a:t>this.salary-o.salary</a:t>
            </a:r>
            <a:r>
              <a:rPr lang="en-US" b="1" dirty="0"/>
              <a:t> 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SortingArrayExamples</a:t>
            </a:r>
            <a:r>
              <a:rPr lang="en-US" b="1" dirty="0"/>
              <a:t> {</a:t>
            </a:r>
          </a:p>
          <a:p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endParaRPr lang="en-US" dirty="0"/>
          </a:p>
          <a:p>
            <a:r>
              <a:rPr lang="en-US" dirty="0"/>
              <a:t>        // Sorting an array of Employee objects - </a:t>
            </a:r>
            <a:r>
              <a:rPr lang="en-US" dirty="0" err="1"/>
              <a:t>Arrays.sort</a:t>
            </a:r>
            <a:r>
              <a:rPr lang="en-US" dirty="0"/>
              <a:t>() method</a:t>
            </a:r>
          </a:p>
          <a:p>
            <a:r>
              <a:rPr lang="en-US" dirty="0"/>
              <a:t>        Employee[] employees = {</a:t>
            </a:r>
          </a:p>
          <a:p>
            <a:r>
              <a:rPr lang="en-US" dirty="0"/>
              <a:t>            </a:t>
            </a:r>
            <a:r>
              <a:rPr lang="en-US" b="1" dirty="0"/>
              <a:t>new Employee(10, "Ramesh", 50000),</a:t>
            </a:r>
          </a:p>
          <a:p>
            <a:r>
              <a:rPr lang="en-US" dirty="0"/>
              <a:t>            </a:t>
            </a:r>
            <a:r>
              <a:rPr lang="en-US" b="1" dirty="0"/>
              <a:t>new Employee(20, "Tom", 60000),</a:t>
            </a:r>
          </a:p>
          <a:p>
            <a:r>
              <a:rPr lang="en-US" dirty="0"/>
              <a:t>            </a:t>
            </a:r>
            <a:r>
              <a:rPr lang="en-US" b="1" dirty="0"/>
              <a:t>new Employee(30, "John", 80000),</a:t>
            </a:r>
          </a:p>
          <a:p>
            <a:r>
              <a:rPr lang="en-US" dirty="0"/>
              <a:t>            </a:t>
            </a:r>
            <a:r>
              <a:rPr lang="en-US" b="1" dirty="0"/>
              <a:t>new Employee(40, "Tony", 30000)</a:t>
            </a:r>
          </a:p>
          <a:p>
            <a:r>
              <a:rPr lang="en-US" dirty="0"/>
              <a:t>        };</a:t>
            </a:r>
          </a:p>
          <a:p>
            <a:endParaRPr lang="en-US" dirty="0"/>
          </a:p>
          <a:p>
            <a:r>
              <a:rPr lang="en-US" dirty="0"/>
              <a:t>        // ascending order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("Before sorting =&gt; " + </a:t>
            </a:r>
            <a:r>
              <a:rPr lang="en-US" b="1" i="1" dirty="0" err="1"/>
              <a:t>Arrays.toString</a:t>
            </a:r>
            <a:r>
              <a:rPr lang="en-US" b="1" i="1" dirty="0"/>
              <a:t>(employees));</a:t>
            </a:r>
          </a:p>
          <a:p>
            <a:r>
              <a:rPr lang="en-US" dirty="0"/>
              <a:t>        </a:t>
            </a:r>
            <a:r>
              <a:rPr lang="en-US" dirty="0" err="1"/>
              <a:t>Arrays.</a:t>
            </a:r>
            <a:r>
              <a:rPr lang="en-US" i="1" dirty="0" err="1"/>
              <a:t>sort</a:t>
            </a:r>
            <a:r>
              <a:rPr lang="en-US" i="1" dirty="0"/>
              <a:t>(employees); // ascending order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("After sorting =&gt; " + </a:t>
            </a:r>
            <a:r>
              <a:rPr lang="en-US" b="1" i="1" dirty="0" err="1"/>
              <a:t>Arrays.toString</a:t>
            </a:r>
            <a:r>
              <a:rPr lang="en-US" b="1" i="1" dirty="0"/>
              <a:t>(employees));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21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com.examples.edu;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class Comparator1 implements Comparator&lt;Integer&gt;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@Override</a:t>
            </a:r>
          </a:p>
          <a:p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compare(Integer o1, Integer o2)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/>
              <a:t>return o1.compareTo(o2);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Collection_sorting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// Create a list of strings </a:t>
            </a:r>
          </a:p>
          <a:p>
            <a:r>
              <a:rPr lang="en-US" dirty="0"/>
              <a:t>        </a:t>
            </a:r>
            <a:r>
              <a:rPr lang="en-US" dirty="0" err="1"/>
              <a:t>ArrayList</a:t>
            </a:r>
            <a:r>
              <a:rPr lang="en-US" dirty="0"/>
              <a:t>&lt;Integer&gt; al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en-US" b="1" dirty="0"/>
              <a:t>&lt;Integer&gt;(); </a:t>
            </a:r>
          </a:p>
          <a:p>
            <a:r>
              <a:rPr lang="en-US" dirty="0"/>
              <a:t>        </a:t>
            </a:r>
            <a:r>
              <a:rPr lang="en-US" dirty="0" err="1"/>
              <a:t>al.add</a:t>
            </a:r>
            <a:r>
              <a:rPr lang="en-US" dirty="0"/>
              <a:t>(400); </a:t>
            </a:r>
          </a:p>
          <a:p>
            <a:r>
              <a:rPr lang="en-US" dirty="0"/>
              <a:t>        </a:t>
            </a:r>
            <a:r>
              <a:rPr lang="en-US" dirty="0" err="1"/>
              <a:t>al.add</a:t>
            </a:r>
            <a:r>
              <a:rPr lang="en-US" dirty="0"/>
              <a:t>(300); </a:t>
            </a:r>
          </a:p>
          <a:p>
            <a:r>
              <a:rPr lang="en-US" dirty="0"/>
              <a:t>        </a:t>
            </a:r>
            <a:r>
              <a:rPr lang="en-US" dirty="0" err="1"/>
              <a:t>al.add</a:t>
            </a:r>
            <a:r>
              <a:rPr lang="en-US" dirty="0"/>
              <a:t>(200); </a:t>
            </a:r>
          </a:p>
          <a:p>
            <a:r>
              <a:rPr lang="en-US" dirty="0"/>
              <a:t>        </a:t>
            </a:r>
            <a:r>
              <a:rPr lang="en-US" dirty="0" err="1"/>
              <a:t>al.add</a:t>
            </a:r>
            <a:r>
              <a:rPr lang="en-US" dirty="0"/>
              <a:t>(900); </a:t>
            </a:r>
          </a:p>
          <a:p>
            <a:r>
              <a:rPr lang="en-US" dirty="0"/>
              <a:t>        </a:t>
            </a:r>
            <a:r>
              <a:rPr lang="en-US" dirty="0" err="1"/>
              <a:t>al.add</a:t>
            </a:r>
            <a:r>
              <a:rPr lang="en-US" dirty="0"/>
              <a:t>(567);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/* </a:t>
            </a:r>
            <a:r>
              <a:rPr lang="en-US" dirty="0" err="1"/>
              <a:t>Collections.sort</a:t>
            </a:r>
            <a:r>
              <a:rPr lang="en-US" dirty="0"/>
              <a:t> method is sorting the </a:t>
            </a:r>
          </a:p>
          <a:p>
            <a:r>
              <a:rPr lang="en-US" dirty="0"/>
              <a:t>        elements of </a:t>
            </a:r>
            <a:r>
              <a:rPr lang="en-US" dirty="0" err="1"/>
              <a:t>ArrayList</a:t>
            </a:r>
            <a:r>
              <a:rPr lang="en-US" dirty="0"/>
              <a:t> in ascending order. */</a:t>
            </a:r>
          </a:p>
          <a:p>
            <a:r>
              <a:rPr lang="en-US" dirty="0"/>
              <a:t>        //</a:t>
            </a:r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u="sng" dirty="0"/>
              <a:t>al, </a:t>
            </a:r>
            <a:r>
              <a:rPr lang="en-US" u="sng" dirty="0" err="1"/>
              <a:t>Collections.reverseOrder</a:t>
            </a:r>
            <a:r>
              <a:rPr lang="en-US" u="sng" dirty="0"/>
              <a:t>());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Collections.</a:t>
            </a:r>
            <a:r>
              <a:rPr lang="en-US" i="1" dirty="0" err="1"/>
              <a:t>sort</a:t>
            </a:r>
            <a:r>
              <a:rPr lang="en-US" i="1" dirty="0"/>
              <a:t>(al, </a:t>
            </a:r>
            <a:r>
              <a:rPr lang="en-US" b="1" i="1" dirty="0"/>
              <a:t>new Comparator1());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Let us print the sorted list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("List after the use of" + </a:t>
            </a:r>
          </a:p>
          <a:p>
            <a:r>
              <a:rPr lang="en-US" dirty="0"/>
              <a:t>                           " </a:t>
            </a:r>
            <a:r>
              <a:rPr lang="en-US" dirty="0" err="1"/>
              <a:t>Collection.sort</a:t>
            </a:r>
            <a:r>
              <a:rPr lang="en-US" dirty="0"/>
              <a:t>() :\n" + al);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Arrays class provides methods to perform certain operations on any one dimensional array.</a:t>
            </a:r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Arrays</a:t>
            </a:r>
            <a:r>
              <a:rPr lang="en-US" dirty="0"/>
              <a:t> class in </a:t>
            </a:r>
            <a:r>
              <a:rPr lang="en-US" b="1" dirty="0" err="1"/>
              <a:t>java.util</a:t>
            </a:r>
            <a:r>
              <a:rPr lang="en-US" b="1" dirty="0"/>
              <a:t> package</a:t>
            </a:r>
            <a:r>
              <a:rPr lang="en-US" dirty="0"/>
              <a:t> is a part of the </a:t>
            </a:r>
            <a:r>
              <a:rPr lang="en-US" b="1" dirty="0"/>
              <a:t>Java Collection Framework</a:t>
            </a:r>
            <a:r>
              <a:rPr lang="en-US" dirty="0"/>
              <a:t>. This class provides static methods to dynamically create and access </a:t>
            </a:r>
            <a:r>
              <a:rPr lang="en-US" b="1" dirty="0"/>
              <a:t>Java arrays</a:t>
            </a:r>
            <a:r>
              <a:rPr lang="en-US" dirty="0"/>
              <a:t>. It consists of only static methods and the methods of Object class. The methods of this class can be used by the class name itself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All the methods of the Arrays class are static, so they can be called in the form of </a:t>
            </a:r>
            <a:r>
              <a:rPr lang="en-US" dirty="0" err="1" smtClean="0"/>
              <a:t>Arrays.methodname</a:t>
            </a:r>
            <a:r>
              <a:rPr lang="en-US" dirty="0" smtClean="0"/>
              <a:t>();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java.lang.reflect.Array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java.util.Arrays</a:t>
            </a:r>
            <a:r>
              <a:rPr lang="en-US" b="1" dirty="0" smtClean="0"/>
              <a:t>;</a:t>
            </a:r>
          </a:p>
          <a:p>
            <a:endParaRPr lang="en-US" dirty="0" smtClean="0"/>
          </a:p>
          <a:p>
            <a:r>
              <a:rPr lang="en-US" b="1" u="sng" dirty="0" smtClean="0"/>
              <a:t>Methods available:</a:t>
            </a:r>
          </a:p>
          <a:p>
            <a:r>
              <a:rPr lang="en-US" dirty="0" smtClean="0">
                <a:hlinkClick r:id="rId2"/>
              </a:rPr>
              <a:t>https://www.javamadesoeasy.com/2016/09/sort-employee-on-basis-of-name-salary.html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983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Arrays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fontAlgn="base"/>
            <a:r>
              <a:rPr lang="en-US" b="1" dirty="0"/>
              <a:t>Need for the Java-Arrays Class: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are often times when </a:t>
            </a:r>
            <a:r>
              <a:rPr lang="en-US" b="1" dirty="0">
                <a:hlinkClick r:id="rId2"/>
              </a:rPr>
              <a:t>loops</a:t>
            </a:r>
            <a:r>
              <a:rPr lang="en-US" dirty="0"/>
              <a:t> are used to do some tasks on an array like:</a:t>
            </a:r>
          </a:p>
          <a:p>
            <a:pPr fontAlgn="base"/>
            <a:r>
              <a:rPr lang="en-US" dirty="0"/>
              <a:t>Fill an array with a particular value.</a:t>
            </a:r>
          </a:p>
          <a:p>
            <a:pPr fontAlgn="base"/>
            <a:r>
              <a:rPr lang="en-US" dirty="0"/>
              <a:t>Sort an Arrays.</a:t>
            </a:r>
          </a:p>
          <a:p>
            <a:pPr fontAlgn="base"/>
            <a:r>
              <a:rPr lang="en-US" dirty="0"/>
              <a:t>Search in an Arrays.</a:t>
            </a:r>
          </a:p>
          <a:p>
            <a:pPr fontAlgn="base"/>
            <a:r>
              <a:rPr lang="en-US" dirty="0"/>
              <a:t>And many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linkClick r:id="rId2"/>
              </a:rPr>
              <a:t>static </a:t>
            </a:r>
            <a:r>
              <a:rPr lang="en-US" b="1" dirty="0" err="1">
                <a:hlinkClick r:id="rId2"/>
              </a:rPr>
              <a:t>int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binarySearch</a:t>
            </a:r>
            <a:r>
              <a:rPr lang="en-US" b="1" dirty="0">
                <a:hlinkClick r:id="rId2"/>
              </a:rPr>
              <a:t>(</a:t>
            </a:r>
            <a:r>
              <a:rPr lang="en-US" b="1" dirty="0" err="1">
                <a:hlinkClick r:id="rId2"/>
              </a:rPr>
              <a:t>elementToBeSearched</a:t>
            </a:r>
            <a:r>
              <a:rPr lang="en-US" b="1" dirty="0">
                <a:hlinkClick r:id="rId2"/>
              </a:rPr>
              <a:t>)</a:t>
            </a:r>
            <a:r>
              <a:rPr lang="en-US" b="1" dirty="0"/>
              <a:t>:</a:t>
            </a:r>
            <a:r>
              <a:rPr lang="en-US" dirty="0"/>
              <a:t> These methods searches for the specified element in the array with the help of Binary Search algorithm</a:t>
            </a:r>
            <a:r>
              <a:rPr lang="en-US" dirty="0" smtClean="0"/>
              <a:t>.</a:t>
            </a:r>
          </a:p>
          <a:p>
            <a:r>
              <a:rPr lang="en-US" b="1" dirty="0" err="1">
                <a:hlinkClick r:id="rId3"/>
              </a:rPr>
              <a:t>copyOf</a:t>
            </a:r>
            <a:r>
              <a:rPr lang="en-US" b="1" dirty="0">
                <a:hlinkClick r:id="rId3"/>
              </a:rPr>
              <a:t>(</a:t>
            </a:r>
            <a:r>
              <a:rPr lang="en-US" b="1" dirty="0" err="1">
                <a:hlinkClick r:id="rId3"/>
              </a:rPr>
              <a:t>originalArray</a:t>
            </a:r>
            <a:r>
              <a:rPr lang="en-US" b="1" dirty="0">
                <a:hlinkClick r:id="rId3"/>
              </a:rPr>
              <a:t>, </a:t>
            </a:r>
            <a:r>
              <a:rPr lang="en-US" b="1" dirty="0" err="1">
                <a:hlinkClick r:id="rId3"/>
              </a:rPr>
              <a:t>newLength</a:t>
            </a:r>
            <a:r>
              <a:rPr lang="en-US" b="1" dirty="0">
                <a:hlinkClick r:id="rId3"/>
              </a:rPr>
              <a:t>)</a:t>
            </a:r>
            <a:r>
              <a:rPr lang="en-US" dirty="0"/>
              <a:t>: This method copies the specified array, truncating or padding with the default value (if necessary) so the copy has the specified length</a:t>
            </a:r>
            <a:r>
              <a:rPr lang="en-US" dirty="0" smtClean="0"/>
              <a:t>.</a:t>
            </a:r>
          </a:p>
          <a:p>
            <a:r>
              <a:rPr lang="en-US" b="1" u="sng" dirty="0">
                <a:hlinkClick r:id="rId4"/>
              </a:rPr>
              <a:t>fill(</a:t>
            </a:r>
            <a:r>
              <a:rPr lang="en-US" b="1" u="sng" dirty="0" err="1">
                <a:hlinkClick r:id="rId4"/>
              </a:rPr>
              <a:t>originalArray</a:t>
            </a:r>
            <a:r>
              <a:rPr lang="en-US" b="1" u="sng" dirty="0">
                <a:hlinkClick r:id="rId4"/>
              </a:rPr>
              <a:t>, </a:t>
            </a:r>
            <a:r>
              <a:rPr lang="en-US" b="1" u="sng" dirty="0" err="1">
                <a:hlinkClick r:id="rId4"/>
              </a:rPr>
              <a:t>fillValue</a:t>
            </a:r>
            <a:r>
              <a:rPr lang="en-US" b="1" u="sng" dirty="0">
                <a:hlinkClick r:id="rId4"/>
              </a:rPr>
              <a:t>)</a:t>
            </a:r>
            <a:r>
              <a:rPr lang="en-US" dirty="0"/>
              <a:t>: This method assigns this </a:t>
            </a:r>
            <a:r>
              <a:rPr lang="en-US" dirty="0" err="1"/>
              <a:t>fillValue</a:t>
            </a:r>
            <a:r>
              <a:rPr lang="en-US" dirty="0"/>
              <a:t> to each index of this Arrays.</a:t>
            </a:r>
          </a:p>
        </p:txBody>
      </p:sp>
    </p:spTree>
    <p:extLst>
      <p:ext uri="{BB962C8B-B14F-4D97-AF65-F5344CB8AC3E}">
        <p14:creationId xmlns:p14="http://schemas.microsoft.com/office/powerpoint/2010/main" val="13332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hlinkClick r:id="rId2"/>
              </a:rPr>
              <a:t>https://www.geeksforgeeks.org/array-class-in-java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www.javamadesoeasy.com/2016/09/sort-employee-on-basis-of-name-salary.html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public static void </a:t>
            </a:r>
            <a:r>
              <a:rPr lang="en-US" sz="2800" b="1" dirty="0"/>
              <a:t>sort</a:t>
            </a:r>
            <a:r>
              <a:rPr lang="en-US" sz="2800" b="1" dirty="0" smtClean="0"/>
              <a:t>()</a:t>
            </a:r>
            <a:r>
              <a:rPr lang="en-US" sz="2800" dirty="0" smtClean="0"/>
              <a:t> :Sorts </a:t>
            </a:r>
            <a:r>
              <a:rPr lang="en-US" sz="2800" dirty="0"/>
              <a:t>the specified array into ascending numerical order</a:t>
            </a:r>
            <a:r>
              <a:rPr lang="en-US" sz="2800" dirty="0" smtClean="0"/>
              <a:t>.</a:t>
            </a:r>
          </a:p>
          <a:p>
            <a:r>
              <a:rPr lang="en-US" sz="2800" b="1" dirty="0">
                <a:hlinkClick r:id="rId4"/>
              </a:rPr>
              <a:t>equals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[] a, </a:t>
            </a:r>
            <a:r>
              <a:rPr lang="en-US" sz="2800" dirty="0" err="1"/>
              <a:t>int</a:t>
            </a:r>
            <a:r>
              <a:rPr lang="en-US" sz="2800" dirty="0"/>
              <a:t>[] a2)Returns true if the two specified arrays of </a:t>
            </a:r>
            <a:r>
              <a:rPr lang="en-US" sz="2800" dirty="0" err="1"/>
              <a:t>ints</a:t>
            </a:r>
            <a:r>
              <a:rPr lang="en-US" sz="2800" dirty="0"/>
              <a:t> are </a:t>
            </a:r>
            <a:r>
              <a:rPr lang="en-US" sz="2800" i="1" dirty="0"/>
              <a:t>equal</a:t>
            </a:r>
            <a:r>
              <a:rPr lang="en-US" sz="2800" dirty="0"/>
              <a:t> to one another.</a:t>
            </a:r>
          </a:p>
          <a:p>
            <a:endParaRPr lang="en-US" sz="2800" dirty="0"/>
          </a:p>
          <a:p>
            <a:r>
              <a:rPr lang="en-US" sz="2800" b="1" dirty="0" err="1">
                <a:hlinkClick r:id="rId5"/>
              </a:rPr>
              <a:t>Arrays.sort</a:t>
            </a:r>
            <a:r>
              <a:rPr lang="en-US" sz="2800" b="1" dirty="0">
                <a:hlinkClick r:id="rId5"/>
              </a:rPr>
              <a:t>()</a:t>
            </a:r>
            <a:r>
              <a:rPr lang="en-US" sz="2800" b="1" dirty="0"/>
              <a:t> </a:t>
            </a:r>
            <a:r>
              <a:rPr lang="en-US" sz="2800" b="1" dirty="0" err="1"/>
              <a:t>vs</a:t>
            </a:r>
            <a:r>
              <a:rPr lang="en-US" sz="2800" b="1" dirty="0"/>
              <a:t> </a:t>
            </a:r>
            <a:r>
              <a:rPr lang="en-US" sz="2800" b="1" dirty="0" err="1"/>
              <a:t>Collections.sort</a:t>
            </a:r>
            <a:r>
              <a:rPr lang="en-US" sz="2800" b="1" dirty="0"/>
              <a:t>()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Arrays.sort</a:t>
            </a:r>
            <a:r>
              <a:rPr lang="en-US" sz="2800" dirty="0"/>
              <a:t> works for arrays which can be of primitive data type also. </a:t>
            </a:r>
            <a:r>
              <a:rPr lang="en-US" sz="2800" dirty="0" err="1">
                <a:hlinkClick r:id="rId6"/>
              </a:rPr>
              <a:t>Collections</a:t>
            </a:r>
            <a:r>
              <a:rPr lang="en-US" sz="2800" dirty="0" err="1"/>
              <a:t>.sort</a:t>
            </a:r>
            <a:r>
              <a:rPr lang="en-US" sz="2800" dirty="0"/>
              <a:t>() works for objects Collections like </a:t>
            </a:r>
            <a:r>
              <a:rPr lang="en-US" sz="2800" dirty="0" err="1">
                <a:hlinkClick r:id="rId7"/>
              </a:rPr>
              <a:t>ArrayList</a:t>
            </a:r>
            <a:r>
              <a:rPr lang="en-US" sz="2800" dirty="0"/>
              <a:t>, </a:t>
            </a:r>
            <a:r>
              <a:rPr lang="en-US" sz="2800" dirty="0" err="1">
                <a:hlinkClick r:id="rId8"/>
              </a:rPr>
              <a:t>LinkedList</a:t>
            </a:r>
            <a:r>
              <a:rPr lang="en-US" sz="2800" dirty="0"/>
              <a:t>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13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By using comparator to sort an Array.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25000" lnSpcReduction="20000"/>
          </a:bodyPr>
          <a:lstStyle/>
          <a:p>
            <a:r>
              <a:rPr lang="en-US" b="1" dirty="0"/>
              <a:t>package com.examples.edu;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java.util.Arrays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java.util.Comparator</a:t>
            </a:r>
            <a:r>
              <a:rPr lang="en-US" b="1" dirty="0"/>
              <a:t>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class Ascend implements Comparator&lt;Integer&gt;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@Override</a:t>
            </a:r>
          </a:p>
          <a:p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compare(Integer o1, Integer o2)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/>
              <a:t>return o1.compareTo(o2);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class </a:t>
            </a:r>
            <a:r>
              <a:rPr lang="en-US" b="1" dirty="0" err="1"/>
              <a:t>Decend</a:t>
            </a:r>
            <a:r>
              <a:rPr lang="en-US" b="1" dirty="0"/>
              <a:t> implements Comparator&lt;Integer&gt;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@Override</a:t>
            </a:r>
          </a:p>
          <a:p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compare(Integer o1, Integer o2)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b="1" dirty="0"/>
              <a:t>return o2.compareTo(o1);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Arrays_Sort_Comparator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// to accept values from keyboard</a:t>
            </a:r>
          </a:p>
          <a:p>
            <a:r>
              <a:rPr lang="en-US" dirty="0"/>
              <a:t>Scanner </a:t>
            </a:r>
            <a:r>
              <a:rPr lang="en-US" u="sng" dirty="0" err="1"/>
              <a:t>scanner</a:t>
            </a:r>
            <a:r>
              <a:rPr lang="en-US" u="sng" dirty="0"/>
              <a:t> = </a:t>
            </a:r>
            <a:r>
              <a:rPr lang="en-US" b="1" u="sng" dirty="0"/>
              <a:t>new Scanner(System.</a:t>
            </a:r>
            <a:r>
              <a:rPr lang="en-US" b="1" i="1" u="sng" dirty="0"/>
              <a:t>in);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 how many elements to add");</a:t>
            </a:r>
          </a:p>
          <a:p>
            <a:r>
              <a:rPr lang="en-US" b="1" dirty="0" err="1"/>
              <a:t>int</a:t>
            </a:r>
            <a:r>
              <a:rPr lang="en-US" b="1" dirty="0"/>
              <a:t> size=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endParaRPr lang="en-US" dirty="0"/>
          </a:p>
          <a:p>
            <a:r>
              <a:rPr lang="en-US" dirty="0"/>
              <a:t>Integer </a:t>
            </a:r>
            <a:r>
              <a:rPr lang="en-US" dirty="0" err="1"/>
              <a:t>arr</a:t>
            </a:r>
            <a:r>
              <a:rPr lang="en-US" dirty="0"/>
              <a:t>[] = </a:t>
            </a:r>
            <a:r>
              <a:rPr lang="en-US" b="1" dirty="0"/>
              <a:t>new Integer[size];</a:t>
            </a:r>
          </a:p>
          <a:p>
            <a:r>
              <a:rPr lang="en-US" dirty="0"/>
              <a:t>// passing the values into arrays</a:t>
            </a:r>
          </a:p>
          <a:p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i =0;i&lt;</a:t>
            </a:r>
            <a:r>
              <a:rPr lang="en-US" b="1" dirty="0" err="1"/>
              <a:t>size;i</a:t>
            </a:r>
            <a:r>
              <a:rPr lang="en-US" b="1" dirty="0"/>
              <a:t>++)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("Enter the </a:t>
            </a:r>
            <a:r>
              <a:rPr lang="en-US" b="1" i="1" dirty="0" err="1"/>
              <a:t>int</a:t>
            </a:r>
            <a:r>
              <a:rPr lang="en-US" b="1" i="1" dirty="0"/>
              <a:t> values :");</a:t>
            </a:r>
          </a:p>
          <a:p>
            <a:r>
              <a:rPr lang="en-US" dirty="0" err="1"/>
              <a:t>arr</a:t>
            </a:r>
            <a:r>
              <a:rPr lang="en-US" dirty="0"/>
              <a:t>[i]=</a:t>
            </a:r>
            <a:r>
              <a:rPr lang="en-US" dirty="0" err="1"/>
              <a:t>scanner.nextInt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//sort the array;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("\</a:t>
            </a:r>
            <a:r>
              <a:rPr lang="en-US" b="1" i="1" dirty="0" err="1"/>
              <a:t>nBefore</a:t>
            </a:r>
            <a:r>
              <a:rPr lang="en-US" b="1" i="1" dirty="0"/>
              <a:t> Sorting");</a:t>
            </a:r>
          </a:p>
          <a:p>
            <a:r>
              <a:rPr lang="en-US" i="1" dirty="0"/>
              <a:t>display(</a:t>
            </a:r>
            <a:r>
              <a:rPr lang="en-US" i="1" dirty="0" err="1"/>
              <a:t>arr</a:t>
            </a:r>
            <a:r>
              <a:rPr lang="en-US" i="1" dirty="0"/>
              <a:t>);</a:t>
            </a:r>
          </a:p>
          <a:p>
            <a:endParaRPr lang="en-US" dirty="0"/>
          </a:p>
          <a:p>
            <a:r>
              <a:rPr lang="en-US" dirty="0" err="1"/>
              <a:t>Arrays.</a:t>
            </a:r>
            <a:r>
              <a:rPr lang="en-US" i="1" dirty="0" err="1"/>
              <a:t>sort</a:t>
            </a:r>
            <a:r>
              <a:rPr lang="en-US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, </a:t>
            </a:r>
            <a:r>
              <a:rPr lang="en-US" b="1" i="1" dirty="0"/>
              <a:t>new Ascend());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("\</a:t>
            </a:r>
            <a:r>
              <a:rPr lang="en-US" b="1" i="1" dirty="0" err="1"/>
              <a:t>nAfter</a:t>
            </a:r>
            <a:r>
              <a:rPr lang="en-US" b="1" i="1" dirty="0"/>
              <a:t> Ascending sorting");</a:t>
            </a:r>
          </a:p>
          <a:p>
            <a:r>
              <a:rPr lang="en-US" i="1" dirty="0"/>
              <a:t>display(</a:t>
            </a:r>
            <a:r>
              <a:rPr lang="en-US" i="1" dirty="0" err="1"/>
              <a:t>arr</a:t>
            </a:r>
            <a:r>
              <a:rPr lang="en-US" i="1" dirty="0"/>
              <a:t>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("\</a:t>
            </a:r>
            <a:r>
              <a:rPr lang="en-US" b="1" i="1" dirty="0" err="1"/>
              <a:t>nAfter</a:t>
            </a:r>
            <a:r>
              <a:rPr lang="en-US" b="1" i="1" dirty="0"/>
              <a:t> </a:t>
            </a:r>
            <a:r>
              <a:rPr lang="en-US" b="1" i="1" dirty="0" err="1"/>
              <a:t>Deceding</a:t>
            </a:r>
            <a:r>
              <a:rPr lang="en-US" b="1" i="1" dirty="0"/>
              <a:t> sorting");</a:t>
            </a:r>
          </a:p>
          <a:p>
            <a:r>
              <a:rPr lang="en-US" dirty="0" err="1"/>
              <a:t>Arrays.</a:t>
            </a:r>
            <a:r>
              <a:rPr lang="en-US" i="1" dirty="0" err="1"/>
              <a:t>sort</a:t>
            </a:r>
            <a:r>
              <a:rPr lang="en-US" i="1" dirty="0"/>
              <a:t>(</a:t>
            </a:r>
            <a:r>
              <a:rPr lang="en-US" i="1" dirty="0" err="1"/>
              <a:t>arr</a:t>
            </a:r>
            <a:r>
              <a:rPr lang="en-US" i="1" dirty="0"/>
              <a:t>, </a:t>
            </a:r>
            <a:r>
              <a:rPr lang="en-US" b="1" i="1" dirty="0"/>
              <a:t>new </a:t>
            </a:r>
            <a:r>
              <a:rPr lang="en-US" b="1" i="1" dirty="0" err="1"/>
              <a:t>Decend</a:t>
            </a:r>
            <a:r>
              <a:rPr lang="en-US" b="1" i="1" dirty="0"/>
              <a:t>());</a:t>
            </a:r>
          </a:p>
          <a:p>
            <a:r>
              <a:rPr lang="en-US" i="1" dirty="0"/>
              <a:t>display(</a:t>
            </a:r>
            <a:r>
              <a:rPr lang="en-US" i="1" dirty="0" err="1"/>
              <a:t>arr</a:t>
            </a:r>
            <a:r>
              <a:rPr lang="en-US" i="1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static void display(Integer[] </a:t>
            </a:r>
            <a:r>
              <a:rPr lang="en-US" b="1" dirty="0" err="1"/>
              <a:t>arr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r>
              <a:rPr lang="en-US" dirty="0"/>
              <a:t> </a:t>
            </a:r>
            <a:r>
              <a:rPr lang="en-US" b="1" dirty="0"/>
              <a:t>for(Integer i:arr)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b="1" i="1" dirty="0" err="1"/>
              <a:t>out.print</a:t>
            </a:r>
            <a:r>
              <a:rPr lang="en-US" b="1" i="1" dirty="0"/>
              <a:t>(i+"\t");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method.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com.arrays.edu;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Array_fill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endParaRPr lang="en-US" dirty="0"/>
          </a:p>
          <a:p>
            <a:r>
              <a:rPr lang="en-US" dirty="0"/>
              <a:t>    {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Get the Arrays </a:t>
            </a:r>
          </a:p>
          <a:p>
            <a:r>
              <a:rPr lang="sv-SE" dirty="0"/>
              <a:t>        </a:t>
            </a:r>
            <a:r>
              <a:rPr lang="sv-SE" b="1" dirty="0"/>
              <a:t>int intArr[] = { 10, 20, 15, 22, 35 };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intKey</a:t>
            </a:r>
            <a:r>
              <a:rPr lang="en-US" b="1" dirty="0"/>
              <a:t> = 22;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</a:t>
            </a:r>
            <a:r>
              <a:rPr lang="en-US" dirty="0" err="1"/>
              <a:t>Arrays.</a:t>
            </a:r>
            <a:r>
              <a:rPr lang="en-US" i="1" dirty="0" err="1"/>
              <a:t>fill</a:t>
            </a:r>
            <a:r>
              <a:rPr lang="en-US" i="1" dirty="0"/>
              <a:t>(</a:t>
            </a:r>
            <a:r>
              <a:rPr lang="en-US" i="1" dirty="0" err="1"/>
              <a:t>intArr</a:t>
            </a:r>
            <a:r>
              <a:rPr lang="en-US" i="1" dirty="0"/>
              <a:t>, 0,1,intKey);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To fill the arrays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("Integer Array on filling: "</a:t>
            </a:r>
          </a:p>
          <a:p>
            <a:r>
              <a:rPr lang="en-US" dirty="0"/>
              <a:t>                           + 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i="1" dirty="0"/>
              <a:t>(</a:t>
            </a:r>
            <a:r>
              <a:rPr lang="en-US" i="1" dirty="0" err="1"/>
              <a:t>intArr</a:t>
            </a:r>
            <a:r>
              <a:rPr lang="en-US" i="1" dirty="0"/>
              <a:t>)); </a:t>
            </a:r>
          </a:p>
          <a:p>
            <a:r>
              <a:rPr lang="en-US" dirty="0"/>
              <a:t>       //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intArr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b="1" dirty="0"/>
              <a:t>for(</a:t>
            </a:r>
            <a:r>
              <a:rPr lang="en-US" b="1" dirty="0" err="1"/>
              <a:t>int</a:t>
            </a:r>
            <a:r>
              <a:rPr lang="en-US" b="1" dirty="0"/>
              <a:t> i =0;i&lt;</a:t>
            </a:r>
            <a:r>
              <a:rPr lang="en-US" b="1" dirty="0" err="1"/>
              <a:t>intArr.length;i</a:t>
            </a:r>
            <a:r>
              <a:rPr lang="en-US" b="1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intArr</a:t>
            </a:r>
            <a:r>
              <a:rPr lang="en-US" b="1" i="1" dirty="0"/>
              <a:t>[i]);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Arrays.copyOf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package com.arrays.edu;</a:t>
            </a:r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Array_Copyof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Get the Array </a:t>
            </a:r>
          </a:p>
          <a:p>
            <a:r>
              <a:rPr lang="sv-SE" dirty="0"/>
              <a:t>        </a:t>
            </a:r>
            <a:r>
              <a:rPr lang="sv-SE" b="1" dirty="0"/>
              <a:t>int intArr[] = { 10, 20, 15, 22, 35 };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To print the elements in one line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("Integer Array: "</a:t>
            </a:r>
          </a:p>
          <a:p>
            <a:r>
              <a:rPr lang="en-US" dirty="0"/>
              <a:t>                           + 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i="1" dirty="0"/>
              <a:t>(</a:t>
            </a:r>
            <a:r>
              <a:rPr lang="en-US" i="1" dirty="0" err="1"/>
              <a:t>intArr</a:t>
            </a:r>
            <a:r>
              <a:rPr lang="en-US" i="1" dirty="0"/>
              <a:t>));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("\</a:t>
            </a:r>
            <a:r>
              <a:rPr lang="en-US" b="1" i="1" dirty="0" err="1"/>
              <a:t>nNew</a:t>
            </a:r>
            <a:r>
              <a:rPr lang="en-US" b="1" i="1" dirty="0"/>
              <a:t> Arrays by </a:t>
            </a:r>
            <a:r>
              <a:rPr lang="en-US" b="1" i="1" dirty="0" err="1"/>
              <a:t>copyOf</a:t>
            </a:r>
            <a:r>
              <a:rPr lang="en-US" b="1" i="1" dirty="0"/>
              <a:t>:\n");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("Integer Array: "</a:t>
            </a:r>
          </a:p>
          <a:p>
            <a:r>
              <a:rPr lang="en-US" dirty="0"/>
              <a:t>                           + 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i="1" dirty="0"/>
              <a:t>( </a:t>
            </a:r>
          </a:p>
          <a:p>
            <a:r>
              <a:rPr lang="en-US" dirty="0"/>
              <a:t>                                 </a:t>
            </a:r>
            <a:r>
              <a:rPr lang="en-US" dirty="0" err="1"/>
              <a:t>Arrays.</a:t>
            </a:r>
            <a:r>
              <a:rPr lang="en-US" i="1" dirty="0" err="1"/>
              <a:t>copyOf</a:t>
            </a:r>
            <a:r>
              <a:rPr lang="en-US" i="1" dirty="0"/>
              <a:t>(</a:t>
            </a:r>
            <a:r>
              <a:rPr lang="en-US" i="1" dirty="0" err="1"/>
              <a:t>intArr</a:t>
            </a:r>
            <a:r>
              <a:rPr lang="en-US" i="1" dirty="0"/>
              <a:t>, 3)));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package com.arrays.edu;</a:t>
            </a:r>
          </a:p>
          <a:p>
            <a:endParaRPr lang="en-US" dirty="0"/>
          </a:p>
          <a:p>
            <a:r>
              <a:rPr lang="en-US" b="1" dirty="0"/>
              <a:t>import </a:t>
            </a:r>
            <a:r>
              <a:rPr lang="en-US" b="1" dirty="0" err="1"/>
              <a:t>java.util</a:t>
            </a:r>
            <a:r>
              <a:rPr lang="en-US" b="1" dirty="0"/>
              <a:t>.*;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Array_equals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// Let us create different integers arrays </a:t>
            </a:r>
          </a:p>
          <a:p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[] arr1 ={1, 2, 3, 4}; </a:t>
            </a:r>
          </a:p>
          <a:p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[] arr2 = {1, 2, 3, 4}; </a:t>
            </a:r>
          </a:p>
          <a:p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[] arr3 = {1, 2, 4, 3}; 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("is arr1 equals to arr2 : " +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Arrays.</a:t>
            </a:r>
            <a:r>
              <a:rPr lang="en-US" i="1" dirty="0" err="1"/>
              <a:t>equals</a:t>
            </a:r>
            <a:r>
              <a:rPr lang="en-US" i="1" dirty="0"/>
              <a:t>(arr1, arr2)); </a:t>
            </a:r>
          </a:p>
          <a:p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("is arr1 equals to arr3 : " + 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Arrays.</a:t>
            </a:r>
            <a:r>
              <a:rPr lang="en-US" i="1" dirty="0" err="1"/>
              <a:t>equals</a:t>
            </a:r>
            <a:r>
              <a:rPr lang="en-US" i="1" dirty="0"/>
              <a:t>(arr1, arr3)); </a:t>
            </a:r>
          </a:p>
          <a:p>
            <a:r>
              <a:rPr lang="en-US" dirty="0"/>
              <a:t>    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1029</Words>
  <Application>Microsoft Office PowerPoint</Application>
  <PresentationFormat>On-screen Show (4:3)</PresentationFormat>
  <Paragraphs>337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Collections </vt:lpstr>
      <vt:lpstr>Arrays</vt:lpstr>
      <vt:lpstr>Methods in Arrays class</vt:lpstr>
      <vt:lpstr> </vt:lpstr>
      <vt:lpstr> </vt:lpstr>
      <vt:lpstr>By using comparator to sort an Array.</vt:lpstr>
      <vt:lpstr>Fill method.</vt:lpstr>
      <vt:lpstr>Arrays.copyOf method</vt:lpstr>
      <vt:lpstr>equals</vt:lpstr>
      <vt:lpstr> </vt:lpstr>
      <vt:lpstr> </vt:lpstr>
      <vt:lpstr>collections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26</cp:revision>
  <dcterms:created xsi:type="dcterms:W3CDTF">2020-06-23T07:21:42Z</dcterms:created>
  <dcterms:modified xsi:type="dcterms:W3CDTF">2020-06-25T10:47:26Z</dcterms:modified>
</cp:coreProperties>
</file>