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8" r:id="rId15"/>
    <p:sldId id="269" r:id="rId16"/>
    <p:sldId id="277" r:id="rId17"/>
    <p:sldId id="278" r:id="rId18"/>
    <p:sldId id="279" r:id="rId19"/>
    <p:sldId id="280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76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25B0-64AE-4557-ADDD-EFEFE68EAA42}" type="datetimeFigureOut">
              <a:rPr lang="en-US" smtClean="0"/>
              <a:pPr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2BDA-D001-47E3-AF5A-5EF4C9B78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Java</a:t>
            </a:r>
          </a:p>
        </p:txBody>
      </p:sp>
    </p:spTree>
    <p:extLst>
      <p:ext uri="{BB962C8B-B14F-4D97-AF65-F5344CB8AC3E}">
        <p14:creationId xmlns:p14="http://schemas.microsoft.com/office/powerpoint/2010/main" val="125293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dirty="0"/>
              <a:t>Student class object contains a copy of Teacher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85838"/>
            <a:ext cx="8153399" cy="518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28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 super class members are available to sub class?</a:t>
            </a:r>
          </a:p>
          <a:p>
            <a:r>
              <a:rPr lang="en-US" dirty="0"/>
              <a:t>Because the subclass object contains a copy of super class object.</a:t>
            </a:r>
          </a:p>
          <a:p>
            <a:r>
              <a:rPr lang="en-US" dirty="0"/>
              <a:t>What is the advantage of Inheritance?</a:t>
            </a:r>
          </a:p>
          <a:p>
            <a:r>
              <a:rPr lang="en-US" dirty="0"/>
              <a:t>In Inheritance, a programmer reuses the super class code with out rewriting it, in creation of subclass. So developing the classes becomes very easy. So programmer productivity increases.</a:t>
            </a:r>
          </a:p>
        </p:txBody>
      </p:sp>
    </p:spTree>
    <p:extLst>
      <p:ext uri="{BB962C8B-B14F-4D97-AF65-F5344CB8AC3E}">
        <p14:creationId xmlns:p14="http://schemas.microsoft.com/office/powerpoint/2010/main" val="411491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Inhertitance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class One{</a:t>
            </a:r>
          </a:p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 s=10;</a:t>
            </a:r>
          </a:p>
          <a:p>
            <a:r>
              <a:rPr lang="en-US" b="1" dirty="0"/>
              <a:t>void Simple(){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("Super class method: </a:t>
            </a:r>
            <a:r>
              <a:rPr lang="en-US" b="1" i="1" dirty="0" err="1"/>
              <a:t>i</a:t>
            </a:r>
            <a:r>
              <a:rPr lang="en-US" b="1" i="1" dirty="0"/>
              <a:t>="+</a:t>
            </a:r>
            <a:r>
              <a:rPr lang="en-US" b="1" i="1" dirty="0" err="1"/>
              <a:t>i</a:t>
            </a:r>
            <a:r>
              <a:rPr lang="en-US" b="1" i="1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class Two extends One</a:t>
            </a:r>
          </a:p>
          <a:p>
            <a:r>
              <a:rPr lang="en-US" dirty="0"/>
              <a:t>{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=20;</a:t>
            </a:r>
          </a:p>
          <a:p>
            <a:r>
              <a:rPr lang="en-US" b="1" dirty="0"/>
              <a:t>void show(){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("Sub class method: </a:t>
            </a:r>
            <a:r>
              <a:rPr lang="en-US" b="1" i="1" dirty="0" err="1"/>
              <a:t>i</a:t>
            </a:r>
            <a:r>
              <a:rPr lang="en-US" b="1" i="1" dirty="0"/>
              <a:t>="+</a:t>
            </a:r>
            <a:r>
              <a:rPr lang="en-US" b="1" i="1" dirty="0" err="1"/>
              <a:t>i</a:t>
            </a:r>
            <a:r>
              <a:rPr lang="en-US" b="1" i="1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Super1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Two t = </a:t>
            </a:r>
            <a:r>
              <a:rPr lang="en-US" b="1" dirty="0"/>
              <a:t>new Two();</a:t>
            </a:r>
          </a:p>
          <a:p>
            <a:r>
              <a:rPr lang="en-US" dirty="0" err="1"/>
              <a:t>t.show</a:t>
            </a:r>
            <a:r>
              <a:rPr lang="en-US" dirty="0"/>
              <a:t>();</a:t>
            </a:r>
          </a:p>
          <a:p>
            <a:r>
              <a:rPr lang="en-US" dirty="0" err="1"/>
              <a:t>t.simple</a:t>
            </a:r>
            <a:r>
              <a:rPr lang="en-US"/>
              <a:t>();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keyword ‘super’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create a object to super class, we can access only the super class member, but not the sub class members.</a:t>
            </a:r>
          </a:p>
          <a:p>
            <a:r>
              <a:rPr lang="en-US" dirty="0"/>
              <a:t>But if we create sub class object, all the members of both super class and sub class is available.</a:t>
            </a:r>
          </a:p>
          <a:p>
            <a:r>
              <a:rPr lang="en-US" dirty="0"/>
              <a:t>This is the reason we always create an object to sub-class.</a:t>
            </a:r>
          </a:p>
          <a:p>
            <a:r>
              <a:rPr lang="en-US" dirty="0"/>
              <a:t>Some times the super class members and sub class member may have same names, In that case by default, sub class members are accessible.</a:t>
            </a:r>
          </a:p>
        </p:txBody>
      </p:sp>
    </p:spTree>
    <p:extLst>
      <p:ext uri="{BB962C8B-B14F-4D97-AF65-F5344CB8AC3E}">
        <p14:creationId xmlns:p14="http://schemas.microsoft.com/office/powerpoint/2010/main" val="291389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Members of super class and sub class are same.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package com.inheritance.in;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class One{</a:t>
            </a:r>
          </a:p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i=10;</a:t>
            </a:r>
          </a:p>
          <a:p>
            <a:r>
              <a:rPr lang="en-US" b="1" dirty="0"/>
              <a:t>void show(){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("Super class method: i="+i);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class Two extends One</a:t>
            </a:r>
          </a:p>
          <a:p>
            <a:r>
              <a:rPr lang="en-US" dirty="0"/>
              <a:t>{</a:t>
            </a:r>
          </a:p>
          <a:p>
            <a:r>
              <a:rPr lang="en-US" b="1" dirty="0" err="1"/>
              <a:t>int</a:t>
            </a:r>
            <a:r>
              <a:rPr lang="en-US" b="1" dirty="0"/>
              <a:t> i=20;</a:t>
            </a:r>
          </a:p>
          <a:p>
            <a:r>
              <a:rPr lang="en-US" b="1" dirty="0"/>
              <a:t>void show(){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("Sub class method: i="+i);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Super1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Two t = </a:t>
            </a:r>
            <a:r>
              <a:rPr lang="en-US" b="1" dirty="0"/>
              <a:t>new Two();</a:t>
            </a:r>
          </a:p>
          <a:p>
            <a:r>
              <a:rPr lang="en-US" dirty="0" err="1"/>
              <a:t>t.show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7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that case, how to access the super class </a:t>
            </a:r>
            <a:r>
              <a:rPr lang="en-US"/>
              <a:t>members from </a:t>
            </a:r>
            <a:r>
              <a:rPr lang="en-US" dirty="0"/>
              <a:t>sub class is question.</a:t>
            </a:r>
          </a:p>
          <a:p>
            <a:r>
              <a:rPr lang="en-US" dirty="0"/>
              <a:t>For this purpose ‘super’ keyword has been came into picture.</a:t>
            </a:r>
          </a:p>
          <a:p>
            <a:r>
              <a:rPr lang="en-US" dirty="0"/>
              <a:t>‘super’ refers to super class members from a sub class.</a:t>
            </a:r>
          </a:p>
          <a:p>
            <a:r>
              <a:rPr lang="en-US" dirty="0"/>
              <a:t> </a:t>
            </a:r>
            <a:r>
              <a:rPr lang="en-US" dirty="0" err="1"/>
              <a:t>super.variable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super.methods</a:t>
            </a:r>
            <a:r>
              <a:rPr lang="en-US" dirty="0"/>
              <a:t>();</a:t>
            </a:r>
          </a:p>
          <a:p>
            <a:r>
              <a:rPr lang="en-US" dirty="0"/>
              <a:t> super()– can be used to refer to super class constructor</a:t>
            </a:r>
          </a:p>
          <a:p>
            <a:r>
              <a:rPr lang="en-US" dirty="0"/>
              <a:t>  we no need to call the default constructor of the super class, as it is by default available to sub class,</a:t>
            </a:r>
          </a:p>
          <a:p>
            <a:r>
              <a:rPr lang="en-US" dirty="0"/>
              <a:t>Parameterized constructor</a:t>
            </a:r>
          </a:p>
          <a:p>
            <a:r>
              <a:rPr lang="en-US" dirty="0"/>
              <a:t> super(values)</a:t>
            </a:r>
          </a:p>
        </p:txBody>
      </p:sp>
    </p:spTree>
    <p:extLst>
      <p:ext uri="{BB962C8B-B14F-4D97-AF65-F5344CB8AC3E}">
        <p14:creationId xmlns:p14="http://schemas.microsoft.com/office/powerpoint/2010/main" val="573185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package com.inheritance.in;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class One{</a:t>
            </a:r>
          </a:p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i=10;</a:t>
            </a:r>
          </a:p>
          <a:p>
            <a:r>
              <a:rPr lang="en-US" b="1" dirty="0"/>
              <a:t>void show(){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("Super class method: i="+i);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class Two extends One</a:t>
            </a:r>
          </a:p>
          <a:p>
            <a:r>
              <a:rPr lang="en-US" dirty="0"/>
              <a:t>{</a:t>
            </a:r>
          </a:p>
          <a:p>
            <a:r>
              <a:rPr lang="en-US" b="1" dirty="0" err="1"/>
              <a:t>int</a:t>
            </a:r>
            <a:r>
              <a:rPr lang="en-US" b="1" dirty="0"/>
              <a:t> i=20;</a:t>
            </a:r>
          </a:p>
          <a:p>
            <a:r>
              <a:rPr lang="en-US" b="1" dirty="0"/>
              <a:t>void show(){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("Sub class method :i" +i);</a:t>
            </a:r>
          </a:p>
          <a:p>
            <a:r>
              <a:rPr lang="en-US" dirty="0"/>
              <a:t>// using super we are calling the super class method.</a:t>
            </a:r>
          </a:p>
          <a:p>
            <a:r>
              <a:rPr lang="en-US" b="1" dirty="0" err="1"/>
              <a:t>super.show</a:t>
            </a:r>
            <a:r>
              <a:rPr lang="en-US" b="1" dirty="0"/>
              <a:t>();</a:t>
            </a:r>
          </a:p>
          <a:p>
            <a:r>
              <a:rPr lang="en-US" dirty="0"/>
              <a:t>//we can access super class variable.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("super class variable: i="+</a:t>
            </a:r>
            <a:r>
              <a:rPr lang="en-US" b="1" i="1" dirty="0" err="1"/>
              <a:t>super.i</a:t>
            </a:r>
            <a:r>
              <a:rPr lang="en-US" b="1" i="1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Super1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Two t = </a:t>
            </a:r>
            <a:r>
              <a:rPr lang="en-US" b="1" dirty="0"/>
              <a:t>new Two();</a:t>
            </a:r>
          </a:p>
          <a:p>
            <a:r>
              <a:rPr lang="en-US" dirty="0" err="1"/>
              <a:t>t.show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 class constructor is available to sub class constructor.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package com.inheritance.in;</a:t>
            </a:r>
          </a:p>
          <a:p>
            <a:endParaRPr lang="en-US" dirty="0"/>
          </a:p>
          <a:p>
            <a:r>
              <a:rPr lang="en-US" b="1" dirty="0"/>
              <a:t>class One1{</a:t>
            </a:r>
          </a:p>
          <a:p>
            <a:endParaRPr lang="en-US" dirty="0"/>
          </a:p>
          <a:p>
            <a:r>
              <a:rPr lang="en-US" dirty="0"/>
              <a:t>One1(){</a:t>
            </a:r>
          </a:p>
          <a:p>
            <a:endParaRPr lang="en-US" dirty="0"/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("One");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class Two1 extends One1{</a:t>
            </a:r>
          </a:p>
          <a:p>
            <a:r>
              <a:rPr lang="en-US" dirty="0"/>
              <a:t>Two1()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("Two");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Super2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Two1 </a:t>
            </a:r>
            <a:r>
              <a:rPr lang="en-US" u="sng" dirty="0"/>
              <a:t>t = </a:t>
            </a:r>
            <a:r>
              <a:rPr lang="en-US" b="1" u="sng" dirty="0"/>
              <a:t>new Two1();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3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Parameterized constructor</a:t>
            </a:r>
            <a:br>
              <a:rPr lang="en-US" dirty="0"/>
            </a:br>
            <a:r>
              <a:rPr lang="en-US" dirty="0"/>
              <a:t>(Always super class constructor should be first statement in sub class constructor)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package com.inheritance.in;</a:t>
            </a:r>
          </a:p>
          <a:p>
            <a:endParaRPr lang="en-US" dirty="0"/>
          </a:p>
          <a:p>
            <a:r>
              <a:rPr lang="en-US" b="1" dirty="0"/>
              <a:t>class One1{</a:t>
            </a:r>
          </a:p>
          <a:p>
            <a:r>
              <a:rPr lang="en-US" dirty="0"/>
              <a:t>// super class variable</a:t>
            </a:r>
          </a:p>
          <a:p>
            <a:r>
              <a:rPr lang="en-US" b="1" dirty="0" err="1"/>
              <a:t>int</a:t>
            </a:r>
            <a:r>
              <a:rPr lang="en-US" b="1" dirty="0"/>
              <a:t> i;</a:t>
            </a:r>
          </a:p>
          <a:p>
            <a:r>
              <a:rPr lang="en-US" dirty="0"/>
              <a:t>// super class parameter </a:t>
            </a:r>
            <a:r>
              <a:rPr lang="en-US" u="sng" dirty="0" err="1"/>
              <a:t>construcor</a:t>
            </a:r>
            <a:endParaRPr lang="en-US" u="sng" dirty="0"/>
          </a:p>
          <a:p>
            <a:r>
              <a:rPr lang="en-US" dirty="0"/>
              <a:t>One1(</a:t>
            </a:r>
            <a:r>
              <a:rPr lang="en-US" b="1" dirty="0" err="1"/>
              <a:t>int</a:t>
            </a:r>
            <a:r>
              <a:rPr lang="en-US" b="1" dirty="0"/>
              <a:t> i){</a:t>
            </a:r>
          </a:p>
          <a:p>
            <a:endParaRPr lang="en-US" dirty="0"/>
          </a:p>
          <a:p>
            <a:r>
              <a:rPr lang="en-US" b="1" dirty="0" err="1"/>
              <a:t>this.i</a:t>
            </a:r>
            <a:r>
              <a:rPr lang="en-US" b="1" dirty="0"/>
              <a:t>=i;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class Two1 extends One1{</a:t>
            </a:r>
          </a:p>
          <a:p>
            <a:r>
              <a:rPr lang="en-US" dirty="0"/>
              <a:t>// sub class instance variable</a:t>
            </a:r>
          </a:p>
          <a:p>
            <a:r>
              <a:rPr lang="en-US" b="1" dirty="0" err="1"/>
              <a:t>int</a:t>
            </a:r>
            <a:r>
              <a:rPr lang="en-US" b="1" dirty="0"/>
              <a:t> i;</a:t>
            </a:r>
          </a:p>
          <a:p>
            <a:r>
              <a:rPr lang="en-US" dirty="0"/>
              <a:t>Two1(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b)</a:t>
            </a:r>
          </a:p>
          <a:p>
            <a:r>
              <a:rPr lang="en-US" dirty="0"/>
              <a:t>{ </a:t>
            </a:r>
            <a:r>
              <a:rPr lang="en-US" b="1" dirty="0"/>
              <a:t>super(a);// calling super class </a:t>
            </a:r>
            <a:r>
              <a:rPr lang="en-US" b="1" u="sng" dirty="0" err="1"/>
              <a:t>construcor</a:t>
            </a:r>
            <a:r>
              <a:rPr lang="en-US" b="1" u="sng" dirty="0"/>
              <a:t> ad pass a;</a:t>
            </a:r>
          </a:p>
          <a:p>
            <a:r>
              <a:rPr lang="en-US" dirty="0"/>
              <a:t>i=b;// initialize sub class variable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// sub class method</a:t>
            </a:r>
          </a:p>
          <a:p>
            <a:r>
              <a:rPr lang="en-US" b="1" dirty="0"/>
              <a:t>void show()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("Sub class i= "+i);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("Super class i= "+</a:t>
            </a:r>
            <a:r>
              <a:rPr lang="en-US" b="1" i="1" dirty="0" err="1"/>
              <a:t>super.i</a:t>
            </a:r>
            <a:r>
              <a:rPr lang="en-US" b="1" i="1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Super2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Two1 t = </a:t>
            </a:r>
            <a:r>
              <a:rPr lang="en-US" b="1" dirty="0"/>
              <a:t>new Two1(11,22);</a:t>
            </a:r>
          </a:p>
          <a:p>
            <a:r>
              <a:rPr lang="en-US" dirty="0" err="1"/>
              <a:t>t.show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7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Private variables are not accessible in sub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/>
              <a:t>package com.inheritance.in;</a:t>
            </a:r>
          </a:p>
          <a:p>
            <a:endParaRPr lang="en-US" dirty="0"/>
          </a:p>
          <a:p>
            <a:r>
              <a:rPr lang="en-US" b="1" dirty="0"/>
              <a:t>class Access{</a:t>
            </a:r>
          </a:p>
          <a:p>
            <a:endParaRPr lang="en-US" dirty="0"/>
          </a:p>
          <a:p>
            <a:r>
              <a:rPr lang="en-US" b="1" dirty="0"/>
              <a:t>private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u="sng" dirty="0"/>
              <a:t>a;</a:t>
            </a:r>
          </a:p>
          <a:p>
            <a:r>
              <a:rPr lang="en-US" b="1" dirty="0"/>
              <a:t>protected </a:t>
            </a:r>
            <a:r>
              <a:rPr lang="en-US" b="1" dirty="0" err="1"/>
              <a:t>int</a:t>
            </a:r>
            <a:r>
              <a:rPr lang="en-US" b="1" dirty="0"/>
              <a:t> b;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class Sub extends Access{</a:t>
            </a:r>
          </a:p>
          <a:p>
            <a:endParaRPr lang="en-US" dirty="0"/>
          </a:p>
          <a:p>
            <a:r>
              <a:rPr lang="en-US" b="1" dirty="0"/>
              <a:t>public void get(){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u="sng" dirty="0"/>
              <a:t>a);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Protected_variables_access</a:t>
            </a:r>
            <a:r>
              <a:rPr lang="en-US" b="1" dirty="0"/>
              <a:t> {</a:t>
            </a:r>
          </a:p>
          <a:p>
            <a:endParaRPr lang="en-US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Sub s = </a:t>
            </a:r>
            <a:r>
              <a:rPr lang="en-US" b="1" dirty="0"/>
              <a:t>new Sub();</a:t>
            </a:r>
          </a:p>
          <a:p>
            <a:r>
              <a:rPr lang="en-US" dirty="0" err="1"/>
              <a:t>s.get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5410200"/>
            <a:ext cx="76104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6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It is possible to acquire all the members of a class and use them in another class by relating the objects of the two classes.</a:t>
            </a:r>
          </a:p>
          <a:p>
            <a:r>
              <a:rPr lang="en-US" dirty="0"/>
              <a:t>Interview question:</a:t>
            </a:r>
          </a:p>
          <a:p>
            <a:r>
              <a:rPr lang="en-US" dirty="0"/>
              <a:t>What is inheritance?</a:t>
            </a:r>
          </a:p>
          <a:p>
            <a:r>
              <a:rPr lang="en-US" dirty="0"/>
              <a:t>Deriving new classes from existing classes such that the new classes acquire all the features of existing classes is called Inheritance</a:t>
            </a:r>
          </a:p>
        </p:txBody>
      </p:sp>
    </p:spTree>
    <p:extLst>
      <p:ext uri="{BB962C8B-B14F-4D97-AF65-F5344CB8AC3E}">
        <p14:creationId xmlns:p14="http://schemas.microsoft.com/office/powerpoint/2010/main" val="414905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Single Inheritance</a:t>
            </a:r>
            <a:r>
              <a:rPr lang="en-US" sz="2400" dirty="0"/>
              <a:t>: producing sub classes from a single super class is called single inheritance.</a:t>
            </a:r>
          </a:p>
          <a:p>
            <a:r>
              <a:rPr lang="en-US" sz="2400" dirty="0"/>
              <a:t>In this, a single super class will be there. There can be one or more sub classes.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69532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67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/>
              <a:t>Producing subclass from multiple super classes is called Multiple inheritance.</a:t>
            </a:r>
          </a:p>
          <a:p>
            <a:r>
              <a:rPr lang="en-US" sz="2400" dirty="0"/>
              <a:t>There will be more than one super class and there can be one or more sub class.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153399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86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/>
              <a:t>Only Single Inheritance is available in java. There is no multiple inheritance in java.</a:t>
            </a:r>
          </a:p>
          <a:p>
            <a:r>
              <a:rPr lang="en-US" dirty="0"/>
              <a:t>The following are the reasons:</a:t>
            </a:r>
          </a:p>
          <a:p>
            <a:r>
              <a:rPr lang="en-US" dirty="0"/>
              <a:t>Multiple Inheritance leads to confusion for the programmer.</a:t>
            </a:r>
          </a:p>
          <a:p>
            <a:r>
              <a:rPr lang="en-US" dirty="0"/>
              <a:t>Ex Class A has got a member x </a:t>
            </a:r>
          </a:p>
          <a:p>
            <a:r>
              <a:rPr lang="en-US" dirty="0"/>
              <a:t> Class B has got a member x.</a:t>
            </a:r>
          </a:p>
          <a:p>
            <a:r>
              <a:rPr lang="en-US" dirty="0"/>
              <a:t> when another  class C extend both the classes, then there is a confusion regarding which copy of x is available in C.</a:t>
            </a:r>
          </a:p>
        </p:txBody>
      </p:sp>
    </p:spTree>
    <p:extLst>
      <p:ext uri="{BB962C8B-B14F-4D97-AF65-F5344CB8AC3E}">
        <p14:creationId xmlns:p14="http://schemas.microsoft.com/office/powerpoint/2010/main" val="148403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copy of x is in class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4582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15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 inheritance is available in C++ but not in java.</a:t>
            </a:r>
          </a:p>
          <a:p>
            <a:r>
              <a:rPr lang="en-US" dirty="0"/>
              <a:t>Fortunately Java people have provided interface concepts, expecting the programmers to achieve multiple inheritance by using multiple interfaces.</a:t>
            </a:r>
          </a:p>
          <a:p>
            <a:r>
              <a:rPr lang="en-US" dirty="0"/>
              <a:t> </a:t>
            </a:r>
            <a:r>
              <a:rPr lang="en-US" sz="2400" dirty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 implements interface1,interface2…</a:t>
            </a:r>
          </a:p>
          <a:p>
            <a:r>
              <a:rPr lang="en-US" sz="2400" dirty="0"/>
              <a:t>In this case, all the members of inteface1 and interface2 are accessible in </a:t>
            </a:r>
            <a:r>
              <a:rPr lang="en-US" sz="2400" dirty="0" err="1"/>
              <a:t>Myclass</a:t>
            </a:r>
            <a:r>
              <a:rPr lang="en-US" sz="2400" dirty="0"/>
              <a:t>. This is the way we can achieve multiple inheritance in a indirect way.</a:t>
            </a:r>
          </a:p>
          <a:p>
            <a:r>
              <a:rPr lang="en-US" sz="2400" dirty="0"/>
              <a:t>But this is lacking in real flexibility offered by multiple inheritance.</a:t>
            </a:r>
          </a:p>
          <a:p>
            <a:r>
              <a:rPr lang="en-US" sz="2400" dirty="0"/>
              <a:t>In case of interface, none of the methods will have method body. So programmers should provide the body for all the methods in the implementation class.</a:t>
            </a:r>
          </a:p>
          <a:p>
            <a:r>
              <a:rPr lang="en-US" sz="2400" dirty="0"/>
              <a:t>So multiple inheritance by using interface is not so useful.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9029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The programmer feels achieving multiple inheritance by classes is more useful.</a:t>
            </a:r>
          </a:p>
          <a:p>
            <a:r>
              <a:rPr lang="en-US" dirty="0"/>
              <a:t>Indirect way is :</a:t>
            </a:r>
          </a:p>
          <a:p>
            <a:r>
              <a:rPr lang="en-US" dirty="0"/>
              <a:t>Class B extends A</a:t>
            </a:r>
          </a:p>
          <a:p>
            <a:r>
              <a:rPr lang="en-US" dirty="0"/>
              <a:t>Class C extends B</a:t>
            </a:r>
          </a:p>
          <a:p>
            <a:r>
              <a:rPr lang="en-US" dirty="0"/>
              <a:t>In first statement, copy of A is available in B, In the second statement copy of A plus B available to C.</a:t>
            </a:r>
          </a:p>
          <a:p>
            <a:r>
              <a:rPr lang="en-US" dirty="0"/>
              <a:t>But class C extends A,B--- invalid.</a:t>
            </a:r>
          </a:p>
        </p:txBody>
      </p:sp>
    </p:spTree>
    <p:extLst>
      <p:ext uri="{BB962C8B-B14F-4D97-AF65-F5344CB8AC3E}">
        <p14:creationId xmlns:p14="http://schemas.microsoft.com/office/powerpoint/2010/main" val="264966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multiple inheritance is not available in java?</a:t>
            </a:r>
          </a:p>
          <a:p>
            <a:r>
              <a:rPr lang="en-US" dirty="0"/>
              <a:t>It leads to confusion for a java program.</a:t>
            </a:r>
          </a:p>
          <a:p>
            <a:r>
              <a:rPr lang="en-US" dirty="0"/>
              <a:t>The programmer can achieve multiple inheritance by using interfaces.</a:t>
            </a:r>
          </a:p>
          <a:p>
            <a:r>
              <a:rPr lang="en-US" dirty="0"/>
              <a:t>The programmer can achieve multiple inheritance by repeatedly using single inheritance.</a:t>
            </a:r>
          </a:p>
          <a:p>
            <a:endParaRPr lang="en-US" dirty="0"/>
          </a:p>
          <a:p>
            <a:r>
              <a:rPr lang="en-US" dirty="0"/>
              <a:t>How many types of inheritance are there?</a:t>
            </a:r>
          </a:p>
          <a:p>
            <a:r>
              <a:rPr lang="en-US" dirty="0"/>
              <a:t>There are two types single and Multiple. All other types are mere combinations of these two.</a:t>
            </a:r>
          </a:p>
          <a:p>
            <a:r>
              <a:rPr lang="en-US" dirty="0"/>
              <a:t>Java supports only single inheritance.</a:t>
            </a:r>
          </a:p>
        </p:txBody>
      </p:sp>
    </p:spTree>
    <p:extLst>
      <p:ext uri="{BB962C8B-B14F-4D97-AF65-F5344CB8AC3E}">
        <p14:creationId xmlns:p14="http://schemas.microsoft.com/office/powerpoint/2010/main" val="122008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take an example to understand the concept.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414508"/>
              </p:ext>
            </p:extLst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Teacher{</a:t>
                      </a:r>
                    </a:p>
                    <a:p>
                      <a:r>
                        <a:rPr lang="en-US" dirty="0"/>
                        <a:t>//instance variables</a:t>
                      </a:r>
                    </a:p>
                    <a:p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id;</a:t>
                      </a:r>
                    </a:p>
                    <a:p>
                      <a:r>
                        <a:rPr lang="en-US" dirty="0"/>
                        <a:t>String name;</a:t>
                      </a:r>
                    </a:p>
                    <a:p>
                      <a:r>
                        <a:rPr lang="en-US" b="1" dirty="0"/>
                        <a:t>public 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getId</a:t>
                      </a:r>
                      <a:r>
                        <a:rPr lang="en-US" b="1" dirty="0"/>
                        <a:t>() {</a:t>
                      </a:r>
                    </a:p>
                    <a:p>
                      <a:r>
                        <a:rPr lang="en-US" b="1" dirty="0"/>
                        <a:t>return id;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void </a:t>
                      </a:r>
                      <a:r>
                        <a:rPr lang="en-US" b="1" dirty="0" err="1"/>
                        <a:t>setId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id) {</a:t>
                      </a:r>
                    </a:p>
                    <a:p>
                      <a:r>
                        <a:rPr lang="en-US" b="1" dirty="0"/>
                        <a:t>this.id = id;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String </a:t>
                      </a:r>
                      <a:r>
                        <a:rPr lang="en-US" b="1" dirty="0" err="1"/>
                        <a:t>getName</a:t>
                      </a:r>
                      <a:r>
                        <a:rPr lang="en-US" b="1" dirty="0"/>
                        <a:t>() {</a:t>
                      </a:r>
                    </a:p>
                    <a:p>
                      <a:r>
                        <a:rPr lang="en-US" b="1" dirty="0"/>
                        <a:t>return name;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void </a:t>
                      </a:r>
                      <a:r>
                        <a:rPr lang="en-US" b="1" dirty="0" err="1"/>
                        <a:t>setName</a:t>
                      </a:r>
                      <a:r>
                        <a:rPr lang="en-US" b="1" dirty="0"/>
                        <a:t>(String name) {</a:t>
                      </a:r>
                    </a:p>
                    <a:p>
                      <a:r>
                        <a:rPr lang="en-US" b="1" dirty="0"/>
                        <a:t>this.name = name;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public String </a:t>
                      </a:r>
                      <a:r>
                        <a:rPr lang="en-US" b="1" dirty="0" err="1"/>
                        <a:t>getAddress</a:t>
                      </a:r>
                      <a:r>
                        <a:rPr lang="en-US" b="1" dirty="0"/>
                        <a:t>() {</a:t>
                      </a:r>
                    </a:p>
                    <a:p>
                      <a:r>
                        <a:rPr lang="en-US" b="1" dirty="0"/>
                        <a:t>return address;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void </a:t>
                      </a:r>
                      <a:r>
                        <a:rPr lang="en-US" b="1" dirty="0" err="1"/>
                        <a:t>setAddress</a:t>
                      </a:r>
                      <a:r>
                        <a:rPr lang="en-US" b="1" dirty="0"/>
                        <a:t>(String address) {</a:t>
                      </a:r>
                    </a:p>
                    <a:p>
                      <a:r>
                        <a:rPr lang="en-US" b="1" dirty="0" err="1"/>
                        <a:t>this.address</a:t>
                      </a:r>
                      <a:r>
                        <a:rPr lang="en-US" b="1" dirty="0"/>
                        <a:t> = address;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float </a:t>
                      </a:r>
                      <a:r>
                        <a:rPr lang="en-US" b="1" dirty="0" err="1"/>
                        <a:t>getSal</a:t>
                      </a:r>
                      <a:r>
                        <a:rPr lang="en-US" b="1" dirty="0"/>
                        <a:t>() {</a:t>
                      </a:r>
                    </a:p>
                    <a:p>
                      <a:r>
                        <a:rPr lang="en-US" b="1" dirty="0"/>
                        <a:t>return </a:t>
                      </a:r>
                      <a:r>
                        <a:rPr lang="en-US" b="1" dirty="0" err="1"/>
                        <a:t>sal</a:t>
                      </a:r>
                      <a:r>
                        <a:rPr lang="en-US" b="1" dirty="0"/>
                        <a:t>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void </a:t>
                      </a:r>
                      <a:r>
                        <a:rPr lang="en-US" b="1" dirty="0" err="1"/>
                        <a:t>setSal</a:t>
                      </a:r>
                      <a:r>
                        <a:rPr lang="en-US" b="1" dirty="0"/>
                        <a:t>(float </a:t>
                      </a:r>
                      <a:r>
                        <a:rPr lang="en-US" b="1" dirty="0" err="1"/>
                        <a:t>sal</a:t>
                      </a:r>
                      <a:r>
                        <a:rPr lang="en-US" b="1" dirty="0"/>
                        <a:t>) {</a:t>
                      </a:r>
                    </a:p>
                    <a:p>
                      <a:r>
                        <a:rPr lang="en-US" b="1" dirty="0" err="1"/>
                        <a:t>this.sal</a:t>
                      </a:r>
                      <a:r>
                        <a:rPr lang="en-US" b="1" dirty="0"/>
                        <a:t> = </a:t>
                      </a:r>
                      <a:r>
                        <a:rPr lang="en-US" b="1" dirty="0" err="1"/>
                        <a:t>sal</a:t>
                      </a:r>
                      <a:r>
                        <a:rPr lang="en-US" b="1" dirty="0"/>
                        <a:t>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String address;</a:t>
                      </a:r>
                    </a:p>
                    <a:p>
                      <a:r>
                        <a:rPr lang="en-US" b="1" dirty="0"/>
                        <a:t>float </a:t>
                      </a:r>
                      <a:r>
                        <a:rPr lang="en-US" b="1" dirty="0" err="1"/>
                        <a:t>sal</a:t>
                      </a:r>
                      <a:r>
                        <a:rPr lang="en-US" b="1" dirty="0"/>
                        <a:t>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4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r>
              <a:rPr lang="en-US" sz="2800" dirty="0"/>
              <a:t>Save the above program Teacher.java and compile it and </a:t>
            </a:r>
            <a:r>
              <a:rPr lang="en-US" sz="2800" dirty="0" err="1"/>
              <a:t>Teacher.class</a:t>
            </a:r>
            <a:r>
              <a:rPr lang="en-US" sz="2800" dirty="0"/>
              <a:t> is generated.</a:t>
            </a:r>
          </a:p>
          <a:p>
            <a:r>
              <a:rPr lang="en-US" sz="2800" dirty="0"/>
              <a:t>These files are copied into the central database that is available to all the programmers in the project development team.</a:t>
            </a:r>
          </a:p>
          <a:p>
            <a:r>
              <a:rPr lang="en-US" sz="2800" dirty="0"/>
              <a:t>And other programmers also know this files are available.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5486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89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665279"/>
              </p:ext>
            </p:extLst>
          </p:nvPr>
        </p:nvGraphicFramePr>
        <p:xfrm>
          <a:off x="457200" y="167640"/>
          <a:ext cx="82296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1264">
                <a:tc gridSpan="2">
                  <a:txBody>
                    <a:bodyPr/>
                    <a:lstStyle/>
                    <a:p>
                      <a:r>
                        <a:rPr lang="en-US" sz="3200" dirty="0"/>
                        <a:t>Now another programmer wants to develop Student class but he is not considering the </a:t>
                      </a:r>
                      <a:r>
                        <a:rPr lang="en-US" sz="3200" dirty="0" err="1"/>
                        <a:t>Teacher.class</a:t>
                      </a:r>
                      <a:r>
                        <a:rPr lang="en-US" sz="3200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976">
                <a:tc>
                  <a:txBody>
                    <a:bodyPr/>
                    <a:lstStyle/>
                    <a:p>
                      <a:r>
                        <a:rPr lang="en-US" sz="1800" b="1" dirty="0"/>
                        <a:t>public class Student {</a:t>
                      </a:r>
                    </a:p>
                    <a:p>
                      <a:r>
                        <a:rPr lang="en-US" sz="1800" b="1" dirty="0" err="1"/>
                        <a:t>int</a:t>
                      </a:r>
                      <a:r>
                        <a:rPr lang="en-US" sz="1800" b="1" dirty="0"/>
                        <a:t> id;</a:t>
                      </a:r>
                    </a:p>
                    <a:p>
                      <a:r>
                        <a:rPr lang="en-US" sz="1800" dirty="0"/>
                        <a:t>String name;</a:t>
                      </a:r>
                    </a:p>
                    <a:p>
                      <a:r>
                        <a:rPr lang="en-US" sz="1800" dirty="0"/>
                        <a:t>String address;</a:t>
                      </a:r>
                    </a:p>
                    <a:p>
                      <a:r>
                        <a:rPr lang="en-US" sz="1800" b="1" dirty="0" err="1"/>
                        <a:t>int</a:t>
                      </a:r>
                      <a:r>
                        <a:rPr lang="en-US" sz="1800" b="1" dirty="0"/>
                        <a:t> marks;</a:t>
                      </a:r>
                    </a:p>
                    <a:p>
                      <a:endParaRPr lang="en-US" sz="1800" b="1" dirty="0"/>
                    </a:p>
                    <a:p>
                      <a:r>
                        <a:rPr lang="en-US" sz="1800" b="1" dirty="0"/>
                        <a:t>public </a:t>
                      </a:r>
                      <a:r>
                        <a:rPr lang="en-US" sz="1800" b="1" dirty="0" err="1"/>
                        <a:t>int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getId</a:t>
                      </a:r>
                      <a:r>
                        <a:rPr lang="en-US" sz="1800" b="1" dirty="0"/>
                        <a:t>() {</a:t>
                      </a:r>
                    </a:p>
                    <a:p>
                      <a:r>
                        <a:rPr lang="en-US" sz="1800" b="1" dirty="0"/>
                        <a:t>return id;</a:t>
                      </a:r>
                    </a:p>
                    <a:p>
                      <a:r>
                        <a:rPr lang="en-US" sz="1800" dirty="0"/>
                        <a:t>} </a:t>
                      </a:r>
                    </a:p>
                    <a:p>
                      <a:r>
                        <a:rPr lang="en-US" sz="1800" b="1" dirty="0"/>
                        <a:t>public void </a:t>
                      </a:r>
                      <a:r>
                        <a:rPr lang="en-US" sz="1800" b="1" dirty="0" err="1"/>
                        <a:t>setId</a:t>
                      </a:r>
                      <a:r>
                        <a:rPr lang="en-US" sz="1800" b="1" dirty="0"/>
                        <a:t>(</a:t>
                      </a:r>
                      <a:r>
                        <a:rPr lang="en-US" sz="1800" b="1" dirty="0" err="1"/>
                        <a:t>int</a:t>
                      </a:r>
                      <a:r>
                        <a:rPr lang="en-US" sz="1800" b="1" dirty="0"/>
                        <a:t> id) {</a:t>
                      </a:r>
                    </a:p>
                    <a:p>
                      <a:r>
                        <a:rPr lang="en-US" sz="1800" b="1" dirty="0"/>
                        <a:t>this.id = id;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r>
                        <a:rPr lang="en-US" sz="1800" b="1" dirty="0"/>
                        <a:t>public String </a:t>
                      </a:r>
                      <a:r>
                        <a:rPr lang="en-US" sz="1800" b="1" dirty="0" err="1"/>
                        <a:t>getName</a:t>
                      </a:r>
                      <a:r>
                        <a:rPr lang="en-US" sz="1800" b="1" dirty="0"/>
                        <a:t>() {</a:t>
                      </a:r>
                    </a:p>
                    <a:p>
                      <a:r>
                        <a:rPr lang="en-US" sz="1800" b="1" dirty="0"/>
                        <a:t>return name;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public void </a:t>
                      </a:r>
                      <a:r>
                        <a:rPr lang="en-US" sz="1800" b="1" dirty="0" err="1"/>
                        <a:t>setName</a:t>
                      </a:r>
                      <a:r>
                        <a:rPr lang="en-US" sz="1800" b="1" dirty="0"/>
                        <a:t>(String name) {</a:t>
                      </a:r>
                    </a:p>
                    <a:p>
                      <a:r>
                        <a:rPr lang="en-US" sz="1800" b="1" dirty="0"/>
                        <a:t>this.name = name;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r>
                        <a:rPr lang="en-US" sz="1800" b="1" dirty="0"/>
                        <a:t>public String </a:t>
                      </a:r>
                      <a:r>
                        <a:rPr lang="en-US" sz="1800" b="1" dirty="0" err="1"/>
                        <a:t>getAddress</a:t>
                      </a:r>
                      <a:r>
                        <a:rPr lang="en-US" sz="1800" b="1" dirty="0"/>
                        <a:t>() {</a:t>
                      </a:r>
                    </a:p>
                    <a:p>
                      <a:r>
                        <a:rPr lang="en-US" sz="1800" b="1" dirty="0"/>
                        <a:t>return address;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r>
                        <a:rPr lang="en-US" sz="1800" b="1" dirty="0"/>
                        <a:t>public void </a:t>
                      </a:r>
                      <a:r>
                        <a:rPr lang="en-US" sz="1800" b="1" dirty="0" err="1"/>
                        <a:t>setAddress</a:t>
                      </a:r>
                      <a:r>
                        <a:rPr lang="en-US" sz="1800" b="1" dirty="0"/>
                        <a:t>(String address) {</a:t>
                      </a:r>
                    </a:p>
                    <a:p>
                      <a:r>
                        <a:rPr lang="en-US" sz="1800" b="1" dirty="0" err="1"/>
                        <a:t>this.address</a:t>
                      </a:r>
                      <a:r>
                        <a:rPr lang="en-US" sz="1800" b="1" dirty="0"/>
                        <a:t> = address;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r>
                        <a:rPr lang="en-US" sz="1800" b="1" dirty="0"/>
                        <a:t>public </a:t>
                      </a:r>
                      <a:r>
                        <a:rPr lang="en-US" sz="1800" b="1" dirty="0" err="1"/>
                        <a:t>int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getMarks</a:t>
                      </a:r>
                      <a:r>
                        <a:rPr lang="en-US" sz="1800" b="1" dirty="0"/>
                        <a:t>() {</a:t>
                      </a:r>
                    </a:p>
                    <a:p>
                      <a:r>
                        <a:rPr lang="en-US" sz="1800" b="1" dirty="0"/>
                        <a:t>return marks;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r>
                        <a:rPr lang="en-US" sz="1800" b="1" dirty="0"/>
                        <a:t>public void </a:t>
                      </a:r>
                      <a:r>
                        <a:rPr lang="en-US" sz="1800" b="1" dirty="0" err="1"/>
                        <a:t>setMarks</a:t>
                      </a:r>
                      <a:r>
                        <a:rPr lang="en-US" sz="1800" b="1" dirty="0"/>
                        <a:t>(</a:t>
                      </a:r>
                      <a:r>
                        <a:rPr lang="en-US" sz="1800" b="1" dirty="0" err="1"/>
                        <a:t>int</a:t>
                      </a:r>
                      <a:r>
                        <a:rPr lang="en-US" sz="1800" b="1" dirty="0"/>
                        <a:t> marks) {</a:t>
                      </a:r>
                    </a:p>
                    <a:p>
                      <a:r>
                        <a:rPr lang="en-US" sz="1800" b="1" dirty="0" err="1"/>
                        <a:t>this.marks</a:t>
                      </a:r>
                      <a:r>
                        <a:rPr lang="en-US" sz="1800" b="1" dirty="0"/>
                        <a:t> = marks;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05524"/>
              </p:ext>
            </p:extLst>
          </p:nvPr>
        </p:nvGraphicFramePr>
        <p:xfrm>
          <a:off x="152400" y="76200"/>
          <a:ext cx="8839200" cy="1046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64800">
                <a:tc>
                  <a:txBody>
                    <a:bodyPr/>
                    <a:lstStyle/>
                    <a:p>
                      <a:r>
                        <a:rPr lang="en-US" b="1" dirty="0"/>
                        <a:t>package com.inheritance.in;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class Student {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id;</a:t>
                      </a:r>
                    </a:p>
                    <a:p>
                      <a:r>
                        <a:rPr lang="en-US" dirty="0"/>
                        <a:t>String name;</a:t>
                      </a:r>
                    </a:p>
                    <a:p>
                      <a:r>
                        <a:rPr lang="en-US" dirty="0"/>
                        <a:t>String address;</a:t>
                      </a:r>
                    </a:p>
                    <a:p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marks;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public 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getId</a:t>
                      </a:r>
                      <a:r>
                        <a:rPr lang="en-US" b="1" dirty="0"/>
                        <a:t>() {</a:t>
                      </a:r>
                    </a:p>
                    <a:p>
                      <a:r>
                        <a:rPr lang="en-US" b="1" dirty="0"/>
                        <a:t>return id;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void </a:t>
                      </a:r>
                      <a:r>
                        <a:rPr lang="en-US" b="1" dirty="0" err="1"/>
                        <a:t>setId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id) {</a:t>
                      </a:r>
                    </a:p>
                    <a:p>
                      <a:r>
                        <a:rPr lang="en-US" b="1" dirty="0"/>
                        <a:t>this.id = id;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String </a:t>
                      </a:r>
                      <a:r>
                        <a:rPr lang="en-US" b="1" dirty="0" err="1"/>
                        <a:t>getName</a:t>
                      </a:r>
                      <a:r>
                        <a:rPr lang="en-US" b="1" dirty="0"/>
                        <a:t>() {</a:t>
                      </a:r>
                    </a:p>
                    <a:p>
                      <a:r>
                        <a:rPr lang="en-US" b="1" dirty="0"/>
                        <a:t>return name;</a:t>
                      </a:r>
                    </a:p>
                    <a:p>
                      <a:r>
                        <a:rPr lang="en-US" dirty="0"/>
                        <a:t>}</a:t>
                      </a:r>
                      <a:r>
                        <a:rPr lang="en-US" b="1" dirty="0"/>
                        <a:t> public void </a:t>
                      </a:r>
                      <a:r>
                        <a:rPr lang="en-US" b="1" dirty="0" err="1"/>
                        <a:t>setName</a:t>
                      </a:r>
                      <a:r>
                        <a:rPr lang="en-US" b="1" dirty="0"/>
                        <a:t>(String name) {</a:t>
                      </a:r>
                    </a:p>
                    <a:p>
                      <a:r>
                        <a:rPr lang="en-US" b="1" dirty="0"/>
                        <a:t>this.name = name;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String </a:t>
                      </a:r>
                      <a:r>
                        <a:rPr lang="en-US" b="1" dirty="0" err="1"/>
                        <a:t>getAddress</a:t>
                      </a:r>
                      <a:r>
                        <a:rPr lang="en-US" b="1" dirty="0"/>
                        <a:t>() {</a:t>
                      </a:r>
                    </a:p>
                    <a:p>
                      <a:r>
                        <a:rPr lang="en-US" b="1" dirty="0"/>
                        <a:t>return address;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void </a:t>
                      </a:r>
                      <a:r>
                        <a:rPr lang="en-US" b="1" dirty="0" err="1"/>
                        <a:t>setAddress</a:t>
                      </a:r>
                      <a:r>
                        <a:rPr lang="en-US" b="1" dirty="0"/>
                        <a:t>(String address) {</a:t>
                      </a:r>
                    </a:p>
                    <a:p>
                      <a:r>
                        <a:rPr lang="en-US" b="1" dirty="0" err="1"/>
                        <a:t>this.address</a:t>
                      </a:r>
                      <a:r>
                        <a:rPr lang="en-US" b="1" dirty="0"/>
                        <a:t> = address;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b="1" dirty="0"/>
                        <a:t>public 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getMarks</a:t>
                      </a:r>
                      <a:r>
                        <a:rPr lang="en-US" b="1" dirty="0"/>
                        <a:t>() {</a:t>
                      </a:r>
                    </a:p>
                    <a:p>
                      <a:r>
                        <a:rPr lang="en-US" b="1" dirty="0"/>
                        <a:t>return marks;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public void </a:t>
                      </a:r>
                      <a:r>
                        <a:rPr lang="en-US" b="1" dirty="0" err="1"/>
                        <a:t>setMarks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int</a:t>
                      </a:r>
                      <a:r>
                        <a:rPr lang="en-US" b="1" dirty="0"/>
                        <a:t> marks) {</a:t>
                      </a:r>
                    </a:p>
                    <a:p>
                      <a:r>
                        <a:rPr lang="en-US" b="1" dirty="0" err="1"/>
                        <a:t>this.marks</a:t>
                      </a:r>
                      <a:r>
                        <a:rPr lang="en-US" b="1" dirty="0"/>
                        <a:t> = marks;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public class Use1 {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public static void main(String[] </a:t>
                      </a:r>
                      <a:r>
                        <a:rPr lang="en-US" b="1" dirty="0" err="1"/>
                        <a:t>args</a:t>
                      </a:r>
                      <a:r>
                        <a:rPr lang="en-US" b="1" dirty="0"/>
                        <a:t>) {</a:t>
                      </a:r>
                    </a:p>
                    <a:p>
                      <a:r>
                        <a:rPr lang="en-US" dirty="0"/>
                        <a:t>// </a:t>
                      </a:r>
                      <a:r>
                        <a:rPr lang="en-US" b="1" dirty="0"/>
                        <a:t>TODO Auto-generated method stub</a:t>
                      </a:r>
                    </a:p>
                    <a:p>
                      <a:r>
                        <a:rPr lang="en-US" dirty="0"/>
                        <a:t>Student s = </a:t>
                      </a:r>
                      <a:r>
                        <a:rPr lang="en-US" b="1" dirty="0"/>
                        <a:t>new Student();</a:t>
                      </a:r>
                    </a:p>
                    <a:p>
                      <a:r>
                        <a:rPr lang="en-US" dirty="0" err="1"/>
                        <a:t>s.setId</a:t>
                      </a:r>
                      <a:r>
                        <a:rPr lang="en-US" dirty="0"/>
                        <a:t>(1001);</a:t>
                      </a:r>
                    </a:p>
                    <a:p>
                      <a:r>
                        <a:rPr lang="en-US" dirty="0" err="1"/>
                        <a:t>s.setName</a:t>
                      </a:r>
                      <a:r>
                        <a:rPr lang="en-US" dirty="0"/>
                        <a:t>("Ravi </a:t>
                      </a:r>
                      <a:r>
                        <a:rPr lang="en-US" dirty="0" err="1"/>
                        <a:t>chandra</a:t>
                      </a:r>
                      <a:r>
                        <a:rPr lang="en-US" dirty="0"/>
                        <a:t>");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s.setAddress</a:t>
                      </a:r>
                      <a:r>
                        <a:rPr lang="en-US" dirty="0"/>
                        <a:t>("</a:t>
                      </a:r>
                      <a:r>
                        <a:rPr lang="en-US" dirty="0" err="1"/>
                        <a:t>Jalluru</a:t>
                      </a:r>
                      <a:r>
                        <a:rPr lang="en-US" dirty="0"/>
                        <a:t> village");</a:t>
                      </a:r>
                    </a:p>
                    <a:p>
                      <a:r>
                        <a:rPr lang="en-US" dirty="0" err="1"/>
                        <a:t>s.setMarks</a:t>
                      </a:r>
                      <a:r>
                        <a:rPr lang="en-US" dirty="0"/>
                        <a:t>(800);</a:t>
                      </a:r>
                    </a:p>
                    <a:p>
                      <a:r>
                        <a:rPr lang="en-US" dirty="0"/>
                        <a:t>// </a:t>
                      </a:r>
                      <a:r>
                        <a:rPr lang="en-US" u="sng" dirty="0" err="1"/>
                        <a:t>retrive</a:t>
                      </a:r>
                      <a:r>
                        <a:rPr lang="en-US" u="sng" dirty="0"/>
                        <a:t> data </a:t>
                      </a:r>
                    </a:p>
                    <a:p>
                      <a:r>
                        <a:rPr lang="en-US" dirty="0" err="1"/>
                        <a:t>System.</a:t>
                      </a:r>
                      <a:r>
                        <a:rPr lang="en-US" b="1" i="1" dirty="0" err="1"/>
                        <a:t>out.println</a:t>
                      </a:r>
                      <a:r>
                        <a:rPr lang="en-US" b="1" i="1" dirty="0"/>
                        <a:t>("Id "+</a:t>
                      </a:r>
                      <a:r>
                        <a:rPr lang="en-US" b="1" i="1" dirty="0" err="1"/>
                        <a:t>s.getId</a:t>
                      </a:r>
                      <a:r>
                        <a:rPr lang="en-US" b="1" i="1" dirty="0"/>
                        <a:t>());</a:t>
                      </a:r>
                    </a:p>
                    <a:p>
                      <a:r>
                        <a:rPr lang="en-US" dirty="0" err="1"/>
                        <a:t>System.</a:t>
                      </a:r>
                      <a:r>
                        <a:rPr lang="en-US" b="1" i="1" dirty="0" err="1"/>
                        <a:t>out.println</a:t>
                      </a:r>
                      <a:r>
                        <a:rPr lang="en-US" b="1" i="1" dirty="0"/>
                        <a:t>("Name "+</a:t>
                      </a:r>
                      <a:r>
                        <a:rPr lang="en-US" b="1" i="1" dirty="0" err="1"/>
                        <a:t>s.getName</a:t>
                      </a:r>
                      <a:r>
                        <a:rPr lang="en-US" b="1" i="1" dirty="0"/>
                        <a:t>() );</a:t>
                      </a:r>
                    </a:p>
                    <a:p>
                      <a:r>
                        <a:rPr lang="en-US" dirty="0" err="1"/>
                        <a:t>System.</a:t>
                      </a:r>
                      <a:r>
                        <a:rPr lang="en-US" b="1" i="1" dirty="0" err="1"/>
                        <a:t>out.println</a:t>
                      </a:r>
                      <a:r>
                        <a:rPr lang="en-US" b="1" i="1" dirty="0"/>
                        <a:t>("Address "+</a:t>
                      </a:r>
                      <a:r>
                        <a:rPr lang="en-US" b="1" i="1" dirty="0" err="1"/>
                        <a:t>s.getAddress</a:t>
                      </a:r>
                      <a:r>
                        <a:rPr lang="en-US" b="1" i="1" dirty="0"/>
                        <a:t>() );</a:t>
                      </a:r>
                    </a:p>
                    <a:p>
                      <a:r>
                        <a:rPr lang="en-US" dirty="0" err="1"/>
                        <a:t>System.</a:t>
                      </a:r>
                      <a:r>
                        <a:rPr lang="en-US" b="1" i="1" dirty="0" err="1"/>
                        <a:t>out.println</a:t>
                      </a:r>
                      <a:r>
                        <a:rPr lang="en-US" b="1" i="1" dirty="0"/>
                        <a:t>("Marks "+</a:t>
                      </a:r>
                      <a:r>
                        <a:rPr lang="en-US" b="1" i="1" dirty="0" err="1"/>
                        <a:t>s.getMarks</a:t>
                      </a:r>
                      <a:r>
                        <a:rPr lang="en-US" b="1" i="1" dirty="0"/>
                        <a:t>() );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38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US" dirty="0"/>
              <a:t>In this program an object to student class is created by JVM, as shown below.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209675"/>
            <a:ext cx="66008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19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Just compare the teacher class and student class. You can find the similarities in the both the classes.</a:t>
            </a:r>
          </a:p>
          <a:p>
            <a:r>
              <a:rPr lang="en-US" dirty="0"/>
              <a:t>While developing the student class, if a programmer decides to reuse the Teacher class code, then developing the student class would be easier.</a:t>
            </a:r>
          </a:p>
          <a:p>
            <a:r>
              <a:rPr lang="en-US" dirty="0"/>
              <a:t>Lets us write the student class once again.</a:t>
            </a:r>
          </a:p>
          <a:p>
            <a:r>
              <a:rPr lang="en-US" dirty="0"/>
              <a:t>For this purpose we use the keyword “extends”</a:t>
            </a:r>
          </a:p>
          <a:p>
            <a:r>
              <a:rPr lang="en-US" dirty="0"/>
              <a:t>The above statement means all the members of Teacher class are available to Student class.</a:t>
            </a:r>
          </a:p>
        </p:txBody>
      </p:sp>
    </p:spTree>
    <p:extLst>
      <p:ext uri="{BB962C8B-B14F-4D97-AF65-F5344CB8AC3E}">
        <p14:creationId xmlns:p14="http://schemas.microsoft.com/office/powerpoint/2010/main" val="71764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/>
              <a:t>Class sub class extends superclass</a:t>
            </a:r>
          </a:p>
          <a:p>
            <a:r>
              <a:rPr lang="en-US" dirty="0"/>
              <a:t>When Student s = new Student();</a:t>
            </a:r>
          </a:p>
          <a:p>
            <a:r>
              <a:rPr lang="en-US" dirty="0"/>
              <a:t>When an object to student class is created, it contains the copy of the Teacher class within it.</a:t>
            </a:r>
          </a:p>
          <a:p>
            <a:r>
              <a:rPr lang="en-US" dirty="0"/>
              <a:t>This means there is a relation between teacher class and student class.</a:t>
            </a:r>
          </a:p>
          <a:p>
            <a:r>
              <a:rPr lang="en-US" dirty="0"/>
              <a:t>*** Remember we don’t create Teacher class object, but still a copy of it is available to student class object.</a:t>
            </a:r>
          </a:p>
        </p:txBody>
      </p:sp>
    </p:spTree>
    <p:extLst>
      <p:ext uri="{BB962C8B-B14F-4D97-AF65-F5344CB8AC3E}">
        <p14:creationId xmlns:p14="http://schemas.microsoft.com/office/powerpoint/2010/main" val="215512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2093</Words>
  <Application>Microsoft Office PowerPoint</Application>
  <PresentationFormat>On-screen Show (4:3)</PresentationFormat>
  <Paragraphs>387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Inheritance</vt:lpstr>
      <vt:lpstr>Inheritance</vt:lpstr>
      <vt:lpstr>Let us take an example to understand the concept.</vt:lpstr>
      <vt:lpstr> </vt:lpstr>
      <vt:lpstr> </vt:lpstr>
      <vt:lpstr> </vt:lpstr>
      <vt:lpstr> </vt:lpstr>
      <vt:lpstr> </vt:lpstr>
      <vt:lpstr> </vt:lpstr>
      <vt:lpstr>Student class object contains a copy of Teacher class</vt:lpstr>
      <vt:lpstr>Interview questions</vt:lpstr>
      <vt:lpstr>Inhertitance </vt:lpstr>
      <vt:lpstr>The keyword ‘super’</vt:lpstr>
      <vt:lpstr>Members of super class and sub class are same.</vt:lpstr>
      <vt:lpstr>  </vt:lpstr>
      <vt:lpstr>Using super keyword</vt:lpstr>
      <vt:lpstr>Super class constructor is available to sub class constructor.</vt:lpstr>
      <vt:lpstr>Parameterized constructor (Always super class constructor should be first statement in sub class constructor)</vt:lpstr>
      <vt:lpstr>Private variables are not accessible in sub class</vt:lpstr>
      <vt:lpstr>Types of Inheritance</vt:lpstr>
      <vt:lpstr>Multiple Inheritance</vt:lpstr>
      <vt:lpstr> </vt:lpstr>
      <vt:lpstr>Which copy of x is in class c?</vt:lpstr>
      <vt:lpstr> </vt:lpstr>
      <vt:lpstr> </vt:lpstr>
      <vt:lpstr>Interview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Inhertiance</dc:title>
  <dc:creator>Welcome</dc:creator>
  <cp:lastModifiedBy>Ravi Chandra</cp:lastModifiedBy>
  <cp:revision>46</cp:revision>
  <dcterms:created xsi:type="dcterms:W3CDTF">2020-05-25T15:32:03Z</dcterms:created>
  <dcterms:modified xsi:type="dcterms:W3CDTF">2024-05-26T16:09:41Z</dcterms:modified>
</cp:coreProperties>
</file>