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8" r:id="rId23"/>
    <p:sldId id="279" r:id="rId24"/>
    <p:sldId id="276" r:id="rId25"/>
    <p:sldId id="277" r:id="rId26"/>
    <p:sldId id="280" r:id="rId27"/>
    <p:sldId id="281" r:id="rId28"/>
    <p:sldId id="282" r:id="rId29"/>
    <p:sldId id="286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502D-51DE-4F42-8EF1-4E5BD92A948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1203-E127-44D9-9AB7-84E2A0208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371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21203-E127-44D9-9AB7-84E2A02084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06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5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55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87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73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5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48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33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27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5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12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97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31DC-1D6D-42D0-8B5A-0CC3D5007496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1C2B-4A0D-45CA-9F5C-B70E3E137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3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4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Accepting a Single Character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BufferedReader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Then read the single character from the keyboard using read() method as:</a:t>
            </a:r>
          </a:p>
          <a:p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br.read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read() method can read only single character from the keyboard but it returns it ASCII number, which is an </a:t>
            </a:r>
            <a:r>
              <a:rPr lang="en-US" dirty="0" err="1" smtClean="0"/>
              <a:t>interger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integer number cannot be stored in character type variable </a:t>
            </a:r>
            <a:r>
              <a:rPr lang="en-US" dirty="0" err="1" smtClean="0"/>
              <a:t>ch</a:t>
            </a:r>
            <a:r>
              <a:rPr lang="en-US" dirty="0" smtClean="0"/>
              <a:t>, we are converting into char as below:</a:t>
            </a:r>
          </a:p>
          <a:p>
            <a:r>
              <a:rPr lang="en-US" dirty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=(char)</a:t>
            </a:r>
            <a:r>
              <a:rPr lang="en-US" dirty="0" err="1" smtClean="0"/>
              <a:t>br.read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3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If read()  method could not accept the character due to some reasons like(insufficient memory or illegal character), then it give rise to runtime error which is called by name 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IO stands for </a:t>
            </a:r>
            <a:r>
              <a:rPr lang="en-US" dirty="0" err="1" smtClean="0"/>
              <a:t>Input/Output</a:t>
            </a:r>
            <a:r>
              <a:rPr lang="en-US" dirty="0" smtClean="0"/>
              <a:t> and Exception represents runtime error.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41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// Accepting a single character from Keyboard</a:t>
            </a:r>
          </a:p>
          <a:p>
            <a:r>
              <a:rPr lang="en-US" b="1" dirty="0"/>
              <a:t>package com.InputOutput.in;</a:t>
            </a:r>
          </a:p>
          <a:p>
            <a:r>
              <a:rPr lang="en-US" b="1" dirty="0"/>
              <a:t>import </a:t>
            </a:r>
            <a:r>
              <a:rPr lang="en-US" b="1" u="sng" dirty="0" err="1"/>
              <a:t>java.lang</a:t>
            </a:r>
            <a:r>
              <a:rPr lang="en-US" b="1" u="sng" dirty="0"/>
              <a:t>.*;</a:t>
            </a:r>
          </a:p>
          <a:p>
            <a:r>
              <a:rPr lang="en-US" b="1" dirty="0"/>
              <a:t>import java.io.*;</a:t>
            </a:r>
          </a:p>
          <a:p>
            <a:endParaRPr lang="en-US" dirty="0"/>
          </a:p>
          <a:p>
            <a:r>
              <a:rPr lang="en-US" b="1" dirty="0"/>
              <a:t>public class Accept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{</a:t>
            </a:r>
          </a:p>
          <a:p>
            <a:r>
              <a:rPr lang="en-US" dirty="0"/>
              <a:t>// Create </a:t>
            </a:r>
            <a:r>
              <a:rPr lang="en-US" dirty="0" err="1"/>
              <a:t>BuffereReader</a:t>
            </a:r>
            <a:r>
              <a:rPr lang="en-US" dirty="0"/>
              <a:t> object to accept data from keyboard</a:t>
            </a:r>
          </a:p>
          <a:p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InputStreamReader</a:t>
            </a:r>
            <a:r>
              <a:rPr lang="en-US" b="1" dirty="0"/>
              <a:t>(System.</a:t>
            </a:r>
            <a:r>
              <a:rPr lang="en-US" b="1" i="1" dirty="0"/>
              <a:t>in);</a:t>
            </a:r>
          </a:p>
          <a:p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BufferedReader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);</a:t>
            </a:r>
          </a:p>
          <a:p>
            <a:r>
              <a:rPr lang="en-US" b="1" dirty="0"/>
              <a:t>char </a:t>
            </a:r>
            <a:r>
              <a:rPr lang="en-US" b="1" dirty="0" err="1"/>
              <a:t>ch</a:t>
            </a:r>
            <a:r>
              <a:rPr lang="en-US" b="1" dirty="0"/>
              <a:t>= (char)</a:t>
            </a:r>
            <a:r>
              <a:rPr lang="en-US" b="1" dirty="0" err="1"/>
              <a:t>br.read</a:t>
            </a:r>
            <a:r>
              <a:rPr lang="en-US" b="1" dirty="0"/>
              <a:t>();</a:t>
            </a:r>
          </a:p>
          <a:p>
            <a:r>
              <a:rPr lang="en-US" dirty="0"/>
              <a:t>// display the character.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("You Entered: "+ </a:t>
            </a:r>
            <a:r>
              <a:rPr lang="en-US" b="1" i="1" dirty="0" err="1"/>
              <a:t>ch</a:t>
            </a:r>
            <a:r>
              <a:rPr lang="en-US" b="1" i="1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1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a String from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Casting is not needed because </a:t>
            </a:r>
            <a:r>
              <a:rPr lang="en-US" dirty="0" err="1" smtClean="0"/>
              <a:t>readLine</a:t>
            </a:r>
            <a:r>
              <a:rPr lang="en-US" dirty="0" smtClean="0"/>
              <a:t>() method will take the input as String and return the same data type.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8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Accepting an Integer Value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we should accept the integer from the keyboard as a string.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Now the number is in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in form of string. This should be converted into an </a:t>
            </a:r>
            <a:r>
              <a:rPr lang="en-US" dirty="0" err="1" smtClean="0"/>
              <a:t>int</a:t>
            </a:r>
            <a:r>
              <a:rPr lang="en-US" dirty="0" smtClean="0"/>
              <a:t> by using </a:t>
            </a:r>
            <a:r>
              <a:rPr lang="en-US" dirty="0" err="1" smtClean="0"/>
              <a:t>parseInt</a:t>
            </a:r>
            <a:r>
              <a:rPr lang="en-US" dirty="0" smtClean="0"/>
              <a:t>() method of Integer class as: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n= </a:t>
            </a:r>
            <a:r>
              <a:rPr lang="en-US" dirty="0" err="1" smtClean="0"/>
              <a:t>Interger.parseInt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Here you can observe </a:t>
            </a:r>
            <a:r>
              <a:rPr lang="en-US" dirty="0" err="1" smtClean="0"/>
              <a:t>parseInt</a:t>
            </a:r>
            <a:r>
              <a:rPr lang="en-US" dirty="0" smtClean="0"/>
              <a:t>() is a static method in Integer class.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59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us observe the point here.</a:t>
            </a:r>
          </a:p>
          <a:p>
            <a:r>
              <a:rPr lang="en-US" dirty="0" smtClean="0"/>
              <a:t>We are not using casting to convert into </a:t>
            </a:r>
            <a:r>
              <a:rPr lang="en-US" dirty="0" err="1" smtClean="0"/>
              <a:t>int</a:t>
            </a:r>
            <a:r>
              <a:rPr lang="en-US" dirty="0" smtClean="0"/>
              <a:t> type.</a:t>
            </a:r>
          </a:p>
          <a:p>
            <a:r>
              <a:rPr lang="en-US" dirty="0" smtClean="0"/>
              <a:t>The reason is that String is a class and </a:t>
            </a:r>
            <a:r>
              <a:rPr lang="en-US" dirty="0" err="1" smtClean="0"/>
              <a:t>int</a:t>
            </a:r>
            <a:r>
              <a:rPr lang="en-US" dirty="0" smtClean="0"/>
              <a:t> is a fundamental or primitive data type.</a:t>
            </a:r>
          </a:p>
          <a:p>
            <a:r>
              <a:rPr lang="en-US" b="1" dirty="0" smtClean="0"/>
              <a:t>Converting a class type into a fundamental type is not possible by using casting.</a:t>
            </a:r>
          </a:p>
          <a:p>
            <a:r>
              <a:rPr lang="en-US" dirty="0" smtClean="0"/>
              <a:t>But it is possible by using the method </a:t>
            </a:r>
            <a:r>
              <a:rPr lang="en-US" dirty="0" err="1" smtClean="0"/>
              <a:t>Integer.parseInt</a:t>
            </a:r>
            <a:r>
              <a:rPr lang="en-US" dirty="0" smtClean="0"/>
              <a:t>(). </a:t>
            </a:r>
          </a:p>
          <a:p>
            <a:r>
              <a:rPr lang="en-US" dirty="0" smtClean="0"/>
              <a:t>Remember  casting is useful to convert one fundamental data type into another fundamental type or one class type to another class type.</a:t>
            </a:r>
          </a:p>
          <a:p>
            <a:r>
              <a:rPr lang="en-US" dirty="0" smtClean="0"/>
              <a:t>We cannot use casting to convert a class type into a fundamental data type and vice- versa.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Accepting a float:</a:t>
            </a:r>
          </a:p>
          <a:p>
            <a:r>
              <a:rPr lang="en-US" dirty="0" smtClean="0"/>
              <a:t> float n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Accepting double:</a:t>
            </a:r>
          </a:p>
          <a:p>
            <a:r>
              <a:rPr lang="en-US" dirty="0"/>
              <a:t> </a:t>
            </a:r>
            <a:r>
              <a:rPr lang="en-US" dirty="0" smtClean="0"/>
              <a:t>double d= </a:t>
            </a:r>
            <a:r>
              <a:rPr lang="en-US" dirty="0" err="1" smtClean="0"/>
              <a:t>Double.parseDouble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Accepting byte:</a:t>
            </a:r>
          </a:p>
          <a:p>
            <a:r>
              <a:rPr lang="en-US" dirty="0" smtClean="0"/>
              <a:t>Byte n = </a:t>
            </a:r>
            <a:r>
              <a:rPr lang="en-US" dirty="0" err="1" smtClean="0"/>
              <a:t>Byte.parseByte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Accepting Short :</a:t>
            </a:r>
          </a:p>
          <a:p>
            <a:r>
              <a:rPr lang="en-US" dirty="0"/>
              <a:t> </a:t>
            </a:r>
            <a:r>
              <a:rPr lang="en-US" dirty="0" smtClean="0"/>
              <a:t>short n = </a:t>
            </a:r>
            <a:r>
              <a:rPr lang="en-US" dirty="0" err="1" smtClean="0"/>
              <a:t>Short.parseShort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r>
              <a:rPr lang="en-US" dirty="0" err="1" smtClean="0"/>
              <a:t>Byte,Short,Lond,Float,Boolean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are </a:t>
            </a:r>
            <a:r>
              <a:rPr lang="en-US" dirty="0" err="1" smtClean="0"/>
              <a:t>belogs</a:t>
            </a:r>
            <a:r>
              <a:rPr lang="en-US" dirty="0" smtClean="0"/>
              <a:t> to </a:t>
            </a:r>
            <a:r>
              <a:rPr lang="en-US" dirty="0" err="1" smtClean="0"/>
              <a:t>java.lang</a:t>
            </a:r>
            <a:r>
              <a:rPr lang="en-US" dirty="0" smtClean="0"/>
              <a:t> package. These classes also called wrapper classes.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0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String till you enter key.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java.io.BufferedReader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java.io.IOException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java.io.InputStreamReader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throws </a:t>
            </a:r>
            <a:r>
              <a:rPr lang="en-US" b="1" dirty="0" err="1" smtClean="0"/>
              <a:t>IOException</a:t>
            </a:r>
            <a:endParaRPr lang="en-US" b="1" dirty="0" smtClean="0"/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InputStreamReader</a:t>
            </a:r>
            <a:r>
              <a:rPr lang="en-US" b="1" dirty="0" smtClean="0"/>
              <a:t>(</a:t>
            </a:r>
            <a:r>
              <a:rPr lang="en-US" b="1" dirty="0" err="1" smtClean="0"/>
              <a:t>System.</a:t>
            </a:r>
            <a:r>
              <a:rPr lang="en-US" b="1" i="1" dirty="0" err="1" smtClean="0"/>
              <a:t>in</a:t>
            </a:r>
            <a:r>
              <a:rPr lang="en-US" b="1" i="1" dirty="0" smtClean="0"/>
              <a:t>);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BufferedReader</a:t>
            </a:r>
            <a:r>
              <a:rPr lang="en-US" b="1" dirty="0" smtClean="0"/>
              <a:t>(</a:t>
            </a:r>
            <a:r>
              <a:rPr lang="en-US" b="1" dirty="0" err="1" smtClean="0"/>
              <a:t>obj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("Enter name :");</a:t>
            </a:r>
          </a:p>
          <a:p>
            <a:r>
              <a:rPr lang="en-US" dirty="0" smtClean="0"/>
              <a:t>String name=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 display the employee details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("Name :"+name);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package com.InputOutput.in;</a:t>
            </a:r>
          </a:p>
          <a:p>
            <a:endParaRPr lang="en-US" dirty="0"/>
          </a:p>
          <a:p>
            <a:r>
              <a:rPr lang="en-US" b="1" dirty="0"/>
              <a:t>import java.io.*;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java.io.InputStreamReader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EmpData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{</a:t>
            </a:r>
          </a:p>
          <a:p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InputStreamReader</a:t>
            </a:r>
            <a:r>
              <a:rPr lang="en-US" b="1" dirty="0"/>
              <a:t>(System.</a:t>
            </a:r>
            <a:r>
              <a:rPr lang="en-US" b="1" i="1" dirty="0"/>
              <a:t>in);</a:t>
            </a:r>
          </a:p>
          <a:p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BufferedReader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);</a:t>
            </a:r>
          </a:p>
          <a:p>
            <a:r>
              <a:rPr lang="en-US" dirty="0"/>
              <a:t>//Accept employee details.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ID :");</a:t>
            </a:r>
          </a:p>
          <a:p>
            <a:r>
              <a:rPr lang="en-US" b="1" dirty="0" err="1"/>
              <a:t>int</a:t>
            </a:r>
            <a:r>
              <a:rPr lang="en-US" b="1" dirty="0"/>
              <a:t> id = </a:t>
            </a:r>
            <a:r>
              <a:rPr lang="en-US" b="1" dirty="0" err="1"/>
              <a:t>Integer.</a:t>
            </a:r>
            <a:r>
              <a:rPr lang="en-US" b="1" i="1" dirty="0" err="1"/>
              <a:t>parseInt</a:t>
            </a:r>
            <a:r>
              <a:rPr lang="en-US" b="1" i="1" dirty="0"/>
              <a:t>(</a:t>
            </a:r>
            <a:r>
              <a:rPr lang="en-US" b="1" i="1" dirty="0" err="1"/>
              <a:t>br.readLine</a:t>
            </a:r>
            <a:r>
              <a:rPr lang="en-US" b="1" i="1" dirty="0"/>
              <a:t>());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</a:t>
            </a:r>
            <a:r>
              <a:rPr lang="en-US" b="1" i="1" dirty="0" smtClean="0"/>
              <a:t>gender M/F </a:t>
            </a:r>
            <a:r>
              <a:rPr lang="en-US" b="1" i="1" dirty="0"/>
              <a:t>:");</a:t>
            </a:r>
          </a:p>
          <a:p>
            <a:r>
              <a:rPr lang="en-US" b="1" dirty="0"/>
              <a:t>char gender=(char)</a:t>
            </a:r>
            <a:r>
              <a:rPr lang="en-US" b="1" dirty="0" err="1"/>
              <a:t>br.read</a:t>
            </a:r>
            <a:r>
              <a:rPr lang="en-US" b="1" dirty="0"/>
              <a:t>();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name :");</a:t>
            </a:r>
          </a:p>
          <a:p>
            <a:r>
              <a:rPr lang="en-US" dirty="0"/>
              <a:t>String name=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display the employee details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("ID :"+id);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("Gender :"+gender);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("Name :"+name);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6861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97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accepting gender(M/F) of employee and it is displaying blank for name.</a:t>
            </a:r>
          </a:p>
          <a:p>
            <a:r>
              <a:rPr lang="en-US" dirty="0" smtClean="0"/>
              <a:t>The reason is what that we used read() method to accept the gender value and then </a:t>
            </a:r>
            <a:r>
              <a:rPr lang="en-US" dirty="0" err="1" smtClean="0"/>
              <a:t>readLine</a:t>
            </a:r>
            <a:r>
              <a:rPr lang="en-US" dirty="0" smtClean="0"/>
              <a:t>() is used to accept the name.</a:t>
            </a:r>
          </a:p>
          <a:p>
            <a:r>
              <a:rPr lang="en-US" dirty="0" smtClean="0"/>
              <a:t>When we type M for gender and press Enter, then it releases a \n code.</a:t>
            </a:r>
          </a:p>
          <a:p>
            <a:r>
              <a:rPr lang="en-US" dirty="0" smtClean="0"/>
              <a:t>So at gender column we are giving two characters M and \n.</a:t>
            </a:r>
          </a:p>
          <a:p>
            <a:r>
              <a:rPr lang="en-US" dirty="0" smtClean="0"/>
              <a:t>But read() method takes only one character and rejects the next character </a:t>
            </a:r>
            <a:r>
              <a:rPr lang="en-US" dirty="0" err="1" smtClean="0"/>
              <a:t>i.e</a:t>
            </a:r>
            <a:r>
              <a:rPr lang="en-US" dirty="0" smtClean="0"/>
              <a:t>  \n </a:t>
            </a:r>
            <a:r>
              <a:rPr lang="en-US" dirty="0" err="1" smtClean="0"/>
              <a:t>andwhich</a:t>
            </a:r>
            <a:r>
              <a:rPr lang="en-US" dirty="0" smtClean="0"/>
              <a:t> is trapped by the next </a:t>
            </a:r>
            <a:r>
              <a:rPr lang="en-US" dirty="0" err="1" smtClean="0"/>
              <a:t>readLine</a:t>
            </a:r>
            <a:r>
              <a:rPr lang="en-US" dirty="0" smtClean="0"/>
              <a:t>() method , so that’s name is not accepting by </a:t>
            </a:r>
            <a:r>
              <a:rPr lang="en-US" dirty="0" err="1" smtClean="0"/>
              <a:t>readLine</a:t>
            </a:r>
            <a:r>
              <a:rPr lang="en-US" dirty="0" smtClean="0"/>
              <a:t> method as it is containing already \n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32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represents data given to a program.</a:t>
            </a:r>
          </a:p>
          <a:p>
            <a:r>
              <a:rPr lang="en-US" dirty="0" smtClean="0"/>
              <a:t>Output represents data displayed as a result of program.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(); both these statements are used to display the output on the screen.</a:t>
            </a:r>
          </a:p>
          <a:p>
            <a:r>
              <a:rPr lang="en-US" dirty="0" smtClean="0"/>
              <a:t>Input can be given directly inside the program or outside through the keyboard also.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30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two ways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solution is to use  </a:t>
            </a:r>
            <a:r>
              <a:rPr lang="en-US" dirty="0" err="1" smtClean="0"/>
              <a:t>readLine</a:t>
            </a:r>
            <a:r>
              <a:rPr lang="en-US" dirty="0" smtClean="0"/>
              <a:t>() to accept single character while accepting the gender of Employee.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(“Enter the gender(M/F));</a:t>
            </a:r>
          </a:p>
          <a:p>
            <a:r>
              <a:rPr lang="en-US" dirty="0"/>
              <a:t> </a:t>
            </a:r>
            <a:r>
              <a:rPr lang="en-US" dirty="0" smtClean="0"/>
              <a:t>char gender= </a:t>
            </a:r>
            <a:r>
              <a:rPr lang="en-US" dirty="0" err="1" smtClean="0"/>
              <a:t>br.readLine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(0);</a:t>
            </a:r>
          </a:p>
          <a:p>
            <a:r>
              <a:rPr lang="en-US" dirty="0" smtClean="0"/>
              <a:t>In the above statement, we are first accepting the input gender as a string. </a:t>
            </a:r>
            <a:r>
              <a:rPr lang="en-US" dirty="0" err="1" smtClean="0"/>
              <a:t>i.e,M</a:t>
            </a:r>
            <a:r>
              <a:rPr lang="en-US" dirty="0" smtClean="0"/>
              <a:t>\n using </a:t>
            </a:r>
            <a:r>
              <a:rPr lang="en-US" dirty="0" err="1" smtClean="0"/>
              <a:t>readLine</a:t>
            </a:r>
            <a:r>
              <a:rPr lang="en-US" dirty="0" smtClean="0"/>
              <a:t>(). Then we will </a:t>
            </a:r>
            <a:r>
              <a:rPr lang="en-US" dirty="0" err="1" smtClean="0"/>
              <a:t>retreiving</a:t>
            </a:r>
            <a:r>
              <a:rPr lang="en-US" dirty="0" smtClean="0"/>
              <a:t> 0</a:t>
            </a:r>
            <a:r>
              <a:rPr lang="en-US" baseline="30000" dirty="0" smtClean="0"/>
              <a:t>th</a:t>
            </a:r>
            <a:r>
              <a:rPr lang="en-US" dirty="0" smtClean="0"/>
              <a:t> character </a:t>
            </a:r>
            <a:r>
              <a:rPr lang="en-US" dirty="0" err="1" smtClean="0"/>
              <a:t>i.e</a:t>
            </a:r>
            <a:r>
              <a:rPr lang="en-US" dirty="0" smtClean="0"/>
              <a:t> only M from it and returning it to gender variable.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1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Clearing the \n code from </a:t>
            </a:r>
            <a:r>
              <a:rPr lang="en-US" dirty="0" err="1" smtClean="0"/>
              <a:t>BufferedReader</a:t>
            </a:r>
            <a:r>
              <a:rPr lang="en-US" dirty="0" smtClean="0"/>
              <a:t> object so that the character is not carried into next </a:t>
            </a:r>
            <a:r>
              <a:rPr lang="en-US" dirty="0" err="1" smtClean="0"/>
              <a:t>readLine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We can use skip() method of </a:t>
            </a:r>
            <a:r>
              <a:rPr lang="en-US" dirty="0" err="1" smtClean="0"/>
              <a:t>BufferedReader</a:t>
            </a:r>
            <a:r>
              <a:rPr lang="en-US" dirty="0" smtClean="0"/>
              <a:t>, which helps in skipping a specified number of characters. </a:t>
            </a:r>
            <a:endParaRPr lang="en-US" dirty="0"/>
          </a:p>
          <a:p>
            <a:r>
              <a:rPr lang="en-US" dirty="0" smtClean="0"/>
              <a:t>Suppose we take \n two characters, now to skip them, we can write </a:t>
            </a:r>
            <a:r>
              <a:rPr lang="en-US" dirty="0" err="1" smtClean="0"/>
              <a:t>br.skip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From the above program we can understand that in java we want to access input, we can accept only one input at a time.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20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/>
              <a:t>package com.InputOutput.in;</a:t>
            </a:r>
          </a:p>
          <a:p>
            <a:endParaRPr lang="en-US" sz="900" dirty="0"/>
          </a:p>
          <a:p>
            <a:r>
              <a:rPr lang="en-US" sz="900" dirty="0"/>
              <a:t>import java.io.*;</a:t>
            </a:r>
          </a:p>
          <a:p>
            <a:r>
              <a:rPr lang="en-US" sz="900" dirty="0"/>
              <a:t>import </a:t>
            </a:r>
            <a:r>
              <a:rPr lang="en-US" sz="900" dirty="0" err="1"/>
              <a:t>java.io.InputStreamReader</a:t>
            </a:r>
            <a:r>
              <a:rPr lang="en-US" sz="900" dirty="0"/>
              <a:t>;</a:t>
            </a:r>
          </a:p>
          <a:p>
            <a:r>
              <a:rPr lang="en-US" sz="900" dirty="0"/>
              <a:t>//  Accepting and displaying employee details</a:t>
            </a:r>
          </a:p>
          <a:p>
            <a:r>
              <a:rPr lang="en-US" sz="900" dirty="0"/>
              <a:t>public class </a:t>
            </a:r>
            <a:r>
              <a:rPr lang="en-US" sz="900" dirty="0" err="1"/>
              <a:t>EmpData</a:t>
            </a:r>
            <a:r>
              <a:rPr lang="en-US" sz="900" dirty="0"/>
              <a:t> {</a:t>
            </a:r>
          </a:p>
          <a:p>
            <a:endParaRPr lang="en-US" sz="900" dirty="0"/>
          </a:p>
          <a:p>
            <a:r>
              <a:rPr lang="en-US" sz="900" dirty="0"/>
              <a:t>	public static void main(String[] </a:t>
            </a:r>
            <a:r>
              <a:rPr lang="en-US" sz="900" dirty="0" err="1"/>
              <a:t>args</a:t>
            </a:r>
            <a:r>
              <a:rPr lang="en-US" sz="900" dirty="0"/>
              <a:t>) throws </a:t>
            </a:r>
            <a:r>
              <a:rPr lang="en-US" sz="900" dirty="0" err="1"/>
              <a:t>IOException</a:t>
            </a:r>
            <a:r>
              <a:rPr lang="en-US" sz="900" dirty="0"/>
              <a:t> {</a:t>
            </a:r>
          </a:p>
          <a:p>
            <a:r>
              <a:rPr lang="en-US" sz="900" dirty="0"/>
              <a:t>		</a:t>
            </a:r>
            <a:r>
              <a:rPr lang="en-US" sz="900" dirty="0" err="1"/>
              <a:t>InputStreamReader</a:t>
            </a:r>
            <a:r>
              <a:rPr lang="en-US" sz="900" dirty="0"/>
              <a:t> </a:t>
            </a:r>
            <a:r>
              <a:rPr lang="en-US" sz="900" dirty="0" err="1"/>
              <a:t>obj</a:t>
            </a:r>
            <a:r>
              <a:rPr lang="en-US" sz="900" dirty="0"/>
              <a:t> = new </a:t>
            </a:r>
            <a:r>
              <a:rPr lang="en-US" sz="900" dirty="0" err="1"/>
              <a:t>InputStreamReader</a:t>
            </a:r>
            <a:r>
              <a:rPr lang="en-US" sz="900" dirty="0"/>
              <a:t>(System.in);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BufferedReader</a:t>
            </a:r>
            <a:r>
              <a:rPr lang="en-US" sz="900" dirty="0"/>
              <a:t> </a:t>
            </a:r>
            <a:r>
              <a:rPr lang="en-US" sz="900" dirty="0" err="1"/>
              <a:t>br</a:t>
            </a:r>
            <a:r>
              <a:rPr lang="en-US" sz="900" dirty="0"/>
              <a:t> = new </a:t>
            </a:r>
            <a:r>
              <a:rPr lang="en-US" sz="900" dirty="0" err="1"/>
              <a:t>BufferedReader</a:t>
            </a:r>
            <a:r>
              <a:rPr lang="en-US" sz="900" dirty="0"/>
              <a:t>(</a:t>
            </a:r>
            <a:r>
              <a:rPr lang="en-US" sz="900" dirty="0" err="1"/>
              <a:t>obj</a:t>
            </a:r>
            <a:r>
              <a:rPr lang="en-US" sz="900" dirty="0"/>
              <a:t>);</a:t>
            </a:r>
          </a:p>
          <a:p>
            <a:r>
              <a:rPr lang="en-US" sz="900" dirty="0"/>
              <a:t>		//Accept employee details.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("Enter ID :");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</a:t>
            </a:r>
            <a:r>
              <a:rPr lang="en-US" sz="900" dirty="0" err="1"/>
              <a:t>int</a:t>
            </a:r>
            <a:r>
              <a:rPr lang="en-US" sz="900" dirty="0"/>
              <a:t> id = </a:t>
            </a:r>
            <a:r>
              <a:rPr lang="en-US" sz="900" dirty="0" err="1"/>
              <a:t>Integer.parseInt</a:t>
            </a:r>
            <a:r>
              <a:rPr lang="en-US" sz="900" dirty="0"/>
              <a:t>(</a:t>
            </a:r>
            <a:r>
              <a:rPr lang="en-US" sz="900" dirty="0" err="1"/>
              <a:t>br.readLine</a:t>
            </a:r>
            <a:r>
              <a:rPr lang="en-US" sz="900" dirty="0"/>
              <a:t>());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("Enter gender M/F :");</a:t>
            </a:r>
          </a:p>
          <a:p>
            <a:r>
              <a:rPr lang="en-US" sz="900" dirty="0"/>
              <a:t>		char gender=(char)</a:t>
            </a:r>
            <a:r>
              <a:rPr lang="en-US" sz="900" dirty="0" err="1"/>
              <a:t>br.read</a:t>
            </a:r>
            <a:r>
              <a:rPr lang="en-US" sz="900" dirty="0"/>
              <a:t>();</a:t>
            </a:r>
          </a:p>
          <a:p>
            <a:r>
              <a:rPr lang="en-US" sz="900" dirty="0"/>
              <a:t>		//char gender = </a:t>
            </a:r>
            <a:r>
              <a:rPr lang="en-US" sz="900" dirty="0" err="1"/>
              <a:t>br.readLine</a:t>
            </a:r>
            <a:r>
              <a:rPr lang="en-US" sz="900" dirty="0"/>
              <a:t>().</a:t>
            </a:r>
            <a:r>
              <a:rPr lang="en-US" sz="900" dirty="0" err="1"/>
              <a:t>charAt</a:t>
            </a:r>
            <a:r>
              <a:rPr lang="en-US" sz="900" dirty="0"/>
              <a:t>(0);</a:t>
            </a:r>
          </a:p>
          <a:p>
            <a:r>
              <a:rPr lang="en-US" sz="900" dirty="0"/>
              <a:t>		//</a:t>
            </a:r>
            <a:r>
              <a:rPr lang="en-US" sz="900" dirty="0" err="1"/>
              <a:t>br.skip</a:t>
            </a:r>
            <a:r>
              <a:rPr lang="en-US" sz="900" dirty="0"/>
              <a:t>(2);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("Enter name :");</a:t>
            </a:r>
          </a:p>
          <a:p>
            <a:r>
              <a:rPr lang="en-US" sz="900" dirty="0"/>
              <a:t>		String name= </a:t>
            </a:r>
            <a:r>
              <a:rPr lang="en-US" sz="900" dirty="0" err="1"/>
              <a:t>br.readLine</a:t>
            </a:r>
            <a:r>
              <a:rPr lang="en-US" sz="900" dirty="0"/>
              <a:t>();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// display the employee details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("ID :"+id);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("Gender :"+gender);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System.out.println</a:t>
            </a:r>
            <a:r>
              <a:rPr lang="en-US" sz="900" dirty="0"/>
              <a:t>("Name :"+name);</a:t>
            </a:r>
          </a:p>
          <a:p>
            <a:r>
              <a:rPr lang="en-US" sz="900" dirty="0"/>
              <a:t>		</a:t>
            </a:r>
          </a:p>
          <a:p>
            <a:endParaRPr lang="en-US" sz="900" dirty="0"/>
          </a:p>
          <a:p>
            <a:r>
              <a:rPr lang="en-US" sz="900" dirty="0"/>
              <a:t>	}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98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Autofit/>
          </a:bodyPr>
          <a:lstStyle/>
          <a:p>
            <a:r>
              <a:rPr lang="en-US" sz="900" dirty="0"/>
              <a:t>package com.InputOutput.in;</a:t>
            </a:r>
          </a:p>
          <a:p>
            <a:r>
              <a:rPr lang="en-US" sz="900" dirty="0"/>
              <a:t>import java.io.*;</a:t>
            </a:r>
          </a:p>
          <a:p>
            <a:r>
              <a:rPr lang="en-US" sz="900" dirty="0"/>
              <a:t>import </a:t>
            </a:r>
            <a:r>
              <a:rPr lang="en-US" sz="900" dirty="0" err="1"/>
              <a:t>java.util</a:t>
            </a:r>
            <a:r>
              <a:rPr lang="en-US" sz="900" dirty="0"/>
              <a:t>.*;</a:t>
            </a:r>
          </a:p>
          <a:p>
            <a:endParaRPr lang="en-US" sz="900" dirty="0"/>
          </a:p>
          <a:p>
            <a:r>
              <a:rPr lang="en-US" sz="900" dirty="0"/>
              <a:t>public class </a:t>
            </a:r>
            <a:r>
              <a:rPr lang="en-US" sz="900" dirty="0" err="1"/>
              <a:t>Multiple_Inputs</a:t>
            </a:r>
            <a:r>
              <a:rPr lang="en-US" sz="900" dirty="0"/>
              <a:t> {</a:t>
            </a:r>
          </a:p>
          <a:p>
            <a:endParaRPr lang="en-US" sz="900" dirty="0"/>
          </a:p>
          <a:p>
            <a:r>
              <a:rPr lang="en-US" sz="900" dirty="0"/>
              <a:t>	public static void main(String[] </a:t>
            </a:r>
            <a:r>
              <a:rPr lang="en-US" sz="900" dirty="0" err="1"/>
              <a:t>args</a:t>
            </a:r>
            <a:r>
              <a:rPr lang="en-US" sz="900" dirty="0"/>
              <a:t>) throws </a:t>
            </a:r>
            <a:r>
              <a:rPr lang="en-US" sz="900" dirty="0" err="1"/>
              <a:t>IOException</a:t>
            </a:r>
            <a:r>
              <a:rPr lang="en-US" sz="900" dirty="0"/>
              <a:t> {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InputStreamReader</a:t>
            </a:r>
            <a:r>
              <a:rPr lang="en-US" sz="900" dirty="0"/>
              <a:t> </a:t>
            </a:r>
            <a:r>
              <a:rPr lang="en-US" sz="900" dirty="0" err="1"/>
              <a:t>obj</a:t>
            </a:r>
            <a:r>
              <a:rPr lang="en-US" sz="900" dirty="0"/>
              <a:t> = new </a:t>
            </a:r>
            <a:r>
              <a:rPr lang="en-US" sz="900" dirty="0" err="1"/>
              <a:t>InputStreamReader</a:t>
            </a:r>
            <a:r>
              <a:rPr lang="en-US" sz="900" dirty="0"/>
              <a:t>(System.in);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BufferedReader</a:t>
            </a:r>
            <a:r>
              <a:rPr lang="en-US" sz="900" dirty="0"/>
              <a:t> </a:t>
            </a:r>
            <a:r>
              <a:rPr lang="en-US" sz="900" dirty="0" err="1"/>
              <a:t>br</a:t>
            </a:r>
            <a:r>
              <a:rPr lang="en-US" sz="900" dirty="0"/>
              <a:t> = new </a:t>
            </a:r>
            <a:r>
              <a:rPr lang="en-US" sz="900" dirty="0" err="1"/>
              <a:t>BufferedReader</a:t>
            </a:r>
            <a:r>
              <a:rPr lang="en-US" sz="900" dirty="0"/>
              <a:t>(</a:t>
            </a:r>
            <a:r>
              <a:rPr lang="en-US" sz="900" dirty="0" err="1"/>
              <a:t>obj</a:t>
            </a:r>
            <a:r>
              <a:rPr lang="en-US" sz="900" dirty="0"/>
              <a:t>);                                                       </a:t>
            </a:r>
          </a:p>
          <a:p>
            <a:r>
              <a:rPr lang="en-US" sz="900" dirty="0"/>
              <a:t>// ask for input - </a:t>
            </a:r>
            <a:r>
              <a:rPr lang="en-US" sz="900" dirty="0" err="1"/>
              <a:t>seperated</a:t>
            </a:r>
            <a:r>
              <a:rPr lang="en-US" sz="900" dirty="0"/>
              <a:t> by commas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System.out.println</a:t>
            </a:r>
            <a:r>
              <a:rPr lang="en-US" sz="900" dirty="0"/>
              <a:t>("Enter name ,age, salary :");</a:t>
            </a:r>
          </a:p>
          <a:p>
            <a:r>
              <a:rPr lang="en-US" sz="900" dirty="0"/>
              <a:t>		 </a:t>
            </a:r>
          </a:p>
          <a:p>
            <a:r>
              <a:rPr lang="en-US" sz="900" dirty="0"/>
              <a:t>		 // accept input into string</a:t>
            </a:r>
          </a:p>
          <a:p>
            <a:r>
              <a:rPr lang="en-US" sz="900" dirty="0"/>
              <a:t>		 String </a:t>
            </a:r>
            <a:r>
              <a:rPr lang="en-US" sz="900" dirty="0" err="1"/>
              <a:t>str</a:t>
            </a:r>
            <a:r>
              <a:rPr lang="en-US" sz="900" dirty="0"/>
              <a:t>= </a:t>
            </a:r>
            <a:r>
              <a:rPr lang="en-US" sz="900" dirty="0" err="1"/>
              <a:t>br.readLine</a:t>
            </a:r>
            <a:r>
              <a:rPr lang="en-US" sz="900" dirty="0"/>
              <a:t>();</a:t>
            </a:r>
          </a:p>
          <a:p>
            <a:r>
              <a:rPr lang="en-US" sz="900" dirty="0"/>
              <a:t>		 // use </a:t>
            </a:r>
            <a:r>
              <a:rPr lang="en-US" sz="900" dirty="0" err="1"/>
              <a:t>StringTokenizer</a:t>
            </a:r>
            <a:r>
              <a:rPr lang="en-US" sz="900" dirty="0"/>
              <a:t> to split input as commas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StringTokenizer</a:t>
            </a:r>
            <a:r>
              <a:rPr lang="en-US" sz="900" dirty="0"/>
              <a:t> </a:t>
            </a:r>
            <a:r>
              <a:rPr lang="en-US" sz="900" dirty="0" err="1"/>
              <a:t>st</a:t>
            </a:r>
            <a:r>
              <a:rPr lang="en-US" sz="900" dirty="0"/>
              <a:t> = new </a:t>
            </a:r>
            <a:r>
              <a:rPr lang="en-US" sz="900" dirty="0" err="1"/>
              <a:t>StringTokenizer</a:t>
            </a:r>
            <a:r>
              <a:rPr lang="en-US" sz="900" dirty="0"/>
              <a:t>(</a:t>
            </a:r>
            <a:r>
              <a:rPr lang="en-US" sz="900" dirty="0" err="1"/>
              <a:t>str</a:t>
            </a:r>
            <a:r>
              <a:rPr lang="en-US" sz="900" dirty="0"/>
              <a:t>, ",");</a:t>
            </a:r>
          </a:p>
          <a:p>
            <a:r>
              <a:rPr lang="en-US" sz="900" dirty="0"/>
              <a:t>		 // Now we will have 3 tokens as strings</a:t>
            </a:r>
          </a:p>
          <a:p>
            <a:r>
              <a:rPr lang="en-US" sz="900" dirty="0"/>
              <a:t>		 //first token </a:t>
            </a:r>
            <a:r>
              <a:rPr lang="en-US" sz="900" dirty="0" err="1"/>
              <a:t>respresents</a:t>
            </a:r>
            <a:r>
              <a:rPr lang="en-US" sz="900" dirty="0"/>
              <a:t> name, second one age, third one salary</a:t>
            </a:r>
          </a:p>
          <a:p>
            <a:r>
              <a:rPr lang="en-US" sz="900" dirty="0"/>
              <a:t>		 String s1=</a:t>
            </a:r>
            <a:r>
              <a:rPr lang="en-US" sz="900" dirty="0" err="1"/>
              <a:t>st.nextToken</a:t>
            </a:r>
            <a:r>
              <a:rPr lang="en-US" sz="900" dirty="0"/>
              <a:t>();</a:t>
            </a:r>
          </a:p>
          <a:p>
            <a:r>
              <a:rPr lang="en-US" sz="900" dirty="0"/>
              <a:t>		 String s2=</a:t>
            </a:r>
            <a:r>
              <a:rPr lang="en-US" sz="900" dirty="0" err="1"/>
              <a:t>st.nextToken</a:t>
            </a:r>
            <a:r>
              <a:rPr lang="en-US" sz="900" dirty="0"/>
              <a:t>();</a:t>
            </a:r>
          </a:p>
          <a:p>
            <a:r>
              <a:rPr lang="en-US" sz="900" dirty="0"/>
              <a:t>		 String s3=</a:t>
            </a:r>
            <a:r>
              <a:rPr lang="en-US" sz="900" dirty="0" err="1"/>
              <a:t>st.nextToken</a:t>
            </a:r>
            <a:r>
              <a:rPr lang="en-US" sz="900" dirty="0"/>
              <a:t>();</a:t>
            </a:r>
          </a:p>
          <a:p>
            <a:r>
              <a:rPr lang="en-US" sz="900" dirty="0"/>
              <a:t>		 // trim any spaces before and after tokens</a:t>
            </a:r>
          </a:p>
          <a:p>
            <a:r>
              <a:rPr lang="en-US" sz="900" dirty="0"/>
              <a:t>		 s1=s1.trim();</a:t>
            </a:r>
          </a:p>
          <a:p>
            <a:r>
              <a:rPr lang="en-US" sz="900" dirty="0"/>
              <a:t>		 s2=s2.trim();</a:t>
            </a:r>
          </a:p>
          <a:p>
            <a:r>
              <a:rPr lang="en-US" sz="900" dirty="0"/>
              <a:t>		 s3=s3.trim();</a:t>
            </a:r>
          </a:p>
          <a:p>
            <a:r>
              <a:rPr lang="en-US" sz="900" dirty="0"/>
              <a:t>		 </a:t>
            </a:r>
          </a:p>
          <a:p>
            <a:r>
              <a:rPr lang="en-US" sz="900" dirty="0"/>
              <a:t>		 // Convert s1 into string ,s2 into </a:t>
            </a:r>
            <a:r>
              <a:rPr lang="en-US" sz="900" dirty="0" err="1"/>
              <a:t>int</a:t>
            </a:r>
            <a:r>
              <a:rPr lang="en-US" sz="900" dirty="0"/>
              <a:t> and s3 into float.</a:t>
            </a:r>
          </a:p>
          <a:p>
            <a:r>
              <a:rPr lang="en-US" sz="900" dirty="0"/>
              <a:t>		 String name = s1;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int</a:t>
            </a:r>
            <a:r>
              <a:rPr lang="en-US" sz="900" dirty="0"/>
              <a:t> age = </a:t>
            </a:r>
            <a:r>
              <a:rPr lang="en-US" sz="900" dirty="0" err="1"/>
              <a:t>Integer.parseInt</a:t>
            </a:r>
            <a:r>
              <a:rPr lang="en-US" sz="900" dirty="0"/>
              <a:t>(s2);</a:t>
            </a:r>
          </a:p>
          <a:p>
            <a:r>
              <a:rPr lang="en-US" sz="900" dirty="0"/>
              <a:t>		 float </a:t>
            </a:r>
            <a:r>
              <a:rPr lang="en-US" sz="900" dirty="0" err="1"/>
              <a:t>sal</a:t>
            </a:r>
            <a:r>
              <a:rPr lang="en-US" sz="900" dirty="0"/>
              <a:t>= </a:t>
            </a:r>
            <a:r>
              <a:rPr lang="en-US" sz="900" dirty="0" err="1"/>
              <a:t>Float.parseFloat</a:t>
            </a:r>
            <a:r>
              <a:rPr lang="en-US" sz="900" dirty="0"/>
              <a:t>(s3);</a:t>
            </a:r>
          </a:p>
          <a:p>
            <a:r>
              <a:rPr lang="en-US" sz="900" dirty="0"/>
              <a:t>		 </a:t>
            </a:r>
          </a:p>
          <a:p>
            <a:r>
              <a:rPr lang="en-US" sz="900" dirty="0"/>
              <a:t>		 // Display the entered Data.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System.out.println</a:t>
            </a:r>
            <a:r>
              <a:rPr lang="en-US" sz="900" dirty="0"/>
              <a:t>("Name " +name);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System.out.println</a:t>
            </a:r>
            <a:r>
              <a:rPr lang="en-US" sz="900" dirty="0"/>
              <a:t>("Age  " +age);</a:t>
            </a:r>
          </a:p>
          <a:p>
            <a:r>
              <a:rPr lang="en-US" sz="900" dirty="0"/>
              <a:t>		 </a:t>
            </a:r>
            <a:r>
              <a:rPr lang="en-US" sz="900" dirty="0" err="1"/>
              <a:t>System.out.println</a:t>
            </a:r>
            <a:r>
              <a:rPr lang="en-US" sz="900" dirty="0"/>
              <a:t>("Salary " +</a:t>
            </a:r>
            <a:r>
              <a:rPr lang="en-US" sz="900" dirty="0" err="1"/>
              <a:t>sal</a:t>
            </a:r>
            <a:r>
              <a:rPr lang="en-US" sz="900" dirty="0"/>
              <a:t>);</a:t>
            </a:r>
          </a:p>
          <a:p>
            <a:r>
              <a:rPr lang="en-US" sz="900" dirty="0"/>
              <a:t>		 </a:t>
            </a:r>
          </a:p>
          <a:p>
            <a:endParaRPr lang="en-US" sz="900" dirty="0"/>
          </a:p>
          <a:p>
            <a:r>
              <a:rPr lang="en-US" sz="900" dirty="0"/>
              <a:t>	}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1967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Accepting Different types of inputs in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simulate </a:t>
            </a:r>
            <a:r>
              <a:rPr lang="en-US" dirty="0" err="1" smtClean="0"/>
              <a:t>scanf</a:t>
            </a:r>
            <a:r>
              <a:rPr lang="en-US" dirty="0" smtClean="0"/>
              <a:t>() of C language in java. Where we can receive several inputs at a time in a single line.</a:t>
            </a:r>
          </a:p>
          <a:p>
            <a:r>
              <a:rPr lang="en-US" dirty="0" smtClean="0"/>
              <a:t>To achieve the effect of </a:t>
            </a:r>
            <a:r>
              <a:rPr lang="en-US" dirty="0" err="1" smtClean="0"/>
              <a:t>scanf</a:t>
            </a:r>
            <a:r>
              <a:rPr lang="en-US" dirty="0" smtClean="0"/>
              <a:t>(), we can use </a:t>
            </a:r>
            <a:r>
              <a:rPr lang="en-US" dirty="0" err="1" smtClean="0"/>
              <a:t>StringTokenizer</a:t>
            </a:r>
            <a:r>
              <a:rPr lang="en-US" dirty="0" smtClean="0"/>
              <a:t> class of </a:t>
            </a:r>
            <a:r>
              <a:rPr lang="en-US" dirty="0" err="1" smtClean="0"/>
              <a:t>java.util</a:t>
            </a:r>
            <a:r>
              <a:rPr lang="en-US" dirty="0" smtClean="0"/>
              <a:t>(utility) package.</a:t>
            </a:r>
          </a:p>
          <a:p>
            <a:r>
              <a:rPr lang="en-US" dirty="0" err="1" smtClean="0"/>
              <a:t>StringTokenizer</a:t>
            </a:r>
            <a:r>
              <a:rPr lang="en-US" dirty="0" smtClean="0"/>
              <a:t> is useful to break a string into small pieces called tokens.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receive a string </a:t>
            </a:r>
            <a:r>
              <a:rPr lang="en-US" dirty="0" err="1" smtClean="0"/>
              <a:t>str</a:t>
            </a:r>
            <a:r>
              <a:rPr lang="en-US" dirty="0" smtClean="0"/>
              <a:t> from the keyboard, which contains different types of inputs.</a:t>
            </a:r>
          </a:p>
          <a:p>
            <a:r>
              <a:rPr lang="en-US" dirty="0" smtClean="0"/>
              <a:t>Assume that inputs are separated by commas.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Pass this </a:t>
            </a:r>
            <a:r>
              <a:rPr lang="en-US" dirty="0" err="1" smtClean="0"/>
              <a:t>str</a:t>
            </a:r>
            <a:r>
              <a:rPr lang="en-US" dirty="0" smtClean="0"/>
              <a:t> to </a:t>
            </a:r>
            <a:r>
              <a:rPr lang="en-US" dirty="0" err="1" smtClean="0"/>
              <a:t>StringTokenizer</a:t>
            </a:r>
            <a:r>
              <a:rPr lang="en-US" dirty="0" smtClean="0"/>
              <a:t> object, so that it will broken tiny to pieces whenever a comma is found. These tokens will be stored in </a:t>
            </a:r>
            <a:r>
              <a:rPr lang="en-US" dirty="0" err="1" smtClean="0"/>
              <a:t>StringTokenizer</a:t>
            </a:r>
            <a:r>
              <a:rPr lang="en-US" dirty="0" smtClean="0"/>
              <a:t> object </a:t>
            </a:r>
            <a:r>
              <a:rPr lang="en-US" dirty="0" err="1" smtClean="0"/>
              <a:t>st.</a:t>
            </a:r>
            <a:endParaRPr lang="en-US" dirty="0" smtClean="0"/>
          </a:p>
          <a:p>
            <a:r>
              <a:rPr lang="en-US" dirty="0" err="1" smtClean="0"/>
              <a:t>StringTokenizer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= new </a:t>
            </a:r>
            <a:r>
              <a:rPr lang="en-US" dirty="0" err="1" smtClean="0"/>
              <a:t>StringTokenizer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“,”);</a:t>
            </a:r>
          </a:p>
          <a:p>
            <a:r>
              <a:rPr lang="en-US" dirty="0" smtClean="0"/>
              <a:t>Collect the </a:t>
            </a:r>
            <a:r>
              <a:rPr lang="en-US" dirty="0" err="1" smtClean="0"/>
              <a:t>indivudual</a:t>
            </a:r>
            <a:r>
              <a:rPr lang="en-US" dirty="0" smtClean="0"/>
              <a:t> tokens from </a:t>
            </a:r>
            <a:r>
              <a:rPr lang="en-US" dirty="0" err="1" smtClean="0"/>
              <a:t>st</a:t>
            </a:r>
            <a:r>
              <a:rPr lang="en-US" dirty="0" smtClean="0"/>
              <a:t> using </a:t>
            </a:r>
            <a:r>
              <a:rPr lang="en-US" dirty="0" err="1" smtClean="0"/>
              <a:t>nextToken</a:t>
            </a:r>
            <a:r>
              <a:rPr lang="en-US" dirty="0" smtClean="0"/>
              <a:t>() method of </a:t>
            </a:r>
            <a:r>
              <a:rPr lang="en-US" dirty="0" err="1" smtClean="0"/>
              <a:t>StringTokenizer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String token = </a:t>
            </a:r>
            <a:r>
              <a:rPr lang="en-US" dirty="0" err="1" smtClean="0"/>
              <a:t>st.nextToken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02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Input with </a:t>
            </a:r>
            <a:r>
              <a:rPr lang="en-US" dirty="0" err="1" smtClean="0"/>
              <a:t>java.util.Scanner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We can use Scanner class of </a:t>
            </a:r>
            <a:r>
              <a:rPr lang="en-US" dirty="0" err="1" smtClean="0"/>
              <a:t>java.util</a:t>
            </a:r>
            <a:r>
              <a:rPr lang="en-US" dirty="0" smtClean="0"/>
              <a:t> package to read input from the keyboard or a text file.</a:t>
            </a:r>
          </a:p>
          <a:p>
            <a:r>
              <a:rPr lang="en-US" dirty="0" smtClean="0"/>
              <a:t>When the scanner class receives input, it can breaks it into several pieces called tokens. </a:t>
            </a:r>
          </a:p>
          <a:p>
            <a:r>
              <a:rPr lang="en-US" dirty="0" smtClean="0"/>
              <a:t>These tokens can be retrieved from the scanner object using the following methods.</a:t>
            </a:r>
          </a:p>
          <a:p>
            <a:r>
              <a:rPr lang="en-US" dirty="0"/>
              <a:t>n</a:t>
            </a:r>
            <a:r>
              <a:rPr lang="en-US" dirty="0" smtClean="0"/>
              <a:t>ext()-</a:t>
            </a:r>
            <a:r>
              <a:rPr lang="en-US" dirty="0" smtClean="0">
                <a:sym typeface="Wingdings" pitchFamily="2" charset="2"/>
              </a:rPr>
              <a:t> to read a string</a:t>
            </a:r>
          </a:p>
          <a:p>
            <a:r>
              <a:rPr lang="en-US" dirty="0" err="1" smtClean="0">
                <a:sym typeface="Wingdings" pitchFamily="2" charset="2"/>
              </a:rPr>
              <a:t>nextLine</a:t>
            </a:r>
            <a:r>
              <a:rPr lang="en-US" dirty="0" smtClean="0">
                <a:sym typeface="Wingdings" pitchFamily="2" charset="2"/>
              </a:rPr>
              <a:t>()– to read a string till the end of the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44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next.charAt</a:t>
            </a:r>
            <a:r>
              <a:rPr lang="en-US" dirty="0" smtClean="0"/>
              <a:t>(0)--- to read a single character.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nextByte</a:t>
            </a:r>
            <a:r>
              <a:rPr lang="en-US" dirty="0" smtClean="0"/>
              <a:t>()- to read byte value.</a:t>
            </a:r>
          </a:p>
          <a:p>
            <a:r>
              <a:rPr lang="en-US" dirty="0"/>
              <a:t> </a:t>
            </a:r>
            <a:r>
              <a:rPr lang="en-US" dirty="0" err="1" smtClean="0"/>
              <a:t>nextInt</a:t>
            </a:r>
            <a:r>
              <a:rPr lang="en-US" dirty="0" smtClean="0"/>
              <a:t>()- to read integer value.</a:t>
            </a:r>
          </a:p>
          <a:p>
            <a:r>
              <a:rPr lang="en-US" dirty="0" err="1" smtClean="0"/>
              <a:t>nextFloat</a:t>
            </a:r>
            <a:r>
              <a:rPr lang="en-US" dirty="0" smtClean="0"/>
              <a:t>()- to read float value.</a:t>
            </a:r>
          </a:p>
          <a:p>
            <a:r>
              <a:rPr lang="en-US" dirty="0" err="1" smtClean="0"/>
              <a:t>nextLong</a:t>
            </a:r>
            <a:r>
              <a:rPr lang="en-US" dirty="0" smtClean="0"/>
              <a:t>()- to read Long value.</a:t>
            </a:r>
          </a:p>
          <a:p>
            <a:r>
              <a:rPr lang="en-US" dirty="0" err="1" smtClean="0"/>
              <a:t>nextDouble</a:t>
            </a:r>
            <a:r>
              <a:rPr lang="en-US" dirty="0" smtClean="0"/>
              <a:t>()- to read double value.</a:t>
            </a:r>
          </a:p>
          <a:p>
            <a:r>
              <a:rPr lang="en-US" dirty="0" err="1" smtClean="0"/>
              <a:t>nextBoolean</a:t>
            </a:r>
            <a:r>
              <a:rPr lang="en-US" dirty="0" smtClean="0"/>
              <a:t>()- to read </a:t>
            </a:r>
            <a:r>
              <a:rPr lang="en-US" dirty="0" err="1" smtClean="0"/>
              <a:t>boolean</a:t>
            </a:r>
            <a:r>
              <a:rPr lang="en-US" dirty="0" smtClean="0"/>
              <a:t> value.</a:t>
            </a:r>
          </a:p>
          <a:p>
            <a:r>
              <a:rPr lang="en-US" dirty="0" smtClean="0"/>
              <a:t>To read input from the keyboard, we can use Scanner class as:</a:t>
            </a:r>
          </a:p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= new Scanner(System.in);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8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package com.InputOutput.in;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Scanner_class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id name salary");</a:t>
            </a:r>
          </a:p>
          <a:p>
            <a:r>
              <a:rPr lang="en-US" dirty="0"/>
              <a:t>Scanner </a:t>
            </a:r>
            <a:r>
              <a:rPr lang="en-US" u="sng" dirty="0" err="1"/>
              <a:t>sc</a:t>
            </a:r>
            <a:r>
              <a:rPr lang="en-US" u="sng" dirty="0"/>
              <a:t> =</a:t>
            </a:r>
            <a:r>
              <a:rPr lang="en-US" b="1" u="sng" dirty="0"/>
              <a:t>new Scanner(System.</a:t>
            </a:r>
            <a:r>
              <a:rPr lang="en-US" b="1" i="1" u="sng" dirty="0"/>
              <a:t>in);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id = </a:t>
            </a:r>
            <a:r>
              <a:rPr lang="en-US" b="1" dirty="0" err="1"/>
              <a:t>sc.nextInt</a:t>
            </a:r>
            <a:r>
              <a:rPr lang="en-US" b="1" dirty="0"/>
              <a:t>();</a:t>
            </a:r>
          </a:p>
          <a:p>
            <a:r>
              <a:rPr lang="en-US" dirty="0"/>
              <a:t>String name= 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r>
              <a:rPr lang="en-US" b="1" dirty="0"/>
              <a:t>float </a:t>
            </a:r>
            <a:r>
              <a:rPr lang="en-US" b="1" dirty="0" err="1"/>
              <a:t>sal</a:t>
            </a:r>
            <a:r>
              <a:rPr lang="en-US" b="1" dirty="0"/>
              <a:t> = </a:t>
            </a:r>
            <a:r>
              <a:rPr lang="en-US" b="1" dirty="0" err="1"/>
              <a:t>sc.nextFloat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("Id= "+id);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("Name= "+name);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("Salary= "+</a:t>
            </a:r>
            <a:r>
              <a:rPr lang="en-US" b="1" i="1" dirty="0" err="1"/>
              <a:t>sal</a:t>
            </a:r>
            <a:r>
              <a:rPr lang="en-US" b="1" i="1" dirty="0"/>
              <a:t>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sc.close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sc.nexLine</a:t>
            </a:r>
            <a:r>
              <a:rPr lang="en-US" dirty="0" smtClean="0"/>
              <a:t>(); as dummy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public class First {</a:t>
            </a:r>
          </a:p>
          <a:p>
            <a:endParaRPr lang="en-US" dirty="0" smtClean="0"/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dirty="0" smtClean="0"/>
              <a:t>// </a:t>
            </a:r>
            <a:r>
              <a:rPr lang="en-US" b="1" dirty="0" smtClean="0"/>
              <a:t>TODO Auto-generated method stub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("Enter id name salary");</a:t>
            </a:r>
          </a:p>
          <a:p>
            <a:r>
              <a:rPr lang="en-US" dirty="0" smtClean="0"/>
              <a:t>Scanner </a:t>
            </a:r>
            <a:r>
              <a:rPr lang="en-US" u="sng" dirty="0" smtClean="0"/>
              <a:t>sc =</a:t>
            </a:r>
            <a:r>
              <a:rPr lang="en-US" b="1" u="sng" dirty="0" smtClean="0"/>
              <a:t>new Scanner(</a:t>
            </a:r>
            <a:r>
              <a:rPr lang="en-US" b="1" u="sng" dirty="0" err="1" smtClean="0"/>
              <a:t>System.</a:t>
            </a:r>
            <a:r>
              <a:rPr lang="en-US" b="1" i="1" u="sng" dirty="0" err="1" smtClean="0"/>
              <a:t>in</a:t>
            </a:r>
            <a:r>
              <a:rPr lang="en-US" b="1" i="1" u="sng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id = </a:t>
            </a:r>
            <a:r>
              <a:rPr lang="en-US" b="1" dirty="0" err="1" smtClean="0"/>
              <a:t>sc.nextInt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sc.nextLine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String name= </a:t>
            </a:r>
            <a:r>
              <a:rPr lang="en-US" dirty="0" err="1" smtClean="0"/>
              <a:t>sc.nextLine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float </a:t>
            </a:r>
            <a:r>
              <a:rPr lang="en-US" b="1" dirty="0" err="1" smtClean="0"/>
              <a:t>sal</a:t>
            </a:r>
            <a:r>
              <a:rPr lang="en-US" b="1" dirty="0" smtClean="0"/>
              <a:t> = </a:t>
            </a:r>
            <a:r>
              <a:rPr lang="en-US" b="1" dirty="0" err="1" smtClean="0"/>
              <a:t>sc.nextFloat</a:t>
            </a:r>
            <a:r>
              <a:rPr lang="en-US" b="1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("Id= "+id);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("Name= "+name);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("Salary= "+</a:t>
            </a:r>
            <a:r>
              <a:rPr lang="en-US" b="1" i="1" dirty="0" err="1" smtClean="0"/>
              <a:t>sal</a:t>
            </a:r>
            <a:r>
              <a:rPr lang="en-US" b="1" i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sc.close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a =10;</a:t>
            </a:r>
          </a:p>
          <a:p>
            <a:r>
              <a:rPr lang="en-US" dirty="0" smtClean="0"/>
              <a:t> b=15;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c=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Even if we run the program several times the same output will come. If we take input in program directly.</a:t>
            </a:r>
          </a:p>
          <a:p>
            <a:r>
              <a:rPr lang="en-US" dirty="0" smtClean="0"/>
              <a:t>If we want to extend this code to different numbers. We should first accept the data from keyboard and use it in a program.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74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output with </a:t>
            </a:r>
            <a:r>
              <a:rPr lang="en-US" dirty="0" err="1" smtClean="0"/>
              <a:t>System.out.printf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f</a:t>
            </a:r>
            <a:r>
              <a:rPr lang="en-US" dirty="0" smtClean="0"/>
              <a:t>ormat and display the output, </a:t>
            </a:r>
            <a:r>
              <a:rPr lang="en-US" dirty="0" err="1" smtClean="0"/>
              <a:t>printf</a:t>
            </a:r>
            <a:r>
              <a:rPr lang="en-US" dirty="0" smtClean="0"/>
              <a:t>() method is available in </a:t>
            </a:r>
            <a:r>
              <a:rPr lang="en-US" dirty="0" err="1" smtClean="0"/>
              <a:t>PrintStream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printf</a:t>
            </a:r>
            <a:r>
              <a:rPr lang="en-US" dirty="0" smtClean="0"/>
              <a:t>() function in c.</a:t>
            </a:r>
          </a:p>
          <a:p>
            <a:r>
              <a:rPr lang="en-US" dirty="0" smtClean="0"/>
              <a:t>We know </a:t>
            </a:r>
            <a:r>
              <a:rPr lang="en-US" dirty="0" err="1" smtClean="0"/>
              <a:t>System.out</a:t>
            </a:r>
            <a:r>
              <a:rPr lang="en-US" dirty="0" smtClean="0"/>
              <a:t> returns </a:t>
            </a:r>
            <a:r>
              <a:rPr lang="en-US" dirty="0" err="1" smtClean="0"/>
              <a:t>PrintStream</a:t>
            </a:r>
            <a:r>
              <a:rPr lang="en-US" dirty="0" smtClean="0"/>
              <a:t> class object.</a:t>
            </a:r>
          </a:p>
          <a:p>
            <a:endParaRPr lang="en-US" dirty="0"/>
          </a:p>
          <a:p>
            <a:r>
              <a:rPr lang="en-US" dirty="0" err="1" smtClean="0"/>
              <a:t>System.out.printf</a:t>
            </a:r>
            <a:r>
              <a:rPr lang="en-US" dirty="0" smtClean="0"/>
              <a:t>(“Salary= %f”, </a:t>
            </a:r>
            <a:r>
              <a:rPr lang="en-US" dirty="0" err="1" smtClean="0"/>
              <a:t>sal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65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smtClean="0"/>
              <a:t>() method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package com.InputOutput.in;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Printf_C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String s1="Hello";</a:t>
            </a:r>
          </a:p>
          <a:p>
            <a:r>
              <a:rPr lang="en-US" b="1" dirty="0" err="1"/>
              <a:t>int</a:t>
            </a:r>
            <a:r>
              <a:rPr lang="en-US" b="1" dirty="0"/>
              <a:t> n = 65;</a:t>
            </a:r>
          </a:p>
          <a:p>
            <a:r>
              <a:rPr lang="en-US" b="1" dirty="0"/>
              <a:t>float f=15.45f;</a:t>
            </a:r>
          </a:p>
          <a:p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b="1" i="1" dirty="0" err="1"/>
              <a:t>out.printf</a:t>
            </a:r>
            <a:r>
              <a:rPr lang="en-US" b="1" i="1" dirty="0"/>
              <a:t>("String = %</a:t>
            </a:r>
            <a:r>
              <a:rPr lang="en-US" b="1" i="1" dirty="0" err="1"/>
              <a:t>s%nnum</a:t>
            </a:r>
            <a:r>
              <a:rPr lang="en-US" b="1" i="1" dirty="0"/>
              <a:t>= %</a:t>
            </a:r>
            <a:r>
              <a:rPr lang="en-US" b="1" i="1" dirty="0" err="1"/>
              <a:t>d%nfloat</a:t>
            </a:r>
            <a:r>
              <a:rPr lang="en-US" b="1" i="1" dirty="0"/>
              <a:t>= %f", s1,n,f);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89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Input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stream is required to accept input from the keyboard.</a:t>
            </a:r>
          </a:p>
          <a:p>
            <a:r>
              <a:rPr lang="en-US" dirty="0" smtClean="0"/>
              <a:t>A stream represents flow of data from one place to another place.</a:t>
            </a:r>
          </a:p>
          <a:p>
            <a:r>
              <a:rPr lang="en-US" dirty="0" smtClean="0"/>
              <a:t>It’s like a water-pipe  carries water from one place to another places,</a:t>
            </a:r>
          </a:p>
          <a:p>
            <a:r>
              <a:rPr lang="en-US" dirty="0" smtClean="0"/>
              <a:t>Like stream carries data from one place to another place.</a:t>
            </a:r>
          </a:p>
          <a:p>
            <a:r>
              <a:rPr lang="en-US" dirty="0" smtClean="0"/>
              <a:t>A stream can carry data from keyboard to memory or from memory to printer or from memory to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5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stream is always required if we want move data from one place to another.</a:t>
            </a:r>
          </a:p>
          <a:p>
            <a:r>
              <a:rPr lang="en-US" dirty="0" smtClean="0"/>
              <a:t>Basically two types of streams:</a:t>
            </a:r>
          </a:p>
          <a:p>
            <a:r>
              <a:rPr lang="en-US" dirty="0" smtClean="0"/>
              <a:t>Input streams---</a:t>
            </a:r>
            <a:r>
              <a:rPr lang="en-US" dirty="0" smtClean="0">
                <a:sym typeface="Wingdings" pitchFamily="2" charset="2"/>
              </a:rPr>
              <a:t> read data</a:t>
            </a:r>
            <a:endParaRPr lang="en-US" dirty="0" smtClean="0"/>
          </a:p>
          <a:p>
            <a:r>
              <a:rPr lang="en-US" dirty="0" smtClean="0"/>
              <a:t>Output streams.-</a:t>
            </a:r>
            <a:r>
              <a:rPr lang="en-US" dirty="0" smtClean="0">
                <a:sym typeface="Wingdings" pitchFamily="2" charset="2"/>
              </a:rPr>
              <a:t> write data.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All streams are represented by classes in java.io(input and output) package.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This package contains a lot of classes, of all which can be classified into input and output streams.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1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Keyboard is represented by a field, called in </a:t>
            </a:r>
            <a:r>
              <a:rPr lang="en-US" b="1" dirty="0" smtClean="0"/>
              <a:t>System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When we write System.in ,we represents input device, by default keyboard.</a:t>
            </a:r>
          </a:p>
          <a:p>
            <a:r>
              <a:rPr lang="en-US" dirty="0" smtClean="0"/>
              <a:t>System class found in </a:t>
            </a:r>
            <a:r>
              <a:rPr lang="en-US" dirty="0" err="1" smtClean="0"/>
              <a:t>java.lang</a:t>
            </a:r>
            <a:r>
              <a:rPr lang="en-US" dirty="0" smtClean="0"/>
              <a:t>(language) package</a:t>
            </a:r>
          </a:p>
          <a:p>
            <a:r>
              <a:rPr lang="en-US" b="1" dirty="0" smtClean="0"/>
              <a:t>Three fields are there represents some type of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System.in: This represents </a:t>
            </a:r>
            <a:r>
              <a:rPr lang="en-US" dirty="0" err="1" smtClean="0"/>
              <a:t>InputStream</a:t>
            </a:r>
            <a:r>
              <a:rPr lang="en-US" dirty="0" smtClean="0"/>
              <a:t> object, which default represents standard input device,, </a:t>
            </a:r>
            <a:r>
              <a:rPr lang="en-US" dirty="0" err="1" smtClean="0"/>
              <a:t>i.e</a:t>
            </a:r>
            <a:r>
              <a:rPr lang="en-US" dirty="0" smtClean="0"/>
              <a:t> keyboard.</a:t>
            </a:r>
          </a:p>
          <a:p>
            <a:r>
              <a:rPr lang="en-US" dirty="0" err="1" smtClean="0"/>
              <a:t>System.out</a:t>
            </a:r>
            <a:r>
              <a:rPr lang="en-US" dirty="0" smtClean="0"/>
              <a:t>: This represents </a:t>
            </a:r>
            <a:r>
              <a:rPr lang="en-US" dirty="0" err="1" smtClean="0"/>
              <a:t>PrintStream</a:t>
            </a:r>
            <a:r>
              <a:rPr lang="en-US" dirty="0" smtClean="0"/>
              <a:t> object, which default represents standard out device,, </a:t>
            </a:r>
            <a:r>
              <a:rPr lang="en-US" dirty="0" err="1" smtClean="0"/>
              <a:t>i.e</a:t>
            </a:r>
            <a:r>
              <a:rPr lang="en-US" dirty="0" smtClean="0"/>
              <a:t> monitor.</a:t>
            </a:r>
          </a:p>
          <a:p>
            <a:r>
              <a:rPr lang="en-US" dirty="0" err="1" smtClean="0"/>
              <a:t>System.err</a:t>
            </a:r>
            <a:r>
              <a:rPr lang="en-US" dirty="0" smtClean="0"/>
              <a:t>: This represents </a:t>
            </a:r>
            <a:r>
              <a:rPr lang="en-US" dirty="0" err="1" smtClean="0"/>
              <a:t>PrintStream</a:t>
            </a:r>
            <a:r>
              <a:rPr lang="en-US" dirty="0" smtClean="0"/>
              <a:t> object, which default represents standard output device,, </a:t>
            </a:r>
            <a:r>
              <a:rPr lang="en-US" dirty="0" err="1" smtClean="0"/>
              <a:t>i.e</a:t>
            </a:r>
            <a:r>
              <a:rPr lang="en-US" dirty="0" smtClean="0"/>
              <a:t> monitor.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23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System.out</a:t>
            </a:r>
            <a:r>
              <a:rPr lang="en-US" dirty="0" smtClean="0"/>
              <a:t> and </a:t>
            </a:r>
            <a:r>
              <a:rPr lang="en-US" dirty="0" err="1" smtClean="0"/>
              <a:t>System.err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System.out</a:t>
            </a:r>
            <a:r>
              <a:rPr lang="en-US" dirty="0" smtClean="0"/>
              <a:t> and </a:t>
            </a:r>
            <a:r>
              <a:rPr lang="en-US" dirty="0" err="1" smtClean="0"/>
              <a:t>System.err</a:t>
            </a:r>
            <a:r>
              <a:rPr lang="en-US" dirty="0" smtClean="0"/>
              <a:t> both represents the monitor by default and hence can be used to send data or results to the monitor.</a:t>
            </a:r>
          </a:p>
          <a:p>
            <a:r>
              <a:rPr lang="en-US" dirty="0" err="1" smtClean="0"/>
              <a:t>System.out</a:t>
            </a:r>
            <a:r>
              <a:rPr lang="en-US" dirty="0" smtClean="0"/>
              <a:t>-</a:t>
            </a:r>
            <a:r>
              <a:rPr lang="en-US" dirty="0" smtClean="0">
                <a:sym typeface="Wingdings" pitchFamily="2" charset="2"/>
              </a:rPr>
              <a:t> displays normal messages</a:t>
            </a:r>
          </a:p>
          <a:p>
            <a:r>
              <a:rPr lang="en-US" dirty="0" err="1" smtClean="0">
                <a:sym typeface="Wingdings" pitchFamily="2" charset="2"/>
              </a:rPr>
              <a:t>System.err</a:t>
            </a:r>
            <a:r>
              <a:rPr lang="en-US" dirty="0" smtClean="0">
                <a:sym typeface="Wingdings" pitchFamily="2" charset="2"/>
              </a:rPr>
              <a:t> displays error messages.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91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accept data from the keyboard </a:t>
            </a:r>
            <a:r>
              <a:rPr lang="en-US" dirty="0" err="1" smtClean="0"/>
              <a:t>i.e</a:t>
            </a:r>
            <a:r>
              <a:rPr lang="en-US" dirty="0" smtClean="0"/>
              <a:t> System.in, we need to connect it to an input stream Reader as some input stream is needed to read data.</a:t>
            </a:r>
          </a:p>
          <a:p>
            <a:r>
              <a:rPr lang="en-US" dirty="0" smtClean="0"/>
              <a:t>Connect the keyboard to an input stream object. Hence we can use </a:t>
            </a:r>
            <a:r>
              <a:rPr lang="en-US" dirty="0" err="1" smtClean="0"/>
              <a:t>InputStreamReader</a:t>
            </a:r>
            <a:r>
              <a:rPr lang="en-US" dirty="0" smtClean="0"/>
              <a:t> that can read data from the keyboard.</a:t>
            </a:r>
          </a:p>
          <a:p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= 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(System.in); </a:t>
            </a:r>
          </a:p>
          <a:p>
            <a:r>
              <a:rPr lang="en-US" dirty="0" smtClean="0"/>
              <a:t>Now connect the </a:t>
            </a:r>
            <a:r>
              <a:rPr lang="en-US" dirty="0" err="1" smtClean="0"/>
              <a:t>InputStreamReader</a:t>
            </a:r>
            <a:r>
              <a:rPr lang="en-US" dirty="0" smtClean="0"/>
              <a:t> to </a:t>
            </a:r>
            <a:r>
              <a:rPr lang="en-US" dirty="0" err="1" smtClean="0"/>
              <a:t>BufferedReader</a:t>
            </a:r>
            <a:r>
              <a:rPr lang="en-US" dirty="0" smtClean="0"/>
              <a:t> which is another type of stream.</a:t>
            </a:r>
          </a:p>
          <a:p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 new </a:t>
            </a:r>
            <a:r>
              <a:rPr lang="en-US" dirty="0" err="1" smtClean="0"/>
              <a:t>BufferedReader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11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Now we can read the data coming from the keyboard using read() and </a:t>
            </a:r>
            <a:r>
              <a:rPr lang="en-US" dirty="0" err="1" smtClean="0"/>
              <a:t>readLine</a:t>
            </a:r>
            <a:r>
              <a:rPr lang="en-US" dirty="0" smtClean="0"/>
              <a:t>() methods available in </a:t>
            </a:r>
            <a:r>
              <a:rPr lang="en-US" dirty="0" err="1" smtClean="0"/>
              <a:t>BufferedReader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9342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75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1999</Words>
  <Application>Microsoft Office PowerPoint</Application>
  <PresentationFormat>On-screen Show (4:3)</PresentationFormat>
  <Paragraphs>346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Input and Output</vt:lpstr>
      <vt:lpstr>Input and output</vt:lpstr>
      <vt:lpstr> </vt:lpstr>
      <vt:lpstr>Accept Input from the keyboard</vt:lpstr>
      <vt:lpstr> </vt:lpstr>
      <vt:lpstr> </vt:lpstr>
      <vt:lpstr>Interview question</vt:lpstr>
      <vt:lpstr> </vt:lpstr>
      <vt:lpstr> </vt:lpstr>
      <vt:lpstr>Accepting a Single Character from the keyboard</vt:lpstr>
      <vt:lpstr> </vt:lpstr>
      <vt:lpstr>Sample program</vt:lpstr>
      <vt:lpstr>Accepting a String from keyboard</vt:lpstr>
      <vt:lpstr>Accepting an Integer Value from the keyboard</vt:lpstr>
      <vt:lpstr> </vt:lpstr>
      <vt:lpstr> </vt:lpstr>
      <vt:lpstr>Read String till you enter key.</vt:lpstr>
      <vt:lpstr>Sample program</vt:lpstr>
      <vt:lpstr> </vt:lpstr>
      <vt:lpstr>There are two ways to solve the problem</vt:lpstr>
      <vt:lpstr>Second solution </vt:lpstr>
      <vt:lpstr>Solved the problem</vt:lpstr>
      <vt:lpstr> </vt:lpstr>
      <vt:lpstr>Accepting Different types of inputs in a Line</vt:lpstr>
      <vt:lpstr> </vt:lpstr>
      <vt:lpstr>Reading Input with java.util.Scanner class</vt:lpstr>
      <vt:lpstr> </vt:lpstr>
      <vt:lpstr>program</vt:lpstr>
      <vt:lpstr>Adding sc.nexLine(); as dummy</vt:lpstr>
      <vt:lpstr>Displaying output with System.out.printf()</vt:lpstr>
      <vt:lpstr>Printf() method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dc:creator>Welcome</dc:creator>
  <cp:lastModifiedBy>Welcome</cp:lastModifiedBy>
  <cp:revision>57</cp:revision>
  <dcterms:created xsi:type="dcterms:W3CDTF">2020-05-13T10:13:43Z</dcterms:created>
  <dcterms:modified xsi:type="dcterms:W3CDTF">2022-08-25T13:17:40Z</dcterms:modified>
</cp:coreProperties>
</file>