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2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8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6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1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CB6E-6A8C-4DA5-BDE6-204191EAA4F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BBD3-8A9C-4684-82D5-1EA64C5E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ext/NumberForma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Methods-2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 private variables using single object using set and get methods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r>
              <a:rPr lang="en-US" sz="700" b="1" dirty="0"/>
              <a:t>package com.methods2.in;</a:t>
            </a:r>
          </a:p>
          <a:p>
            <a:endParaRPr lang="en-US" sz="700" dirty="0"/>
          </a:p>
          <a:p>
            <a:r>
              <a:rPr lang="en-US" sz="700" b="1" dirty="0"/>
              <a:t>class Employee1{</a:t>
            </a:r>
          </a:p>
          <a:p>
            <a:endParaRPr lang="en-US" sz="700" dirty="0"/>
          </a:p>
          <a:p>
            <a:r>
              <a:rPr lang="en-US" sz="700" dirty="0"/>
              <a:t>// instance variable</a:t>
            </a:r>
          </a:p>
          <a:p>
            <a:r>
              <a:rPr lang="en-US" sz="700" b="1" dirty="0"/>
              <a:t>private </a:t>
            </a:r>
            <a:r>
              <a:rPr lang="en-US" sz="700" b="1" dirty="0" err="1"/>
              <a:t>int</a:t>
            </a:r>
            <a:r>
              <a:rPr lang="en-US" sz="700" b="1" dirty="0"/>
              <a:t> id1,id2;</a:t>
            </a:r>
          </a:p>
          <a:p>
            <a:r>
              <a:rPr lang="en-US" sz="700" b="1" dirty="0"/>
              <a:t>public </a:t>
            </a:r>
            <a:r>
              <a:rPr lang="en-US" sz="700" b="1" dirty="0" err="1"/>
              <a:t>int</a:t>
            </a:r>
            <a:r>
              <a:rPr lang="en-US" sz="700" b="1" dirty="0"/>
              <a:t> getId1() {</a:t>
            </a:r>
          </a:p>
          <a:p>
            <a:r>
              <a:rPr lang="en-US" sz="700" b="1" dirty="0"/>
              <a:t>return id1;</a:t>
            </a:r>
          </a:p>
          <a:p>
            <a:r>
              <a:rPr lang="en-US" sz="700" dirty="0"/>
              <a:t>}</a:t>
            </a:r>
          </a:p>
          <a:p>
            <a:r>
              <a:rPr lang="en-US" sz="700" b="1" dirty="0"/>
              <a:t>public void setId1(</a:t>
            </a:r>
            <a:r>
              <a:rPr lang="en-US" sz="700" b="1" dirty="0" err="1"/>
              <a:t>int</a:t>
            </a:r>
            <a:r>
              <a:rPr lang="en-US" sz="700" b="1" dirty="0"/>
              <a:t> id1) {</a:t>
            </a:r>
          </a:p>
          <a:p>
            <a:r>
              <a:rPr lang="en-US" sz="700" b="1" dirty="0"/>
              <a:t>this.id1 = id1;</a:t>
            </a:r>
          </a:p>
          <a:p>
            <a:r>
              <a:rPr lang="en-US" sz="700" dirty="0"/>
              <a:t>}</a:t>
            </a:r>
          </a:p>
          <a:p>
            <a:r>
              <a:rPr lang="en-US" sz="700" b="1" dirty="0"/>
              <a:t>public </a:t>
            </a:r>
            <a:r>
              <a:rPr lang="en-US" sz="700" b="1" dirty="0" err="1"/>
              <a:t>int</a:t>
            </a:r>
            <a:r>
              <a:rPr lang="en-US" sz="700" b="1" dirty="0"/>
              <a:t> getId2() {</a:t>
            </a:r>
          </a:p>
          <a:p>
            <a:r>
              <a:rPr lang="en-US" sz="700" b="1" dirty="0"/>
              <a:t>return id2;</a:t>
            </a:r>
          </a:p>
          <a:p>
            <a:r>
              <a:rPr lang="en-US" sz="700" dirty="0"/>
              <a:t>}</a:t>
            </a:r>
          </a:p>
          <a:p>
            <a:r>
              <a:rPr lang="en-US" sz="700" b="1" dirty="0"/>
              <a:t>public void setId2(</a:t>
            </a:r>
            <a:r>
              <a:rPr lang="en-US" sz="700" b="1" dirty="0" err="1"/>
              <a:t>int</a:t>
            </a:r>
            <a:r>
              <a:rPr lang="en-US" sz="700" b="1" dirty="0"/>
              <a:t> id2) {</a:t>
            </a:r>
          </a:p>
          <a:p>
            <a:r>
              <a:rPr lang="en-US" sz="700" b="1" dirty="0"/>
              <a:t>this.id2 = id2;</a:t>
            </a:r>
          </a:p>
          <a:p>
            <a:r>
              <a:rPr lang="en-US" sz="700" dirty="0"/>
              <a:t>}</a:t>
            </a:r>
          </a:p>
          <a:p>
            <a:r>
              <a:rPr lang="en-US" sz="700" dirty="0"/>
              <a:t>//</a:t>
            </a:r>
          </a:p>
          <a:p>
            <a:r>
              <a:rPr lang="en-US" sz="700" dirty="0"/>
              <a:t>//Employee1(</a:t>
            </a:r>
            <a:r>
              <a:rPr lang="en-US" sz="700" u="sng" dirty="0" err="1"/>
              <a:t>int</a:t>
            </a:r>
            <a:r>
              <a:rPr lang="en-US" sz="700" u="sng" dirty="0"/>
              <a:t> id1, </a:t>
            </a:r>
            <a:r>
              <a:rPr lang="en-US" sz="700" u="sng" dirty="0" err="1"/>
              <a:t>int</a:t>
            </a:r>
            <a:r>
              <a:rPr lang="en-US" sz="700" u="sng" dirty="0"/>
              <a:t> id2)</a:t>
            </a:r>
          </a:p>
          <a:p>
            <a:r>
              <a:rPr lang="en-US" sz="700" dirty="0"/>
              <a:t>//{</a:t>
            </a:r>
          </a:p>
          <a:p>
            <a:r>
              <a:rPr lang="en-US" sz="700" dirty="0"/>
              <a:t>//this.id1=id1;</a:t>
            </a:r>
          </a:p>
          <a:p>
            <a:r>
              <a:rPr lang="en-US" sz="700" dirty="0"/>
              <a:t>//this.id2=id2;</a:t>
            </a:r>
          </a:p>
          <a:p>
            <a:r>
              <a:rPr lang="en-US" sz="700" dirty="0"/>
              <a:t>//}</a:t>
            </a:r>
          </a:p>
          <a:p>
            <a:r>
              <a:rPr lang="en-US" sz="700" b="1" dirty="0"/>
              <a:t>void swap(Employee1 e1)</a:t>
            </a:r>
          </a:p>
          <a:p>
            <a:r>
              <a:rPr lang="en-US" sz="700" dirty="0"/>
              <a:t>{</a:t>
            </a:r>
          </a:p>
          <a:p>
            <a:r>
              <a:rPr lang="en-US" sz="700" b="1" dirty="0" err="1"/>
              <a:t>int</a:t>
            </a:r>
            <a:r>
              <a:rPr lang="en-US" sz="700" b="1" dirty="0"/>
              <a:t> temp;// take a temporary reference</a:t>
            </a:r>
          </a:p>
          <a:p>
            <a:r>
              <a:rPr lang="en-US" sz="700" dirty="0"/>
              <a:t>temp = e1.id1;</a:t>
            </a:r>
          </a:p>
          <a:p>
            <a:r>
              <a:rPr lang="en-US" sz="700" dirty="0"/>
              <a:t>e1.id1=e1.id2;</a:t>
            </a:r>
          </a:p>
          <a:p>
            <a:r>
              <a:rPr lang="en-US" sz="700" dirty="0"/>
              <a:t>e1.id2=temp;</a:t>
            </a:r>
          </a:p>
          <a:p>
            <a:r>
              <a:rPr lang="en-US" sz="700" dirty="0"/>
              <a:t>}</a:t>
            </a:r>
          </a:p>
          <a:p>
            <a:r>
              <a:rPr lang="en-US" sz="700" dirty="0"/>
              <a:t>}</a:t>
            </a:r>
          </a:p>
          <a:p>
            <a:endParaRPr lang="en-US" sz="700" dirty="0"/>
          </a:p>
          <a:p>
            <a:r>
              <a:rPr lang="en-US" sz="700" b="1" dirty="0"/>
              <a:t>public class </a:t>
            </a:r>
            <a:r>
              <a:rPr lang="en-US" sz="700" b="1" dirty="0" err="1"/>
              <a:t>PassObject_by_One</a:t>
            </a:r>
            <a:r>
              <a:rPr lang="en-US" sz="700" b="1" dirty="0"/>
              <a:t> {</a:t>
            </a:r>
          </a:p>
          <a:p>
            <a:endParaRPr lang="en-US" sz="700" dirty="0"/>
          </a:p>
          <a:p>
            <a:r>
              <a:rPr lang="en-US" sz="700" b="1" dirty="0"/>
              <a:t>public static void main(String[] </a:t>
            </a:r>
            <a:r>
              <a:rPr lang="en-US" sz="700" b="1" dirty="0" err="1"/>
              <a:t>args</a:t>
            </a:r>
            <a:r>
              <a:rPr lang="en-US" sz="700" b="1" dirty="0"/>
              <a:t>) {</a:t>
            </a:r>
          </a:p>
          <a:p>
            <a:r>
              <a:rPr lang="en-US" sz="700" dirty="0"/>
              <a:t>// </a:t>
            </a:r>
            <a:r>
              <a:rPr lang="en-US" sz="700" b="1" dirty="0"/>
              <a:t>TODO Auto-generated method stub</a:t>
            </a:r>
          </a:p>
          <a:p>
            <a:r>
              <a:rPr lang="en-US" sz="700" dirty="0"/>
              <a:t>Employee1 e1 = </a:t>
            </a:r>
            <a:r>
              <a:rPr lang="en-US" sz="700" b="1" dirty="0"/>
              <a:t>new Employee1();</a:t>
            </a:r>
          </a:p>
          <a:p>
            <a:r>
              <a:rPr lang="en-US" sz="700" dirty="0"/>
              <a:t>e1.setId1(10);</a:t>
            </a:r>
          </a:p>
          <a:p>
            <a:r>
              <a:rPr lang="en-US" sz="700" dirty="0"/>
              <a:t>e1.setId2(20);</a:t>
            </a:r>
          </a:p>
          <a:p>
            <a:r>
              <a:rPr lang="en-US" sz="700" dirty="0"/>
              <a:t>//Check2 </a:t>
            </a:r>
            <a:r>
              <a:rPr lang="en-US" sz="700" u="sng" dirty="0" err="1"/>
              <a:t>ch</a:t>
            </a:r>
            <a:r>
              <a:rPr lang="en-US" sz="700" u="sng" dirty="0"/>
              <a:t> = new Check2();</a:t>
            </a:r>
          </a:p>
          <a:p>
            <a:r>
              <a:rPr lang="en-US" sz="700" dirty="0"/>
              <a:t>// display before calling swap method</a:t>
            </a:r>
          </a:p>
          <a:p>
            <a:r>
              <a:rPr lang="en-US" sz="700" dirty="0" err="1"/>
              <a:t>System.</a:t>
            </a:r>
            <a:r>
              <a:rPr lang="en-US" sz="700" b="1" i="1" dirty="0" err="1"/>
              <a:t>out.println</a:t>
            </a:r>
            <a:r>
              <a:rPr lang="en-US" sz="700" b="1" i="1" dirty="0"/>
              <a:t>(e1.getId1() + "\t"+e1.getId2());</a:t>
            </a:r>
          </a:p>
          <a:p>
            <a:r>
              <a:rPr lang="en-US" sz="700" dirty="0"/>
              <a:t>//calling swap and pass Employee class objects.</a:t>
            </a:r>
          </a:p>
          <a:p>
            <a:r>
              <a:rPr lang="en-US" sz="700" dirty="0"/>
              <a:t>e1.swap(e1);</a:t>
            </a:r>
          </a:p>
          <a:p>
            <a:r>
              <a:rPr lang="en-US" sz="700" dirty="0"/>
              <a:t>// After swapping </a:t>
            </a:r>
          </a:p>
          <a:p>
            <a:r>
              <a:rPr lang="en-US" sz="700" dirty="0" err="1"/>
              <a:t>System.</a:t>
            </a:r>
            <a:r>
              <a:rPr lang="en-US" sz="700" b="1" i="1" dirty="0" err="1"/>
              <a:t>out.println</a:t>
            </a:r>
            <a:r>
              <a:rPr lang="en-US" sz="700" b="1" i="1" dirty="0"/>
              <a:t>(e1.getId1() + "\t"+e1.getId2());</a:t>
            </a:r>
          </a:p>
          <a:p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}</a:t>
            </a:r>
          </a:p>
          <a:p>
            <a:endParaRPr lang="en-US" sz="700" dirty="0"/>
          </a:p>
          <a:p>
            <a:r>
              <a:rPr lang="en-US" sz="700" dirty="0"/>
              <a:t>}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318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Factory Methods are static methods only.</a:t>
            </a:r>
          </a:p>
          <a:p>
            <a:r>
              <a:rPr lang="en-US" dirty="0" smtClean="0"/>
              <a:t>But intention is to create object depending on the user choice.</a:t>
            </a:r>
          </a:p>
          <a:p>
            <a:r>
              <a:rPr lang="en-US" dirty="0" smtClean="0"/>
              <a:t>Precisely, a factory methods is a method that returns an object to the class, to which to belongs.</a:t>
            </a:r>
          </a:p>
          <a:p>
            <a:r>
              <a:rPr lang="en-US" dirty="0" smtClean="0"/>
              <a:t>Ex.  </a:t>
            </a:r>
            <a:r>
              <a:rPr lang="en-US" dirty="0" err="1" smtClean="0"/>
              <a:t>getNumberInstance</a:t>
            </a:r>
            <a:r>
              <a:rPr lang="en-US" dirty="0" smtClean="0"/>
              <a:t>() is a factory method.</a:t>
            </a:r>
          </a:p>
          <a:p>
            <a:r>
              <a:rPr lang="en-US" dirty="0" smtClean="0"/>
              <a:t>Why? Because it </a:t>
            </a:r>
            <a:r>
              <a:rPr lang="en-US" dirty="0" err="1" smtClean="0"/>
              <a:t>ibelongs</a:t>
            </a:r>
            <a:r>
              <a:rPr lang="en-US" dirty="0" smtClean="0"/>
              <a:t> </a:t>
            </a:r>
            <a:r>
              <a:rPr lang="en-US" dirty="0" err="1" smtClean="0"/>
              <a:t>NumberFormat</a:t>
            </a:r>
            <a:r>
              <a:rPr lang="en-US" dirty="0" smtClean="0"/>
              <a:t> class and returns an object to </a:t>
            </a:r>
            <a:r>
              <a:rPr lang="en-US" dirty="0" err="1" smtClean="0"/>
              <a:t>NumberFormat</a:t>
            </a:r>
            <a:r>
              <a:rPr lang="en-US" dirty="0" smtClean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At the time of creating objects, if user has several types of options to be passed to the object, then several overloaded constructors should be written in the class.</a:t>
            </a:r>
          </a:p>
          <a:p>
            <a:r>
              <a:rPr lang="en-US" dirty="0" smtClean="0"/>
              <a:t>For ex:</a:t>
            </a:r>
          </a:p>
          <a:p>
            <a:r>
              <a:rPr lang="en-US" dirty="0" smtClean="0"/>
              <a:t>There are 10 different types of values to be passed, then 10 constructors are needed to accept those 10 types of options.</a:t>
            </a:r>
          </a:p>
          <a:p>
            <a:r>
              <a:rPr lang="en-US" dirty="0" smtClean="0"/>
              <a:t>This can be eliminated by using factory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factory methods?</a:t>
            </a:r>
          </a:p>
          <a:p>
            <a:r>
              <a:rPr lang="en-US" dirty="0" smtClean="0"/>
              <a:t>A factory method is a method that creates and return object to the class to which it belongs.</a:t>
            </a:r>
          </a:p>
          <a:p>
            <a:r>
              <a:rPr lang="en-US" dirty="0" smtClean="0"/>
              <a:t>A single method replaces several constructors in the class by accepting different options from the user, while object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package com.methods2.in;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u="sng" dirty="0" err="1"/>
              <a:t>java.util</a:t>
            </a:r>
            <a:r>
              <a:rPr lang="en-US" b="1" u="sng" dirty="0"/>
              <a:t>.*;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Area_circle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b="1" dirty="0"/>
              <a:t>final double PI=(double)22/7;</a:t>
            </a:r>
          </a:p>
          <a:p>
            <a:r>
              <a:rPr lang="en-US" b="1" dirty="0"/>
              <a:t>double r = 15.5; // radius</a:t>
            </a:r>
          </a:p>
          <a:p>
            <a:r>
              <a:rPr lang="en-US" b="1" dirty="0"/>
              <a:t>double area = PI*r*r;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("Area :"+area);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out.printf</a:t>
            </a:r>
            <a:r>
              <a:rPr lang="en-US" b="1" i="1" dirty="0"/>
              <a:t>("%7.2f", area);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NumberFormat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package com.methods2.in;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java.text</a:t>
            </a:r>
            <a:r>
              <a:rPr lang="en-US" b="1" dirty="0"/>
              <a:t>.*;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Area_Circle_Factory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b="1" dirty="0"/>
              <a:t>final double PI=(double)22/7;</a:t>
            </a:r>
          </a:p>
          <a:p>
            <a:r>
              <a:rPr lang="en-US" b="1" dirty="0"/>
              <a:t>double r = 15.5; // radius</a:t>
            </a:r>
          </a:p>
          <a:p>
            <a:r>
              <a:rPr lang="en-US" b="1" dirty="0"/>
              <a:t>double area = PI*r*r;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("Area :"+area);</a:t>
            </a:r>
          </a:p>
          <a:p>
            <a:r>
              <a:rPr lang="en-US" dirty="0"/>
              <a:t>// create Number Format class object</a:t>
            </a:r>
          </a:p>
          <a:p>
            <a:r>
              <a:rPr lang="en-US" dirty="0" err="1"/>
              <a:t>NumberFormat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NumberFormat.</a:t>
            </a:r>
            <a:r>
              <a:rPr lang="en-US" i="1" dirty="0" err="1"/>
              <a:t>getNumberInstance</a:t>
            </a:r>
            <a:r>
              <a:rPr lang="en-US" i="1" dirty="0"/>
              <a:t>();</a:t>
            </a:r>
          </a:p>
          <a:p>
            <a:r>
              <a:rPr lang="en-US" dirty="0" err="1"/>
              <a:t>obj.setMaximumFractionDigits</a:t>
            </a:r>
            <a:r>
              <a:rPr lang="en-US" dirty="0"/>
              <a:t>(2);</a:t>
            </a:r>
          </a:p>
          <a:p>
            <a:r>
              <a:rPr lang="en-US" dirty="0" err="1"/>
              <a:t>obj.setMinimumIntegerDigits</a:t>
            </a:r>
            <a:r>
              <a:rPr lang="en-US" dirty="0"/>
              <a:t>(7);</a:t>
            </a:r>
          </a:p>
          <a:p>
            <a:r>
              <a:rPr lang="en-US" dirty="0"/>
              <a:t>// Apply the format to are value.</a:t>
            </a:r>
          </a:p>
          <a:p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obj.format</a:t>
            </a:r>
            <a:r>
              <a:rPr lang="en-US" dirty="0"/>
              <a:t>(area);</a:t>
            </a:r>
          </a:p>
          <a:p>
            <a:r>
              <a:rPr lang="en-US" dirty="0"/>
              <a:t>// display formatted area value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("Formatted area ="+</a:t>
            </a:r>
            <a:r>
              <a:rPr lang="en-US" b="1" i="1" dirty="0" err="1"/>
              <a:t>str</a:t>
            </a:r>
            <a:r>
              <a:rPr lang="en-US" b="1" i="1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Also observe using the </a:t>
            </a:r>
            <a:r>
              <a:rPr lang="en-US" dirty="0" err="1" smtClean="0"/>
              <a:t>getNumberInstance</a:t>
            </a:r>
            <a:r>
              <a:rPr lang="en-US" dirty="0" smtClean="0"/>
              <a:t>() method to create an object using default method.</a:t>
            </a:r>
          </a:p>
          <a:p>
            <a:r>
              <a:rPr lang="en-US" dirty="0" smtClean="0"/>
              <a:t>There is another way of using </a:t>
            </a:r>
            <a:r>
              <a:rPr lang="en-US" dirty="0" err="1" smtClean="0"/>
              <a:t>getNumberInstance</a:t>
            </a:r>
            <a:r>
              <a:rPr lang="en-US" dirty="0" smtClean="0"/>
              <a:t>() method as 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getNumberInstance</a:t>
            </a:r>
            <a:r>
              <a:rPr lang="en-US" dirty="0" smtClean="0"/>
              <a:t>(Locale constant);</a:t>
            </a:r>
          </a:p>
          <a:p>
            <a:r>
              <a:rPr lang="en-US" dirty="0" smtClean="0"/>
              <a:t>Here parameters represents a constant that represents the name of the country. </a:t>
            </a:r>
            <a:r>
              <a:rPr lang="en-US" dirty="0" err="1" smtClean="0"/>
              <a:t>Locale.CANADA</a:t>
            </a:r>
            <a:r>
              <a:rPr lang="en-US" dirty="0" smtClean="0"/>
              <a:t>, </a:t>
            </a:r>
            <a:r>
              <a:rPr lang="en-US" dirty="0" err="1" smtClean="0"/>
              <a:t>Locale.INDIA</a:t>
            </a:r>
            <a:r>
              <a:rPr lang="en-US" dirty="0" smtClean="0"/>
              <a:t>, Locale.UK etc.</a:t>
            </a:r>
          </a:p>
          <a:p>
            <a:r>
              <a:rPr lang="en-US" dirty="0" smtClean="0"/>
              <a:t>For Ex: to format a number according to the numerical format of United States:</a:t>
            </a:r>
          </a:p>
          <a:p>
            <a:r>
              <a:rPr lang="en-US" dirty="0" err="1" smtClean="0"/>
              <a:t>NumberFormat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NumberFormat.getNumberInstance</a:t>
            </a:r>
            <a:r>
              <a:rPr lang="en-US" dirty="0" smtClean="0"/>
              <a:t>(Locale.US)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 smtClean="0"/>
              <a:t>IN the place of </a:t>
            </a:r>
            <a:r>
              <a:rPr lang="en-US" dirty="0" err="1" smtClean="0"/>
              <a:t>getNumberInstance</a:t>
            </a:r>
            <a:r>
              <a:rPr lang="en-US" dirty="0" smtClean="0"/>
              <a:t>() method, if constructor are provided in the </a:t>
            </a:r>
            <a:r>
              <a:rPr lang="en-US" dirty="0" err="1" smtClean="0"/>
              <a:t>NumberFormat</a:t>
            </a:r>
            <a:r>
              <a:rPr lang="en-US" dirty="0" smtClean="0"/>
              <a:t> class, they should be created.. Several. It looks awkward and is avoided by using the factory method.</a:t>
            </a:r>
          </a:p>
          <a:p>
            <a:endParaRPr lang="en-US" dirty="0"/>
          </a:p>
          <a:p>
            <a:r>
              <a:rPr lang="en-US" dirty="0" smtClean="0"/>
              <a:t>We can consider factory methods as alternative way to create objects, other than new operators.</a:t>
            </a:r>
          </a:p>
          <a:p>
            <a:r>
              <a:rPr lang="en-US" dirty="0" smtClean="0">
                <a:hlinkClick r:id="rId2"/>
              </a:rPr>
              <a:t>https://docs.oracle.com/javase/8/docs/api/java/text/NumberFormat.html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how many ways to create an object in java?</a:t>
            </a:r>
          </a:p>
          <a:p>
            <a:r>
              <a:rPr lang="en-US" dirty="0" smtClean="0"/>
              <a:t>There are 4 ways</a:t>
            </a:r>
          </a:p>
          <a:p>
            <a:pPr marL="0" indent="0">
              <a:buNone/>
            </a:pPr>
            <a:r>
              <a:rPr lang="en-US" dirty="0" smtClean="0"/>
              <a:t>1)Using new operator:</a:t>
            </a:r>
          </a:p>
          <a:p>
            <a:r>
              <a:rPr lang="en-US" dirty="0" smtClean="0"/>
              <a:t>Employee </a:t>
            </a:r>
            <a:r>
              <a:rPr lang="en-US" dirty="0" err="1" smtClean="0"/>
              <a:t>obj</a:t>
            </a:r>
            <a:r>
              <a:rPr lang="en-US" dirty="0" smtClean="0"/>
              <a:t>= new Employee();</a:t>
            </a:r>
          </a:p>
          <a:p>
            <a:r>
              <a:rPr lang="en-US" dirty="0" smtClean="0"/>
              <a:t>Here, we are creating Employee class object ‘</a:t>
            </a:r>
            <a:r>
              <a:rPr lang="en-US" dirty="0" err="1" smtClean="0"/>
              <a:t>obj</a:t>
            </a:r>
            <a:r>
              <a:rPr lang="en-US" dirty="0" smtClean="0"/>
              <a:t>’ using new operator</a:t>
            </a:r>
          </a:p>
          <a:p>
            <a:pPr marL="0" indent="0">
              <a:buNone/>
            </a:pPr>
            <a:r>
              <a:rPr lang="en-US" dirty="0" smtClean="0"/>
              <a:t>2)Using factory methods:</a:t>
            </a:r>
          </a:p>
          <a:p>
            <a:pPr marL="0" indent="0">
              <a:buNone/>
            </a:pPr>
            <a:r>
              <a:rPr lang="en-US" dirty="0" err="1" smtClean="0"/>
              <a:t>NumberFormat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NumberFormat.getNumberInstance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are creating </a:t>
            </a:r>
            <a:r>
              <a:rPr lang="en-US" dirty="0" err="1" smtClean="0"/>
              <a:t>NumberFormat</a:t>
            </a:r>
            <a:r>
              <a:rPr lang="en-US" dirty="0" smtClean="0"/>
              <a:t> object using the factory method.</a:t>
            </a:r>
          </a:p>
        </p:txBody>
      </p:sp>
    </p:spTree>
    <p:extLst>
      <p:ext uri="{BB962C8B-B14F-4D97-AF65-F5344CB8AC3E}">
        <p14:creationId xmlns:p14="http://schemas.microsoft.com/office/powerpoint/2010/main" val="33676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152400"/>
            <a:ext cx="8229600" cy="122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3)Using </a:t>
            </a:r>
            <a:r>
              <a:rPr lang="en-US" b="1" dirty="0" err="1" smtClean="0"/>
              <a:t>newInstance</a:t>
            </a:r>
            <a:r>
              <a:rPr lang="en-US" b="1" dirty="0" smtClean="0"/>
              <a:t>() </a:t>
            </a:r>
            <a:r>
              <a:rPr lang="en-US" dirty="0" smtClean="0"/>
              <a:t>method, here two steps required:</a:t>
            </a:r>
          </a:p>
          <a:p>
            <a:pPr marL="0" indent="0">
              <a:buNone/>
            </a:pPr>
            <a:r>
              <a:rPr lang="en-US" dirty="0" smtClean="0"/>
              <a:t>a)First store the class name “Employee” as a String into an object. For this purpose, Factory method </a:t>
            </a:r>
            <a:r>
              <a:rPr lang="en-US" dirty="0" err="1" smtClean="0"/>
              <a:t>forName</a:t>
            </a:r>
            <a:r>
              <a:rPr lang="en-US" dirty="0" smtClean="0"/>
              <a:t>() of the class “Class” will be useful</a:t>
            </a:r>
          </a:p>
          <a:p>
            <a:pPr marL="0" indent="0">
              <a:buNone/>
            </a:pPr>
            <a:r>
              <a:rPr lang="en-US" b="1" dirty="0" smtClean="0"/>
              <a:t>Class c = </a:t>
            </a:r>
            <a:r>
              <a:rPr lang="en-US" b="1" dirty="0" err="1" smtClean="0"/>
              <a:t>Class.forName</a:t>
            </a:r>
            <a:r>
              <a:rPr lang="en-US" b="1" dirty="0" smtClean="0"/>
              <a:t>(“Employee”);</a:t>
            </a:r>
          </a:p>
          <a:p>
            <a:pPr marL="0" indent="0">
              <a:buNone/>
            </a:pPr>
            <a:r>
              <a:rPr lang="en-US" dirty="0" smtClean="0"/>
              <a:t>We should note that there is a class with the “Class” in </a:t>
            </a:r>
            <a:r>
              <a:rPr lang="en-US" dirty="0" err="1" smtClean="0"/>
              <a:t>java.lang</a:t>
            </a:r>
            <a:r>
              <a:rPr lang="en-US" dirty="0" smtClean="0"/>
              <a:t> package.</a:t>
            </a:r>
          </a:p>
          <a:p>
            <a:pPr marL="0" indent="0">
              <a:buNone/>
            </a:pPr>
            <a:r>
              <a:rPr lang="en-US" dirty="0" smtClean="0"/>
              <a:t>b) Next create  another object to the class whose name is in the object c. For this purpose, we need </a:t>
            </a:r>
            <a:r>
              <a:rPr lang="en-US" dirty="0" err="1" smtClean="0"/>
              <a:t>newInstance</a:t>
            </a:r>
            <a:r>
              <a:rPr lang="en-US" dirty="0" smtClean="0"/>
              <a:t>() method of the ‘Class’ as:</a:t>
            </a:r>
          </a:p>
          <a:p>
            <a:pPr marL="0" indent="0">
              <a:buNone/>
            </a:pPr>
            <a:r>
              <a:rPr lang="en-US" b="1" dirty="0" smtClean="0"/>
              <a:t>Employee </a:t>
            </a:r>
            <a:r>
              <a:rPr lang="en-US" b="1" dirty="0" err="1" smtClean="0"/>
              <a:t>obj</a:t>
            </a:r>
            <a:r>
              <a:rPr lang="en-US" b="1" dirty="0" smtClean="0"/>
              <a:t> = (Employee)</a:t>
            </a:r>
            <a:r>
              <a:rPr lang="en-US" b="1" dirty="0" err="1" smtClean="0"/>
              <a:t>c.newInstance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4)By cloning an already available object, we can create </a:t>
            </a:r>
            <a:r>
              <a:rPr lang="en-US" dirty="0" smtClean="0"/>
              <a:t>another </a:t>
            </a:r>
            <a:r>
              <a:rPr lang="en-US" dirty="0" smtClean="0"/>
              <a:t>object. Creating exact copy of an existing object is called “cloning”.</a:t>
            </a:r>
          </a:p>
          <a:p>
            <a:pPr marL="0" indent="0">
              <a:buNone/>
            </a:pPr>
            <a:r>
              <a:rPr lang="en-US" dirty="0" smtClean="0"/>
              <a:t>Employee obj1 = new Employee();</a:t>
            </a:r>
          </a:p>
          <a:p>
            <a:pPr marL="0" indent="0">
              <a:buNone/>
            </a:pPr>
            <a:r>
              <a:rPr lang="en-US" dirty="0" smtClean="0"/>
              <a:t>Employee obj2 = (Employee)obj1.clone();</a:t>
            </a:r>
          </a:p>
          <a:p>
            <a:pPr marL="0" indent="0">
              <a:buNone/>
            </a:pPr>
            <a:r>
              <a:rPr lang="en-US" dirty="0" smtClean="0"/>
              <a:t>Earlier we created obj2 by cloning the Employee </a:t>
            </a:r>
            <a:r>
              <a:rPr lang="en-US" dirty="0" err="1" smtClean="0"/>
              <a:t>object.clone</a:t>
            </a:r>
            <a:r>
              <a:rPr lang="en-US" dirty="0" smtClean="0"/>
              <a:t>() method of Object class is used to clone an object.</a:t>
            </a:r>
          </a:p>
          <a:p>
            <a:pPr marL="0" indent="0">
              <a:buNone/>
            </a:pPr>
            <a:r>
              <a:rPr lang="en-US" dirty="0" smtClean="0"/>
              <a:t>We should note that there is a class by name “</a:t>
            </a:r>
            <a:r>
              <a:rPr lang="en-US" dirty="0" smtClean="0"/>
              <a:t>Object” </a:t>
            </a:r>
            <a:r>
              <a:rPr lang="en-US" dirty="0" smtClean="0"/>
              <a:t>in </a:t>
            </a:r>
            <a:r>
              <a:rPr lang="en-US" dirty="0" err="1" smtClean="0"/>
              <a:t>java.lang</a:t>
            </a:r>
            <a:r>
              <a:rPr lang="en-US" dirty="0" smtClean="0"/>
              <a:t> </a:t>
            </a:r>
            <a:r>
              <a:rPr lang="en-US" dirty="0" err="1" smtClean="0"/>
              <a:t>pacakage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primitive data types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Primitive data types represents single entity or single value.</a:t>
            </a:r>
          </a:p>
          <a:p>
            <a:r>
              <a:rPr lang="en-US" dirty="0" smtClean="0"/>
              <a:t>Ex </a:t>
            </a:r>
            <a:r>
              <a:rPr lang="en-US" dirty="0" err="1" smtClean="0"/>
              <a:t>char,byte,short,int,float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They are passed to methods </a:t>
            </a:r>
            <a:r>
              <a:rPr lang="en-US" b="1" dirty="0" smtClean="0"/>
              <a:t>by value.</a:t>
            </a:r>
          </a:p>
          <a:p>
            <a:r>
              <a:rPr lang="en-US" dirty="0" smtClean="0"/>
              <a:t>Means when we pass primitive data types to methods, a copy of those will be passed to methods.</a:t>
            </a:r>
          </a:p>
          <a:p>
            <a:r>
              <a:rPr lang="en-US" dirty="0" smtClean="0"/>
              <a:t>Therefore, any changes made to them inside the method will not affect them outside the method.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51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own factory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factory method is created as method belonging to an interface or abstract class.</a:t>
            </a:r>
          </a:p>
          <a:p>
            <a:r>
              <a:rPr lang="en-US" dirty="0" smtClean="0"/>
              <a:t>Hence that method is implemented in the sub classes.</a:t>
            </a:r>
          </a:p>
          <a:p>
            <a:r>
              <a:rPr lang="en-US" dirty="0" smtClean="0"/>
              <a:t>We will create a factory method for </a:t>
            </a:r>
            <a:r>
              <a:rPr lang="en-US" dirty="0" err="1" smtClean="0"/>
              <a:t>getFees</a:t>
            </a:r>
            <a:r>
              <a:rPr lang="en-US" dirty="0" smtClean="0"/>
              <a:t>() for the Engineering class.</a:t>
            </a:r>
          </a:p>
          <a:p>
            <a:r>
              <a:rPr lang="en-US" dirty="0"/>
              <a:t> </a:t>
            </a:r>
            <a:r>
              <a:rPr lang="en-US" dirty="0" err="1" smtClean="0"/>
              <a:t>showFees</a:t>
            </a:r>
            <a:r>
              <a:rPr lang="en-US" dirty="0" smtClean="0"/>
              <a:t>() is a abstract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Own Factory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/>
              <a:t>package com.methods2.in;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java.util</a:t>
            </a:r>
            <a:r>
              <a:rPr lang="en-US" b="1" dirty="0"/>
              <a:t>.*;</a:t>
            </a:r>
          </a:p>
          <a:p>
            <a:endParaRPr lang="en-US" dirty="0"/>
          </a:p>
          <a:p>
            <a:r>
              <a:rPr lang="en-US" dirty="0"/>
              <a:t>// an interface with an abstract method</a:t>
            </a:r>
          </a:p>
          <a:p>
            <a:r>
              <a:rPr lang="en-US" b="1" dirty="0"/>
              <a:t>interface Fees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double </a:t>
            </a:r>
            <a:r>
              <a:rPr lang="en-US" b="1" dirty="0" err="1"/>
              <a:t>showFees</a:t>
            </a:r>
            <a:r>
              <a:rPr lang="en-US" b="1" dirty="0"/>
              <a:t>();// this method does not have body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//implementation class</a:t>
            </a:r>
          </a:p>
          <a:p>
            <a:r>
              <a:rPr lang="en-US" b="1" dirty="0"/>
              <a:t>class CSE implements Fees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public double </a:t>
            </a:r>
            <a:r>
              <a:rPr lang="en-US" b="1" dirty="0" err="1"/>
              <a:t>showFees</a:t>
            </a:r>
            <a:r>
              <a:rPr lang="en-US" b="1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return 60000.00;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class ECE implements Fees{</a:t>
            </a:r>
          </a:p>
          <a:p>
            <a:endParaRPr lang="en-US" dirty="0"/>
          </a:p>
          <a:p>
            <a:r>
              <a:rPr lang="en-US" b="1" dirty="0"/>
              <a:t>public double </a:t>
            </a:r>
            <a:r>
              <a:rPr lang="en-US" b="1" dirty="0" err="1"/>
              <a:t>showFees</a:t>
            </a:r>
            <a:r>
              <a:rPr lang="en-US" b="1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return 55000.00;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creating factory method</a:t>
            </a:r>
          </a:p>
          <a:p>
            <a:endParaRPr lang="en-US" dirty="0"/>
          </a:p>
          <a:p>
            <a:r>
              <a:rPr lang="en-US" b="1" dirty="0"/>
              <a:t>class </a:t>
            </a:r>
            <a:r>
              <a:rPr lang="en-US" b="1" dirty="0" err="1"/>
              <a:t>CourseFees</a:t>
            </a:r>
            <a:endParaRPr lang="en-US" b="1" dirty="0"/>
          </a:p>
          <a:p>
            <a:r>
              <a:rPr lang="en-US" dirty="0"/>
              <a:t>{</a:t>
            </a:r>
          </a:p>
          <a:p>
            <a:r>
              <a:rPr lang="en-US" b="1" dirty="0"/>
              <a:t>public static Fees </a:t>
            </a:r>
            <a:r>
              <a:rPr lang="en-US" b="1" dirty="0" err="1"/>
              <a:t>getFees</a:t>
            </a:r>
            <a:r>
              <a:rPr lang="en-US" b="1" dirty="0"/>
              <a:t>(String course)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if(</a:t>
            </a:r>
            <a:r>
              <a:rPr lang="en-US" b="1" dirty="0" err="1"/>
              <a:t>course.equalsIgnoreCase</a:t>
            </a:r>
            <a:r>
              <a:rPr lang="en-US" b="1" dirty="0"/>
              <a:t>("CSE"))</a:t>
            </a:r>
          </a:p>
          <a:p>
            <a:r>
              <a:rPr lang="en-US" b="1" dirty="0"/>
              <a:t>return new CSE();</a:t>
            </a:r>
          </a:p>
          <a:p>
            <a:r>
              <a:rPr lang="en-US" b="1" dirty="0"/>
              <a:t>else if(</a:t>
            </a:r>
            <a:r>
              <a:rPr lang="en-US" b="1" dirty="0" err="1"/>
              <a:t>course.equalsIgnoreCase</a:t>
            </a:r>
            <a:r>
              <a:rPr lang="en-US" b="1" dirty="0"/>
              <a:t>("ECE"))</a:t>
            </a:r>
          </a:p>
          <a:p>
            <a:r>
              <a:rPr lang="en-US" b="1" dirty="0"/>
              <a:t>return new ECE();</a:t>
            </a:r>
          </a:p>
          <a:p>
            <a:r>
              <a:rPr lang="en-US" b="1" dirty="0"/>
              <a:t>else </a:t>
            </a:r>
          </a:p>
          <a:p>
            <a:r>
              <a:rPr lang="en-US" b="1" dirty="0"/>
              <a:t>return null;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//using the Factory method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FactoryMethod_Fees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dirty="0"/>
              <a:t>Scanner </a:t>
            </a:r>
            <a:r>
              <a:rPr lang="en-US" u="sng" dirty="0" err="1"/>
              <a:t>sc</a:t>
            </a:r>
            <a:r>
              <a:rPr lang="en-US" u="sng" dirty="0"/>
              <a:t> = </a:t>
            </a:r>
            <a:r>
              <a:rPr lang="en-US" b="1" u="sng" dirty="0"/>
              <a:t>new Scanner(System.</a:t>
            </a:r>
            <a:r>
              <a:rPr lang="en-US" b="1" i="1" u="sng" dirty="0"/>
              <a:t>in);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("Enter the course name");</a:t>
            </a:r>
          </a:p>
          <a:p>
            <a:r>
              <a:rPr lang="en-US" dirty="0"/>
              <a:t>String course = </a:t>
            </a:r>
            <a:r>
              <a:rPr lang="en-US" dirty="0" err="1"/>
              <a:t>sc.next</a:t>
            </a:r>
            <a:r>
              <a:rPr lang="en-US" dirty="0"/>
              <a:t>();</a:t>
            </a:r>
          </a:p>
          <a:p>
            <a:r>
              <a:rPr lang="en-US" dirty="0"/>
              <a:t>Fees f =</a:t>
            </a:r>
            <a:r>
              <a:rPr lang="en-US" dirty="0" err="1"/>
              <a:t>CourseFees.</a:t>
            </a:r>
            <a:r>
              <a:rPr lang="en-US" i="1" dirty="0" err="1"/>
              <a:t>getFees</a:t>
            </a:r>
            <a:r>
              <a:rPr lang="en-US" i="1" dirty="0"/>
              <a:t>((course));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("The Fees is </a:t>
            </a:r>
            <a:r>
              <a:rPr lang="en-US" b="1" i="1" dirty="0" err="1"/>
              <a:t>Rs</a:t>
            </a:r>
            <a:r>
              <a:rPr lang="en-US" b="1" i="1" dirty="0"/>
              <a:t> "+</a:t>
            </a:r>
            <a:r>
              <a:rPr lang="en-US" b="1" i="1" dirty="0" err="1"/>
              <a:t>f.showFees</a:t>
            </a:r>
            <a:r>
              <a:rPr lang="en-US" b="1" i="1" dirty="0"/>
              <a:t>());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variable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, we write a method in the form of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a 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r>
              <a:rPr lang="en-US" dirty="0" smtClean="0"/>
              <a:t>Instead of writing we can call single method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sum(x[])</a:t>
            </a:r>
          </a:p>
          <a:p>
            <a:r>
              <a:rPr lang="en-US" dirty="0" smtClean="0"/>
              <a:t>The above method can accept a group of integer values and find sum, but the restriction while using the method is we need to pass array and we cannot pass individual values.</a:t>
            </a:r>
          </a:p>
          <a:p>
            <a:r>
              <a:rPr lang="en-US" dirty="0" smtClean="0"/>
              <a:t>Sum(2,3)--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8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is a solution for this problem. We can write a method which can accept arbitrary number of arguments. For this purpose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…x)</a:t>
            </a:r>
          </a:p>
          <a:p>
            <a:r>
              <a:rPr lang="en-US" dirty="0" smtClean="0"/>
              <a:t>Please observe three dots between the data type and variable.</a:t>
            </a:r>
          </a:p>
          <a:p>
            <a:r>
              <a:rPr lang="en-US" dirty="0" smtClean="0"/>
              <a:t>It represent it can take any number of arguments.</a:t>
            </a:r>
          </a:p>
          <a:p>
            <a:r>
              <a:rPr lang="en-US" dirty="0" smtClean="0"/>
              <a:t>This type is called “Method with variable arguments” or simply ‘Method with </a:t>
            </a:r>
            <a:r>
              <a:rPr lang="en-US" dirty="0" err="1" smtClean="0"/>
              <a:t>varargs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We can pass individual elements or array also.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0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rules should be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should write the method name followed by simple braces. In braces we can specify the data type and then three dots and then variable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…x)</a:t>
            </a:r>
          </a:p>
          <a:p>
            <a:r>
              <a:rPr lang="en-US" dirty="0" smtClean="0"/>
              <a:t>We can also specify other arguments along with </a:t>
            </a:r>
            <a:r>
              <a:rPr lang="en-US" dirty="0" err="1" smtClean="0"/>
              <a:t>varagrs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…x)</a:t>
            </a:r>
          </a:p>
          <a:p>
            <a:r>
              <a:rPr lang="en-US" dirty="0" smtClean="0"/>
              <a:t>Here a and b are ordinary arguments.</a:t>
            </a:r>
          </a:p>
          <a:p>
            <a:r>
              <a:rPr lang="en-US" dirty="0" smtClean="0"/>
              <a:t>We can use only one variable argument in method.</a:t>
            </a:r>
          </a:p>
          <a:p>
            <a:r>
              <a:rPr lang="en-US" dirty="0" smtClean="0"/>
              <a:t>Internally , </a:t>
            </a:r>
            <a:r>
              <a:rPr lang="en-US" dirty="0" err="1" smtClean="0"/>
              <a:t>varargs</a:t>
            </a:r>
            <a:r>
              <a:rPr lang="en-US" dirty="0" smtClean="0"/>
              <a:t> treated as a one dimensional array.</a:t>
            </a:r>
          </a:p>
          <a:p>
            <a:r>
              <a:rPr lang="en-US" dirty="0" smtClean="0"/>
              <a:t>For ex: if we pass individual elements to sum() method, </a:t>
            </a:r>
            <a:r>
              <a:rPr lang="en-US" dirty="0" err="1" smtClean="0"/>
              <a:t>thw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r>
              <a:rPr lang="en-US" dirty="0" smtClean="0"/>
              <a:t> ‘x’ will become an array and stores them all.</a:t>
            </a:r>
          </a:p>
          <a:p>
            <a:r>
              <a:rPr lang="en-US" dirty="0" smtClean="0"/>
              <a:t>Suppose if we pass an array to this method, then all the elements of the array are copied into ‘x’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2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package com.methods2.in;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Varargs</a:t>
            </a:r>
            <a:r>
              <a:rPr lang="en-US" b="1" dirty="0"/>
              <a:t> {</a:t>
            </a:r>
          </a:p>
          <a:p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b="1" dirty="0"/>
              <a:t> max(</a:t>
            </a:r>
            <a:r>
              <a:rPr lang="en-US" b="1" dirty="0" err="1"/>
              <a:t>int</a:t>
            </a:r>
            <a:r>
              <a:rPr lang="en-US" b="1" dirty="0"/>
              <a:t> ...x)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take first number in array</a:t>
            </a:r>
          </a:p>
          <a:p>
            <a:r>
              <a:rPr lang="en-US" b="1" dirty="0" err="1"/>
              <a:t>int</a:t>
            </a:r>
            <a:r>
              <a:rPr lang="en-US" b="1" dirty="0"/>
              <a:t> max=x[0];</a:t>
            </a:r>
          </a:p>
          <a:p>
            <a:r>
              <a:rPr lang="en-US" b="1" dirty="0" err="1"/>
              <a:t>int</a:t>
            </a:r>
            <a:r>
              <a:rPr lang="en-US" b="1" dirty="0"/>
              <a:t> i;</a:t>
            </a:r>
          </a:p>
          <a:p>
            <a:r>
              <a:rPr lang="en-US" dirty="0"/>
              <a:t>// compare the biggest number with others.</a:t>
            </a:r>
          </a:p>
          <a:p>
            <a:r>
              <a:rPr lang="en-US" b="1" dirty="0"/>
              <a:t>for(i=1;i&lt;</a:t>
            </a:r>
            <a:r>
              <a:rPr lang="en-US" b="1" dirty="0" err="1"/>
              <a:t>x.length;i</a:t>
            </a:r>
            <a:r>
              <a:rPr lang="en-US" b="1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if(max&lt;x[i])</a:t>
            </a:r>
          </a:p>
          <a:p>
            <a:r>
              <a:rPr lang="en-US" dirty="0"/>
              <a:t>max=x[i];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b="1" dirty="0"/>
              <a:t>return max;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b="1" dirty="0" err="1"/>
              <a:t>int</a:t>
            </a:r>
            <a:r>
              <a:rPr lang="en-US" b="1" dirty="0"/>
              <a:t> arr1[]={20,30,40,50,7};</a:t>
            </a:r>
          </a:p>
          <a:p>
            <a:r>
              <a:rPr lang="en-US" b="1" dirty="0" err="1"/>
              <a:t>int</a:t>
            </a:r>
            <a:r>
              <a:rPr lang="en-US" b="1" dirty="0"/>
              <a:t> result=</a:t>
            </a:r>
            <a:r>
              <a:rPr lang="en-US" b="1" i="1" dirty="0"/>
              <a:t>max(arr1);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("Maximum " +result);</a:t>
            </a:r>
          </a:p>
          <a:p>
            <a:r>
              <a:rPr lang="en-US" b="1" dirty="0" err="1"/>
              <a:t>int</a:t>
            </a:r>
            <a:r>
              <a:rPr lang="en-US" b="1" dirty="0"/>
              <a:t> arr2[]={20,80,40,7};</a:t>
            </a:r>
          </a:p>
          <a:p>
            <a:r>
              <a:rPr lang="en-US" dirty="0"/>
              <a:t> result=</a:t>
            </a:r>
            <a:r>
              <a:rPr lang="en-US" i="1" dirty="0"/>
              <a:t>max(arr2);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("Maximum " +result);</a:t>
            </a:r>
          </a:p>
          <a:p>
            <a:endParaRPr lang="en-US" dirty="0"/>
          </a:p>
          <a:p>
            <a:r>
              <a:rPr lang="en-US" dirty="0"/>
              <a:t>result= </a:t>
            </a:r>
            <a:r>
              <a:rPr lang="en-US" i="1" dirty="0"/>
              <a:t>max(2,3,8);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("Maximum " +result);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1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 or 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package com.methods2.in;</a:t>
            </a:r>
          </a:p>
          <a:p>
            <a:endParaRPr lang="en-US" dirty="0"/>
          </a:p>
          <a:p>
            <a:r>
              <a:rPr lang="en-US" b="1" dirty="0"/>
              <a:t>class Check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void swap(</a:t>
            </a:r>
            <a:r>
              <a:rPr lang="en-US" b="1" dirty="0" err="1"/>
              <a:t>int</a:t>
            </a:r>
            <a:r>
              <a:rPr lang="en-US" b="1" dirty="0"/>
              <a:t> num1, </a:t>
            </a:r>
            <a:r>
              <a:rPr lang="en-US" b="1" dirty="0" err="1"/>
              <a:t>int</a:t>
            </a:r>
            <a:r>
              <a:rPr lang="en-US" b="1" dirty="0"/>
              <a:t> num2)</a:t>
            </a:r>
          </a:p>
          <a:p>
            <a:r>
              <a:rPr lang="en-US" dirty="0"/>
              <a:t>{</a:t>
            </a:r>
          </a:p>
          <a:p>
            <a:r>
              <a:rPr lang="en-US" b="1" dirty="0" err="1"/>
              <a:t>int</a:t>
            </a:r>
            <a:r>
              <a:rPr lang="en-US" b="1" dirty="0"/>
              <a:t> temp;</a:t>
            </a:r>
          </a:p>
          <a:p>
            <a:r>
              <a:rPr lang="en-US" dirty="0"/>
              <a:t>temp= num1;</a:t>
            </a:r>
          </a:p>
          <a:p>
            <a:r>
              <a:rPr lang="en-US" dirty="0"/>
              <a:t>num1= num2;</a:t>
            </a:r>
          </a:p>
          <a:p>
            <a:r>
              <a:rPr lang="en-US" dirty="0"/>
              <a:t>num2=temp;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PassByValue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dirty="0"/>
              <a:t>// primitive data types</a:t>
            </a:r>
          </a:p>
          <a:p>
            <a:r>
              <a:rPr lang="en-US" b="1" dirty="0" err="1"/>
              <a:t>int</a:t>
            </a:r>
            <a:r>
              <a:rPr lang="en-US" b="1" dirty="0"/>
              <a:t> num1=10,num2=20;</a:t>
            </a:r>
          </a:p>
          <a:p>
            <a:r>
              <a:rPr lang="en-US" dirty="0"/>
              <a:t>Check c = </a:t>
            </a:r>
            <a:r>
              <a:rPr lang="en-US" b="1" dirty="0"/>
              <a:t>new Check();</a:t>
            </a:r>
          </a:p>
          <a:p>
            <a:r>
              <a:rPr lang="en-US" dirty="0"/>
              <a:t>// display before swap;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(num1 + "\t"+num2);</a:t>
            </a:r>
          </a:p>
          <a:p>
            <a:r>
              <a:rPr lang="en-US" dirty="0"/>
              <a:t>//calling swap.</a:t>
            </a:r>
          </a:p>
          <a:p>
            <a:r>
              <a:rPr lang="en-US" dirty="0" err="1"/>
              <a:t>c.swap</a:t>
            </a:r>
            <a:r>
              <a:rPr lang="en-US" dirty="0"/>
              <a:t>(num1, num2);</a:t>
            </a:r>
          </a:p>
          <a:p>
            <a:r>
              <a:rPr lang="en-US" dirty="0"/>
              <a:t>// display after swap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(num1 + "\t"+num2);</a:t>
            </a:r>
          </a:p>
          <a:p>
            <a:endParaRPr lang="en-US" dirty="0"/>
          </a:p>
          <a:p>
            <a:r>
              <a:rPr lang="en-US" dirty="0" err="1"/>
              <a:t>c.swap</a:t>
            </a:r>
            <a:r>
              <a:rPr lang="en-US" dirty="0"/>
              <a:t>(num1, num2);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can also pass class objects to methods and return objects from the methods.</a:t>
            </a:r>
          </a:p>
          <a:p>
            <a:r>
              <a:rPr lang="en-US" dirty="0" err="1" smtClean="0"/>
              <a:t>Empolyee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r>
              <a:rPr lang="en-US" dirty="0" smtClean="0"/>
              <a:t>(Employee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statements;</a:t>
            </a:r>
          </a:p>
          <a:p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 err="1" smtClean="0"/>
              <a:t>obj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Even objects are also passed to methods </a:t>
            </a:r>
            <a:r>
              <a:rPr lang="en-US" b="1" i="1" dirty="0" smtClean="0"/>
              <a:t>by value </a:t>
            </a:r>
            <a:r>
              <a:rPr lang="en-US" dirty="0" smtClean="0"/>
              <a:t>. This means we send object to a method, bit by bit copy will be sent to the method.</a:t>
            </a:r>
          </a:p>
          <a:p>
            <a:r>
              <a:rPr lang="en-US" dirty="0" smtClean="0"/>
              <a:t>Any modification to the object inside the method will not affect the original copy outside the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object to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package com.methods2.in;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class Employee{</a:t>
            </a:r>
          </a:p>
          <a:p>
            <a:endParaRPr lang="en-US" dirty="0"/>
          </a:p>
          <a:p>
            <a:r>
              <a:rPr lang="en-US" dirty="0"/>
              <a:t>// instance variable</a:t>
            </a:r>
          </a:p>
          <a:p>
            <a:r>
              <a:rPr lang="en-US" b="1" dirty="0" err="1"/>
              <a:t>int</a:t>
            </a:r>
            <a:r>
              <a:rPr lang="en-US" b="1" dirty="0"/>
              <a:t> id;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Employee(</a:t>
            </a:r>
            <a:r>
              <a:rPr lang="en-US" b="1" dirty="0" err="1"/>
              <a:t>int</a:t>
            </a:r>
            <a:r>
              <a:rPr lang="en-US" b="1" dirty="0"/>
              <a:t> id)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this.id=id;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class Check1{</a:t>
            </a:r>
          </a:p>
          <a:p>
            <a:r>
              <a:rPr lang="en-US" dirty="0"/>
              <a:t>// to interchange Employee class objects</a:t>
            </a:r>
          </a:p>
          <a:p>
            <a:r>
              <a:rPr lang="en-US" b="1" dirty="0"/>
              <a:t>void swap(Employee e1, Employee e2)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Employee temp;// take a temporary reference</a:t>
            </a:r>
          </a:p>
          <a:p>
            <a:r>
              <a:rPr lang="en-US" dirty="0"/>
              <a:t>temp = e1;</a:t>
            </a:r>
          </a:p>
          <a:p>
            <a:r>
              <a:rPr lang="en-US" dirty="0"/>
              <a:t>e1=e2;</a:t>
            </a:r>
          </a:p>
          <a:p>
            <a:r>
              <a:rPr lang="en-US" dirty="0"/>
              <a:t>e2=temp;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PassObjects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Employee e1 = </a:t>
            </a:r>
            <a:r>
              <a:rPr lang="en-US" b="1" dirty="0"/>
              <a:t>new Employee(10);</a:t>
            </a:r>
          </a:p>
          <a:p>
            <a:r>
              <a:rPr lang="en-US" dirty="0"/>
              <a:t>Employee e2 = </a:t>
            </a:r>
            <a:r>
              <a:rPr lang="en-US" b="1" dirty="0"/>
              <a:t>new Employee(20);</a:t>
            </a:r>
          </a:p>
          <a:p>
            <a:r>
              <a:rPr lang="en-US" dirty="0"/>
              <a:t>//create Check class object</a:t>
            </a:r>
          </a:p>
          <a:p>
            <a:r>
              <a:rPr lang="en-US" dirty="0"/>
              <a:t>Check1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b="1" dirty="0"/>
              <a:t>new Check1();</a:t>
            </a:r>
          </a:p>
          <a:p>
            <a:r>
              <a:rPr lang="en-US" dirty="0"/>
              <a:t>// display before calling swap method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(e1.id + "\t"+e2.id);</a:t>
            </a:r>
          </a:p>
          <a:p>
            <a:r>
              <a:rPr lang="en-US" dirty="0"/>
              <a:t>//calling swap and pass Employee class objects.</a:t>
            </a:r>
          </a:p>
          <a:p>
            <a:r>
              <a:rPr lang="en-US" dirty="0" err="1"/>
              <a:t>ch.swap</a:t>
            </a:r>
            <a:r>
              <a:rPr lang="en-US" dirty="0"/>
              <a:t>(e1, e2);</a:t>
            </a:r>
          </a:p>
          <a:p>
            <a:r>
              <a:rPr lang="en-US" dirty="0"/>
              <a:t>// After swapping 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(e1.id + "\t"+e2.id);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6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1100"/>
            <a:ext cx="8534399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8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are objects passed to methods in java?</a:t>
            </a:r>
          </a:p>
          <a:p>
            <a:r>
              <a:rPr lang="en-US" dirty="0" smtClean="0"/>
              <a:t>Primitive data types, objects, even object reference- everything is passed to methods using pass by value or call by value. This means their bit by bit copy is passed to the methods.</a:t>
            </a:r>
          </a:p>
          <a:p>
            <a:r>
              <a:rPr lang="en-US" dirty="0" smtClean="0"/>
              <a:t>So how to interchange the id values of Employee class objects by using swap method?</a:t>
            </a:r>
          </a:p>
          <a:p>
            <a:r>
              <a:rPr lang="en-US" dirty="0" smtClean="0"/>
              <a:t>Only possible solution is to use one object and take two variables id1 and id2, and interchange values in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single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package com.methods2.in;</a:t>
            </a:r>
          </a:p>
          <a:p>
            <a:endParaRPr lang="en-US" dirty="0"/>
          </a:p>
          <a:p>
            <a:r>
              <a:rPr lang="en-US" b="1" dirty="0"/>
              <a:t>class Employee1{</a:t>
            </a:r>
          </a:p>
          <a:p>
            <a:endParaRPr lang="en-US" dirty="0"/>
          </a:p>
          <a:p>
            <a:r>
              <a:rPr lang="en-US" dirty="0"/>
              <a:t>// instance variable</a:t>
            </a:r>
          </a:p>
          <a:p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b="1" dirty="0"/>
              <a:t> id1,id2;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Employee1(</a:t>
            </a:r>
            <a:r>
              <a:rPr lang="en-US" b="1" dirty="0" err="1"/>
              <a:t>int</a:t>
            </a:r>
            <a:r>
              <a:rPr lang="en-US" b="1" dirty="0"/>
              <a:t> id1, </a:t>
            </a:r>
            <a:r>
              <a:rPr lang="en-US" b="1" dirty="0" err="1"/>
              <a:t>int</a:t>
            </a:r>
            <a:r>
              <a:rPr lang="en-US" b="1" dirty="0"/>
              <a:t> id2)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this.id1=id1;</a:t>
            </a:r>
          </a:p>
          <a:p>
            <a:r>
              <a:rPr lang="en-US" b="1" dirty="0"/>
              <a:t>this.id2=id2;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class Check2{</a:t>
            </a:r>
          </a:p>
          <a:p>
            <a:r>
              <a:rPr lang="en-US" dirty="0"/>
              <a:t>// to interchange Employee class objects</a:t>
            </a:r>
          </a:p>
          <a:p>
            <a:r>
              <a:rPr lang="en-US" b="1" dirty="0"/>
              <a:t>void swap(Employee1 e1)</a:t>
            </a:r>
          </a:p>
          <a:p>
            <a:r>
              <a:rPr lang="en-US" dirty="0"/>
              <a:t>{</a:t>
            </a:r>
          </a:p>
          <a:p>
            <a:r>
              <a:rPr lang="en-US" b="1" dirty="0" err="1"/>
              <a:t>int</a:t>
            </a:r>
            <a:r>
              <a:rPr lang="en-US" b="1" dirty="0"/>
              <a:t> temp;// take a temporary reference</a:t>
            </a:r>
          </a:p>
          <a:p>
            <a:r>
              <a:rPr lang="en-US" dirty="0"/>
              <a:t>temp = e1.id1;</a:t>
            </a:r>
          </a:p>
          <a:p>
            <a:r>
              <a:rPr lang="en-US" dirty="0"/>
              <a:t>e1.id1=e1.id2;</a:t>
            </a:r>
          </a:p>
          <a:p>
            <a:r>
              <a:rPr lang="en-US" dirty="0"/>
              <a:t>e1.id2=temp;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PassObject_by_One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dirty="0"/>
              <a:t>Employee1 e1 = </a:t>
            </a:r>
            <a:r>
              <a:rPr lang="en-US" b="1" dirty="0"/>
              <a:t>new Employee1(10,20);</a:t>
            </a:r>
          </a:p>
          <a:p>
            <a:r>
              <a:rPr lang="en-US" dirty="0"/>
              <a:t>Check2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b="1" dirty="0"/>
              <a:t>new Check2();</a:t>
            </a:r>
          </a:p>
          <a:p>
            <a:r>
              <a:rPr lang="en-US" dirty="0"/>
              <a:t>// display before calling swap method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(e1.id1 + "\t"+e1.id2);</a:t>
            </a:r>
          </a:p>
          <a:p>
            <a:r>
              <a:rPr lang="en-US" dirty="0"/>
              <a:t>//calling swap and pass Employee class objects.</a:t>
            </a:r>
          </a:p>
          <a:p>
            <a:r>
              <a:rPr lang="en-US" dirty="0" err="1"/>
              <a:t>ch.swap</a:t>
            </a:r>
            <a:r>
              <a:rPr lang="en-US" dirty="0"/>
              <a:t>(e1);</a:t>
            </a:r>
          </a:p>
          <a:p>
            <a:r>
              <a:rPr lang="en-US" dirty="0"/>
              <a:t>// After swapping 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(e1.id1 + "\t"+e1.id2);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single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2063"/>
            <a:ext cx="8229600" cy="4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3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2101</Words>
  <Application>Microsoft Office PowerPoint</Application>
  <PresentationFormat>On-screen Show (4:3)</PresentationFormat>
  <Paragraphs>407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Methods-2 </vt:lpstr>
      <vt:lpstr>Passing primitive data types to methods</vt:lpstr>
      <vt:lpstr>Pass by value or call by value</vt:lpstr>
      <vt:lpstr>Passing objects to methods</vt:lpstr>
      <vt:lpstr>Pass object to method</vt:lpstr>
      <vt:lpstr>Passing objects to methods</vt:lpstr>
      <vt:lpstr>Interview questions</vt:lpstr>
      <vt:lpstr>Using single object</vt:lpstr>
      <vt:lpstr>Using single object</vt:lpstr>
      <vt:lpstr>For private variables using single object using set and get methods </vt:lpstr>
      <vt:lpstr>Factory Methods</vt:lpstr>
      <vt:lpstr> </vt:lpstr>
      <vt:lpstr>Interview questions</vt:lpstr>
      <vt:lpstr>Program to area of circle</vt:lpstr>
      <vt:lpstr>Using NumberFormat class</vt:lpstr>
      <vt:lpstr> </vt:lpstr>
      <vt:lpstr> </vt:lpstr>
      <vt:lpstr>Interview question</vt:lpstr>
      <vt:lpstr> </vt:lpstr>
      <vt:lpstr>Creating our own factory methods</vt:lpstr>
      <vt:lpstr>Own Factory Method </vt:lpstr>
      <vt:lpstr>Methods with variable Arguments</vt:lpstr>
      <vt:lpstr> </vt:lpstr>
      <vt:lpstr>Following rules should be observer</vt:lpstr>
      <vt:lpstr>Varargs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Methods-2</dc:title>
  <dc:creator>Welcome</dc:creator>
  <cp:lastModifiedBy>Welcome</cp:lastModifiedBy>
  <cp:revision>39</cp:revision>
  <dcterms:created xsi:type="dcterms:W3CDTF">2020-05-24T10:20:06Z</dcterms:created>
  <dcterms:modified xsi:type="dcterms:W3CDTF">2020-05-25T04:03:51Z</dcterms:modified>
</cp:coreProperties>
</file>