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8" r:id="rId7"/>
    <p:sldId id="28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7" r:id="rId23"/>
    <p:sldId id="275" r:id="rId24"/>
    <p:sldId id="276" r:id="rId25"/>
    <p:sldId id="277" r:id="rId26"/>
    <p:sldId id="278" r:id="rId27"/>
    <p:sldId id="279" r:id="rId28"/>
    <p:sldId id="285" r:id="rId29"/>
    <p:sldId id="280" r:id="rId30"/>
    <p:sldId id="282" r:id="rId31"/>
    <p:sldId id="281" r:id="rId32"/>
    <p:sldId id="283"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29"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99E3BC-68A9-414A-B283-FE6D316E16F8}"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106331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9E3BC-68A9-414A-B283-FE6D316E16F8}"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23580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9E3BC-68A9-414A-B283-FE6D316E16F8}"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243395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9E3BC-68A9-414A-B283-FE6D316E16F8}"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236642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9E3BC-68A9-414A-B283-FE6D316E16F8}"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147526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99E3BC-68A9-414A-B283-FE6D316E16F8}"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72970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99E3BC-68A9-414A-B283-FE6D316E16F8}"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369718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99E3BC-68A9-414A-B283-FE6D316E16F8}"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45887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9E3BC-68A9-414A-B283-FE6D316E16F8}"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90756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9E3BC-68A9-414A-B283-FE6D316E16F8}"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257976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9E3BC-68A9-414A-B283-FE6D316E16F8}"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374339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9E3BC-68A9-414A-B283-FE6D316E16F8}" type="datetimeFigureOut">
              <a:rPr lang="en-US" smtClean="0"/>
              <a:pPr/>
              <a:t>8/22/2022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F5460-2D57-42B0-94B5-FBD6F2113498}" type="slidenum">
              <a:rPr lang="en-US" smtClean="0"/>
              <a:pPr/>
              <a:t>‹#›</a:t>
            </a:fld>
            <a:endParaRPr lang="en-US"/>
          </a:p>
        </p:txBody>
      </p:sp>
    </p:spTree>
    <p:extLst>
      <p:ext uri="{BB962C8B-B14F-4D97-AF65-F5344CB8AC3E}">
        <p14:creationId xmlns="" xmlns:p14="http://schemas.microsoft.com/office/powerpoint/2010/main" val="282652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 xmlns:p14="http://schemas.microsoft.com/office/powerpoint/2010/main" val="2538344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92500" lnSpcReduction="20000"/>
          </a:bodyPr>
          <a:lstStyle/>
          <a:p>
            <a:r>
              <a:rPr lang="en-US" dirty="0" smtClean="0"/>
              <a:t>Please observe the above program.</a:t>
            </a:r>
          </a:p>
          <a:p>
            <a:r>
              <a:rPr lang="en-US" dirty="0" smtClean="0"/>
              <a:t> sum() method is not acting on any instance variables. In fact there is no instance variables.</a:t>
            </a:r>
          </a:p>
          <a:p>
            <a:r>
              <a:rPr lang="en-US" dirty="0" smtClean="0"/>
              <a:t>When there is no instance variables and no need to create a object to call this methods.</a:t>
            </a:r>
          </a:p>
          <a:p>
            <a:r>
              <a:rPr lang="en-US" dirty="0" smtClean="0"/>
              <a:t>Such methods we can keep static and called static methods.</a:t>
            </a:r>
          </a:p>
          <a:p>
            <a:r>
              <a:rPr lang="en-US" b="1" u="sng" dirty="0" smtClean="0"/>
              <a:t>Interview questions:</a:t>
            </a:r>
          </a:p>
          <a:p>
            <a:r>
              <a:rPr lang="en-US" dirty="0" smtClean="0"/>
              <a:t>What are the static methods?</a:t>
            </a:r>
          </a:p>
          <a:p>
            <a:r>
              <a:rPr lang="en-US" dirty="0" smtClean="0"/>
              <a:t>Static methods are the methods which do not act upon the instance variables of a class.</a:t>
            </a:r>
          </a:p>
          <a:p>
            <a:r>
              <a:rPr lang="en-US" dirty="0" smtClean="0"/>
              <a:t>Static methods are declared as “static”</a:t>
            </a:r>
          </a:p>
          <a:p>
            <a:r>
              <a:rPr lang="en-US" dirty="0" err="1" smtClean="0"/>
              <a:t>Classname.method</a:t>
            </a:r>
            <a:r>
              <a:rPr lang="en-US" dirty="0" smtClean="0"/>
              <a:t>();</a:t>
            </a:r>
            <a:endParaRPr lang="en-US" dirty="0"/>
          </a:p>
        </p:txBody>
      </p:sp>
    </p:spTree>
    <p:extLst>
      <p:ext uri="{BB962C8B-B14F-4D97-AF65-F5344CB8AC3E}">
        <p14:creationId xmlns="" xmlns:p14="http://schemas.microsoft.com/office/powerpoint/2010/main" val="416293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method with out instance variables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package com.methods.in;</a:t>
            </a:r>
          </a:p>
          <a:p>
            <a:endParaRPr lang="en-US" dirty="0"/>
          </a:p>
          <a:p>
            <a:r>
              <a:rPr lang="en-US" b="1" dirty="0"/>
              <a:t>class Sample2{</a:t>
            </a:r>
          </a:p>
          <a:p>
            <a:endParaRPr lang="en-US" dirty="0"/>
          </a:p>
          <a:p>
            <a:r>
              <a:rPr lang="en-US" dirty="0"/>
              <a:t>//method to calculate sum of num1 and num2</a:t>
            </a:r>
          </a:p>
          <a:p>
            <a:r>
              <a:rPr lang="en-US" b="1" dirty="0"/>
              <a:t>static double sum(double num1, double num2)</a:t>
            </a:r>
          </a:p>
          <a:p>
            <a:r>
              <a:rPr lang="en-US" dirty="0"/>
              <a:t>{</a:t>
            </a:r>
          </a:p>
          <a:p>
            <a:r>
              <a:rPr lang="en-US" b="1" dirty="0"/>
              <a:t>double res= num1+num2;</a:t>
            </a:r>
          </a:p>
          <a:p>
            <a:r>
              <a:rPr lang="en-US" b="1" dirty="0"/>
              <a:t>return res;</a:t>
            </a:r>
          </a:p>
          <a:p>
            <a:r>
              <a:rPr lang="en-US" dirty="0"/>
              <a:t>}</a:t>
            </a:r>
          </a:p>
          <a:p>
            <a:r>
              <a:rPr lang="en-US" dirty="0"/>
              <a:t>}</a:t>
            </a:r>
          </a:p>
          <a:p>
            <a:r>
              <a:rPr lang="en-US" b="1" dirty="0"/>
              <a:t>public class </a:t>
            </a:r>
            <a:r>
              <a:rPr lang="en-US" b="1" dirty="0" err="1"/>
              <a:t>Static_Method</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Sample2 </a:t>
            </a:r>
            <a:r>
              <a:rPr lang="en-US" u="sng" dirty="0"/>
              <a:t>s = </a:t>
            </a:r>
            <a:r>
              <a:rPr lang="en-US" b="1" u="sng" dirty="0"/>
              <a:t>new Sample2();</a:t>
            </a:r>
          </a:p>
          <a:p>
            <a:r>
              <a:rPr lang="en-US" dirty="0"/>
              <a:t>// call the method by passing the two arguments and store the result in x.</a:t>
            </a:r>
          </a:p>
          <a:p>
            <a:r>
              <a:rPr lang="en-US" b="1" dirty="0"/>
              <a:t>double x = Sample2.</a:t>
            </a:r>
            <a:r>
              <a:rPr lang="en-US" b="1" i="1" dirty="0"/>
              <a:t>sum(10, 22.5);</a:t>
            </a:r>
          </a:p>
          <a:p>
            <a:r>
              <a:rPr lang="en-US" dirty="0" err="1"/>
              <a:t>System.</a:t>
            </a:r>
            <a:r>
              <a:rPr lang="en-US" b="1" i="1" dirty="0" err="1"/>
              <a:t>out.println</a:t>
            </a:r>
            <a:r>
              <a:rPr lang="en-US" b="1" i="1" dirty="0"/>
              <a:t>("Sum="+x);</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2978353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Static methods is a method does not act on instance variables of a class.</a:t>
            </a:r>
          </a:p>
          <a:p>
            <a:r>
              <a:rPr lang="en-US" dirty="0" smtClean="0"/>
              <a:t>A static method declared by using static keyword.</a:t>
            </a:r>
          </a:p>
          <a:p>
            <a:r>
              <a:rPr lang="en-US" dirty="0" smtClean="0"/>
              <a:t>Static methods are called by using </a:t>
            </a:r>
            <a:r>
              <a:rPr lang="en-US" dirty="0" err="1" smtClean="0"/>
              <a:t>Classname.method</a:t>
            </a:r>
            <a:r>
              <a:rPr lang="en-US" dirty="0" smtClean="0"/>
              <a:t>();</a:t>
            </a:r>
          </a:p>
          <a:p>
            <a:r>
              <a:rPr lang="en-US" dirty="0" smtClean="0"/>
              <a:t>The reason why static methods cannot act on instance variables is: JVM first executes the static methods and then only it creates the objects.</a:t>
            </a:r>
          </a:p>
          <a:p>
            <a:r>
              <a:rPr lang="en-US" dirty="0" smtClean="0"/>
              <a:t>Since objects are not available at the time of calling the static methods, the instance variables are also not available.</a:t>
            </a:r>
          </a:p>
        </p:txBody>
      </p:sp>
    </p:spTree>
    <p:extLst>
      <p:ext uri="{BB962C8B-B14F-4D97-AF65-F5344CB8AC3E}">
        <p14:creationId xmlns="" xmlns:p14="http://schemas.microsoft.com/office/powerpoint/2010/main" val="976208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dirty="0" smtClean="0"/>
              <a:t>Trying to access instance variable in static method.</a:t>
            </a:r>
            <a:endParaRPr lang="en-US" sz="3600" dirty="0"/>
          </a:p>
        </p:txBody>
      </p:sp>
      <p:sp>
        <p:nvSpPr>
          <p:cNvPr id="3" name="Content Placeholder 2"/>
          <p:cNvSpPr>
            <a:spLocks noGrp="1"/>
          </p:cNvSpPr>
          <p:nvPr>
            <p:ph idx="1"/>
          </p:nvPr>
        </p:nvSpPr>
        <p:spPr>
          <a:xfrm>
            <a:off x="457200" y="1143000"/>
            <a:ext cx="8229600" cy="4983163"/>
          </a:xfrm>
        </p:spPr>
        <p:txBody>
          <a:bodyPr>
            <a:normAutofit fontScale="32500" lnSpcReduction="20000"/>
          </a:bodyPr>
          <a:lstStyle/>
          <a:p>
            <a:r>
              <a:rPr lang="en-US" b="1" dirty="0"/>
              <a:t>package com.methods.in;</a:t>
            </a:r>
          </a:p>
          <a:p>
            <a:endParaRPr lang="en-US" dirty="0"/>
          </a:p>
          <a:p>
            <a:r>
              <a:rPr lang="en-US" b="1" dirty="0" smtClean="0"/>
              <a:t>class </a:t>
            </a:r>
            <a:r>
              <a:rPr lang="en-US" b="1" dirty="0"/>
              <a:t>Test</a:t>
            </a:r>
          </a:p>
          <a:p>
            <a:r>
              <a:rPr lang="en-US" dirty="0"/>
              <a:t>{</a:t>
            </a:r>
          </a:p>
          <a:p>
            <a:r>
              <a:rPr lang="en-US" dirty="0"/>
              <a:t>// instance variable</a:t>
            </a:r>
          </a:p>
          <a:p>
            <a:r>
              <a:rPr lang="en-US" b="1" dirty="0" err="1"/>
              <a:t>int</a:t>
            </a:r>
            <a:r>
              <a:rPr lang="en-US" b="1" dirty="0"/>
              <a:t> x;</a:t>
            </a:r>
          </a:p>
          <a:p>
            <a:r>
              <a:rPr lang="en-US" dirty="0"/>
              <a:t>Test(</a:t>
            </a:r>
            <a:r>
              <a:rPr lang="en-US" b="1" dirty="0" err="1"/>
              <a:t>int</a:t>
            </a:r>
            <a:r>
              <a:rPr lang="en-US" b="1" dirty="0"/>
              <a:t> x)</a:t>
            </a:r>
          </a:p>
          <a:p>
            <a:r>
              <a:rPr lang="en-US" dirty="0"/>
              <a:t>{</a:t>
            </a:r>
          </a:p>
          <a:p>
            <a:r>
              <a:rPr lang="en-US" b="1" dirty="0" err="1"/>
              <a:t>this.x</a:t>
            </a:r>
            <a:r>
              <a:rPr lang="en-US" b="1" dirty="0"/>
              <a:t>=x;</a:t>
            </a:r>
          </a:p>
          <a:p>
            <a:r>
              <a:rPr lang="en-US" dirty="0"/>
              <a:t>}//static method to access instance variable.</a:t>
            </a:r>
          </a:p>
          <a:p>
            <a:r>
              <a:rPr lang="en-US" b="1" dirty="0"/>
              <a:t>static void access()</a:t>
            </a:r>
          </a:p>
          <a:p>
            <a:r>
              <a:rPr lang="en-US" dirty="0"/>
              <a:t>{</a:t>
            </a:r>
          </a:p>
          <a:p>
            <a:r>
              <a:rPr lang="en-US" dirty="0" err="1"/>
              <a:t>System.</a:t>
            </a:r>
            <a:r>
              <a:rPr lang="en-US" b="1" i="1" dirty="0" err="1"/>
              <a:t>out.println</a:t>
            </a:r>
            <a:r>
              <a:rPr lang="en-US" b="1" i="1" dirty="0"/>
              <a:t>("x = " +</a:t>
            </a:r>
            <a:r>
              <a:rPr lang="en-US" b="1" i="1" u="sng" dirty="0"/>
              <a:t>x);</a:t>
            </a:r>
          </a:p>
          <a:p>
            <a:r>
              <a:rPr lang="en-US" dirty="0"/>
              <a:t>}</a:t>
            </a:r>
          </a:p>
          <a:p>
            <a:r>
              <a:rPr lang="en-US" dirty="0"/>
              <a:t>}</a:t>
            </a:r>
          </a:p>
          <a:p>
            <a:r>
              <a:rPr lang="en-US" b="1" dirty="0"/>
              <a:t>public class </a:t>
            </a:r>
            <a:r>
              <a:rPr lang="en-US" b="1" dirty="0" err="1"/>
              <a:t>Static_Instance_access</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Test </a:t>
            </a:r>
            <a:r>
              <a:rPr lang="en-US" u="sng" dirty="0" err="1"/>
              <a:t>obj</a:t>
            </a:r>
            <a:r>
              <a:rPr lang="en-US" u="sng" dirty="0"/>
              <a:t> = </a:t>
            </a:r>
            <a:r>
              <a:rPr lang="en-US" b="1" u="sng" dirty="0"/>
              <a:t>new Test(55);</a:t>
            </a:r>
          </a:p>
          <a:p>
            <a:r>
              <a:rPr lang="en-US" dirty="0" err="1"/>
              <a:t>Test.</a:t>
            </a:r>
            <a:r>
              <a:rPr lang="en-US" i="1" dirty="0" err="1"/>
              <a:t>access</a:t>
            </a:r>
            <a:r>
              <a:rPr lang="en-US" i="1" dirty="0"/>
              <a:t>();</a:t>
            </a:r>
          </a:p>
          <a:p>
            <a:r>
              <a:rPr lang="en-US" dirty="0"/>
              <a:t>}</a:t>
            </a:r>
          </a:p>
          <a:p>
            <a:endParaRPr lang="en-US" dirty="0"/>
          </a:p>
          <a:p>
            <a:r>
              <a:rPr lang="en-US" dirty="0"/>
              <a:t>}</a:t>
            </a:r>
          </a:p>
          <a:p>
            <a:endParaRPr lang="en-US" dirty="0" smtClean="0"/>
          </a:p>
          <a:p>
            <a:r>
              <a:rPr lang="en-US" dirty="0" smtClean="0"/>
              <a:t>Error:</a:t>
            </a:r>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7225" y="5334000"/>
            <a:ext cx="8486775" cy="1181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7275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Solved the problem by using static variables. </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package com.methods.in;</a:t>
            </a:r>
          </a:p>
          <a:p>
            <a:endParaRPr lang="en-US" dirty="0"/>
          </a:p>
          <a:p>
            <a:endParaRPr lang="en-US" dirty="0"/>
          </a:p>
          <a:p>
            <a:endParaRPr lang="en-US" dirty="0"/>
          </a:p>
          <a:p>
            <a:r>
              <a:rPr lang="en-US" b="1" dirty="0"/>
              <a:t>class Test1{</a:t>
            </a:r>
          </a:p>
          <a:p>
            <a:endParaRPr lang="en-US" dirty="0"/>
          </a:p>
          <a:p>
            <a:r>
              <a:rPr lang="en-US" b="1" dirty="0"/>
              <a:t>static </a:t>
            </a:r>
            <a:r>
              <a:rPr lang="en-US" b="1" dirty="0" err="1"/>
              <a:t>int</a:t>
            </a:r>
            <a:r>
              <a:rPr lang="en-US" b="1" dirty="0"/>
              <a:t> </a:t>
            </a:r>
            <a:r>
              <a:rPr lang="en-US" b="1" i="1" dirty="0"/>
              <a:t>x =55;</a:t>
            </a:r>
          </a:p>
          <a:p>
            <a:r>
              <a:rPr lang="en-US" b="1" dirty="0"/>
              <a:t>static void access()</a:t>
            </a:r>
          </a:p>
          <a:p>
            <a:r>
              <a:rPr lang="en-US" dirty="0"/>
              <a:t>{</a:t>
            </a:r>
          </a:p>
          <a:p>
            <a:r>
              <a:rPr lang="en-US" dirty="0" err="1"/>
              <a:t>System.</a:t>
            </a:r>
            <a:r>
              <a:rPr lang="en-US" b="1" i="1" dirty="0" err="1"/>
              <a:t>out.println</a:t>
            </a:r>
            <a:r>
              <a:rPr lang="en-US" b="1" i="1" dirty="0"/>
              <a:t>("X= "+x);</a:t>
            </a:r>
          </a:p>
          <a:p>
            <a:r>
              <a:rPr lang="en-US" dirty="0"/>
              <a:t>}</a:t>
            </a:r>
          </a:p>
          <a:p>
            <a:r>
              <a:rPr lang="en-US" dirty="0"/>
              <a:t>}</a:t>
            </a:r>
          </a:p>
          <a:p>
            <a:r>
              <a:rPr lang="en-US" b="1" dirty="0"/>
              <a:t>public class </a:t>
            </a:r>
            <a:r>
              <a:rPr lang="en-US" b="1" dirty="0" err="1"/>
              <a:t>Static_Instance_Solve</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Test1.</a:t>
            </a:r>
            <a:r>
              <a:rPr lang="en-US" i="1" dirty="0"/>
              <a:t>access();</a:t>
            </a:r>
          </a:p>
          <a:p>
            <a:r>
              <a:rPr lang="en-US" dirty="0"/>
              <a:t>}</a:t>
            </a:r>
          </a:p>
          <a:p>
            <a:endParaRPr lang="en-US" dirty="0"/>
          </a:p>
          <a:p>
            <a:r>
              <a:rPr lang="en-US" dirty="0" smtClean="0"/>
              <a:t>}</a:t>
            </a:r>
          </a:p>
          <a:p>
            <a:r>
              <a:rPr lang="en-US" dirty="0" smtClean="0"/>
              <a:t>Note: Static variable is also known as </a:t>
            </a:r>
            <a:r>
              <a:rPr lang="en-US" sz="4000" b="1" dirty="0" smtClean="0"/>
              <a:t>Class Variable.</a:t>
            </a:r>
            <a:endParaRPr lang="en-US" b="1" dirty="0" smtClean="0"/>
          </a:p>
          <a:p>
            <a:pPr lvl="1"/>
            <a:r>
              <a:rPr lang="en-US" dirty="0" smtClean="0"/>
              <a:t>Static method  is called </a:t>
            </a:r>
            <a:r>
              <a:rPr lang="en-US" sz="4000" b="1" dirty="0" smtClean="0"/>
              <a:t>Class Method.</a:t>
            </a:r>
            <a:endParaRPr lang="en-US" b="1" dirty="0"/>
          </a:p>
        </p:txBody>
      </p:sp>
    </p:spTree>
    <p:extLst>
      <p:ext uri="{BB962C8B-B14F-4D97-AF65-F5344CB8AC3E}">
        <p14:creationId xmlns="" xmlns:p14="http://schemas.microsoft.com/office/powerpoint/2010/main" val="2004025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the difference between instance variables and static variables(class variables)?</a:t>
            </a:r>
          </a:p>
          <a:p>
            <a:r>
              <a:rPr lang="en-US" dirty="0" smtClean="0"/>
              <a:t>A instance variable is a variable whose separate copy is available to each object.</a:t>
            </a:r>
          </a:p>
          <a:p>
            <a:r>
              <a:rPr lang="en-US" dirty="0" smtClean="0"/>
              <a:t>A class(static) variable is a variable whose single copy is shared by all objects.</a:t>
            </a:r>
          </a:p>
          <a:p>
            <a:r>
              <a:rPr lang="en-US" dirty="0" smtClean="0"/>
              <a:t>Instance variables are created in the objects on </a:t>
            </a:r>
            <a:r>
              <a:rPr lang="en-US" smtClean="0"/>
              <a:t>heap memory.</a:t>
            </a:r>
            <a:endParaRPr lang="en-US" dirty="0" smtClean="0"/>
          </a:p>
          <a:p>
            <a:r>
              <a:rPr lang="en-US" dirty="0" smtClean="0"/>
              <a:t> Class variables are stored on method area.</a:t>
            </a:r>
            <a:endParaRPr lang="en-US" dirty="0"/>
          </a:p>
        </p:txBody>
      </p:sp>
    </p:spTree>
    <p:extLst>
      <p:ext uri="{BB962C8B-B14F-4D97-AF65-F5344CB8AC3E}">
        <p14:creationId xmlns="" xmlns:p14="http://schemas.microsoft.com/office/powerpoint/2010/main" val="16097813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Instance variables with separate copy.</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com.methods.in;</a:t>
            </a:r>
          </a:p>
          <a:p>
            <a:endParaRPr lang="en-US" dirty="0"/>
          </a:p>
          <a:p>
            <a:endParaRPr lang="en-US" dirty="0"/>
          </a:p>
          <a:p>
            <a:r>
              <a:rPr lang="en-US" b="1" dirty="0"/>
              <a:t>class Test2{</a:t>
            </a:r>
          </a:p>
          <a:p>
            <a:endParaRPr lang="en-US" dirty="0"/>
          </a:p>
          <a:p>
            <a:r>
              <a:rPr lang="en-US" b="1" dirty="0" err="1"/>
              <a:t>int</a:t>
            </a:r>
            <a:r>
              <a:rPr lang="en-US" b="1" dirty="0"/>
              <a:t> x=10;</a:t>
            </a:r>
          </a:p>
          <a:p>
            <a:r>
              <a:rPr lang="en-US" b="1" dirty="0"/>
              <a:t>void display()</a:t>
            </a:r>
          </a:p>
          <a:p>
            <a:r>
              <a:rPr lang="en-US" dirty="0"/>
              <a:t>{</a:t>
            </a:r>
          </a:p>
          <a:p>
            <a:r>
              <a:rPr lang="en-US" dirty="0" err="1"/>
              <a:t>System.</a:t>
            </a:r>
            <a:r>
              <a:rPr lang="en-US" b="1" i="1" dirty="0" err="1"/>
              <a:t>out.println</a:t>
            </a:r>
            <a:r>
              <a:rPr lang="en-US" b="1" i="1" dirty="0"/>
              <a:t>(x);</a:t>
            </a:r>
          </a:p>
          <a:p>
            <a:r>
              <a:rPr lang="en-US" dirty="0"/>
              <a:t>}</a:t>
            </a:r>
          </a:p>
          <a:p>
            <a:r>
              <a:rPr lang="en-US" dirty="0"/>
              <a:t>}</a:t>
            </a:r>
          </a:p>
          <a:p>
            <a:r>
              <a:rPr lang="en-US" b="1" dirty="0"/>
              <a:t>public class </a:t>
            </a:r>
            <a:r>
              <a:rPr lang="en-US" b="1" dirty="0" err="1"/>
              <a:t>InstanceDemo</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Test2 obj1, obj2;</a:t>
            </a:r>
          </a:p>
          <a:p>
            <a:r>
              <a:rPr lang="en-US" dirty="0"/>
              <a:t>obj1= </a:t>
            </a:r>
            <a:r>
              <a:rPr lang="en-US" b="1" dirty="0"/>
              <a:t>new Test2();</a:t>
            </a:r>
          </a:p>
          <a:p>
            <a:r>
              <a:rPr lang="en-US" dirty="0"/>
              <a:t>obj2= </a:t>
            </a:r>
            <a:r>
              <a:rPr lang="en-US" b="1" dirty="0"/>
              <a:t>new Test2();</a:t>
            </a:r>
          </a:p>
          <a:p>
            <a:r>
              <a:rPr lang="en-US" dirty="0"/>
              <a:t>// increment x;</a:t>
            </a:r>
          </a:p>
          <a:p>
            <a:r>
              <a:rPr lang="en-US" dirty="0"/>
              <a:t>++obj1.x;</a:t>
            </a:r>
          </a:p>
          <a:p>
            <a:r>
              <a:rPr lang="en-US" dirty="0" err="1"/>
              <a:t>System.</a:t>
            </a:r>
            <a:r>
              <a:rPr lang="en-US" b="1" i="1" dirty="0" err="1"/>
              <a:t>out.println</a:t>
            </a:r>
            <a:r>
              <a:rPr lang="en-US" b="1" i="1" dirty="0"/>
              <a:t>("x in obj1");</a:t>
            </a:r>
          </a:p>
          <a:p>
            <a:r>
              <a:rPr lang="en-US" dirty="0"/>
              <a:t>obj1.display();</a:t>
            </a:r>
          </a:p>
          <a:p>
            <a:r>
              <a:rPr lang="en-US" dirty="0" err="1"/>
              <a:t>System.</a:t>
            </a:r>
            <a:r>
              <a:rPr lang="en-US" b="1" i="1" dirty="0" err="1"/>
              <a:t>out.println</a:t>
            </a:r>
            <a:r>
              <a:rPr lang="en-US" b="1" i="1" dirty="0"/>
              <a:t>("x in obj2");</a:t>
            </a:r>
          </a:p>
          <a:p>
            <a:r>
              <a:rPr lang="en-US" dirty="0"/>
              <a:t>obj2.display();</a:t>
            </a:r>
          </a:p>
          <a:p>
            <a:endParaRPr lang="en-US" dirty="0"/>
          </a:p>
          <a:p>
            <a:endParaRPr lang="en-US" dirty="0"/>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248632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Diagrammatic representation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333500"/>
            <a:ext cx="8534399" cy="4686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1040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program</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com.methods.in;</a:t>
            </a:r>
          </a:p>
          <a:p>
            <a:endParaRPr lang="en-US" dirty="0"/>
          </a:p>
          <a:p>
            <a:endParaRPr lang="en-US" dirty="0"/>
          </a:p>
          <a:p>
            <a:r>
              <a:rPr lang="en-US" b="1" dirty="0"/>
              <a:t>class Test3</a:t>
            </a:r>
          </a:p>
          <a:p>
            <a:r>
              <a:rPr lang="en-US" dirty="0"/>
              <a:t>{</a:t>
            </a:r>
          </a:p>
          <a:p>
            <a:endParaRPr lang="en-US" dirty="0"/>
          </a:p>
          <a:p>
            <a:r>
              <a:rPr lang="en-US" b="1" dirty="0"/>
              <a:t>static </a:t>
            </a:r>
            <a:r>
              <a:rPr lang="en-US" b="1" dirty="0" err="1"/>
              <a:t>int</a:t>
            </a:r>
            <a:r>
              <a:rPr lang="en-US" b="1" dirty="0"/>
              <a:t> </a:t>
            </a:r>
            <a:r>
              <a:rPr lang="en-US" b="1" i="1" dirty="0"/>
              <a:t>x=10;</a:t>
            </a:r>
          </a:p>
          <a:p>
            <a:r>
              <a:rPr lang="en-US" b="1" dirty="0"/>
              <a:t>static void display()</a:t>
            </a:r>
          </a:p>
          <a:p>
            <a:r>
              <a:rPr lang="en-US" dirty="0"/>
              <a:t>{</a:t>
            </a:r>
          </a:p>
          <a:p>
            <a:r>
              <a:rPr lang="en-US" dirty="0" err="1"/>
              <a:t>System.</a:t>
            </a:r>
            <a:r>
              <a:rPr lang="en-US" b="1" i="1" dirty="0" err="1"/>
              <a:t>out.println</a:t>
            </a:r>
            <a:r>
              <a:rPr lang="en-US" b="1" i="1" dirty="0"/>
              <a:t>(x);</a:t>
            </a:r>
          </a:p>
          <a:p>
            <a:r>
              <a:rPr lang="en-US" dirty="0"/>
              <a:t>}</a:t>
            </a:r>
          </a:p>
          <a:p>
            <a:r>
              <a:rPr lang="en-US" dirty="0"/>
              <a:t>}</a:t>
            </a:r>
          </a:p>
          <a:p>
            <a:r>
              <a:rPr lang="en-US" b="1" dirty="0"/>
              <a:t>public class </a:t>
            </a:r>
            <a:r>
              <a:rPr lang="en-US" b="1" dirty="0" err="1"/>
              <a:t>StaticDemo</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Test3 obj1, obj2;</a:t>
            </a:r>
          </a:p>
          <a:p>
            <a:r>
              <a:rPr lang="en-US" dirty="0"/>
              <a:t>obj1= </a:t>
            </a:r>
            <a:r>
              <a:rPr lang="en-US" b="1" dirty="0"/>
              <a:t>new Test3();</a:t>
            </a:r>
          </a:p>
          <a:p>
            <a:r>
              <a:rPr lang="en-US" dirty="0"/>
              <a:t>obj2= </a:t>
            </a:r>
            <a:r>
              <a:rPr lang="en-US" b="1" dirty="0"/>
              <a:t>new Test3();</a:t>
            </a:r>
          </a:p>
          <a:p>
            <a:r>
              <a:rPr lang="en-US" dirty="0"/>
              <a:t>// increment x;</a:t>
            </a:r>
          </a:p>
          <a:p>
            <a:r>
              <a:rPr lang="en-US" dirty="0"/>
              <a:t>++obj1.</a:t>
            </a:r>
            <a:r>
              <a:rPr lang="en-US" i="1" u="sng" dirty="0"/>
              <a:t>x;</a:t>
            </a:r>
          </a:p>
          <a:p>
            <a:r>
              <a:rPr lang="en-US" dirty="0" err="1"/>
              <a:t>System.</a:t>
            </a:r>
            <a:r>
              <a:rPr lang="en-US" b="1" i="1" dirty="0" err="1"/>
              <a:t>out.println</a:t>
            </a:r>
            <a:r>
              <a:rPr lang="en-US" b="1" i="1" dirty="0"/>
              <a:t>("x in obj1");</a:t>
            </a:r>
          </a:p>
          <a:p>
            <a:r>
              <a:rPr lang="en-US" u="sng" dirty="0"/>
              <a:t>obj1.</a:t>
            </a:r>
            <a:r>
              <a:rPr lang="en-US" i="1" u="sng" dirty="0"/>
              <a:t>display();</a:t>
            </a:r>
          </a:p>
          <a:p>
            <a:r>
              <a:rPr lang="en-US" dirty="0" err="1"/>
              <a:t>System.</a:t>
            </a:r>
            <a:r>
              <a:rPr lang="en-US" b="1" i="1" dirty="0" err="1"/>
              <a:t>out.println</a:t>
            </a:r>
            <a:r>
              <a:rPr lang="en-US" b="1" i="1" dirty="0"/>
              <a:t>("x in obj2");</a:t>
            </a:r>
          </a:p>
          <a:p>
            <a:r>
              <a:rPr lang="en-US" u="sng" dirty="0"/>
              <a:t>obj2.</a:t>
            </a:r>
            <a:r>
              <a:rPr lang="en-US" i="1" u="sng" dirty="0"/>
              <a:t>display();</a:t>
            </a:r>
          </a:p>
          <a:p>
            <a:endParaRPr lang="en-US" dirty="0"/>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2235158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600200"/>
            <a:ext cx="8153400" cy="4638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81708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A method represents a group of statements that performs a task.</a:t>
            </a:r>
          </a:p>
          <a:p>
            <a:r>
              <a:rPr lang="en-US" dirty="0" smtClean="0"/>
              <a:t>Here task represents a calculation or processing of data or generating reports.</a:t>
            </a:r>
          </a:p>
          <a:p>
            <a:r>
              <a:rPr lang="en-US" dirty="0" smtClean="0"/>
              <a:t>A method has two parts</a:t>
            </a:r>
          </a:p>
          <a:p>
            <a:r>
              <a:rPr lang="en-US" dirty="0" smtClean="0"/>
              <a:t>Method header or method prototype</a:t>
            </a:r>
          </a:p>
          <a:p>
            <a:r>
              <a:rPr lang="en-US" dirty="0" smtClean="0"/>
              <a:t>Method body</a:t>
            </a:r>
            <a:endParaRPr lang="en-US" dirty="0"/>
          </a:p>
        </p:txBody>
      </p:sp>
    </p:spTree>
    <p:extLst>
      <p:ext uri="{BB962C8B-B14F-4D97-AF65-F5344CB8AC3E}">
        <p14:creationId xmlns="" xmlns:p14="http://schemas.microsoft.com/office/powerpoint/2010/main" val="3679107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Why instance variables are not available to static methods?</a:t>
            </a:r>
          </a:p>
          <a:p>
            <a:r>
              <a:rPr lang="en-US" dirty="0" smtClean="0"/>
              <a:t>After executing static methods. JVM creates the objects. So the instance variables of all objects are not available to static methods.</a:t>
            </a:r>
          </a:p>
          <a:p>
            <a:r>
              <a:rPr lang="en-US" dirty="0" smtClean="0"/>
              <a:t>The execution sequence of JVM creates the process where JVM executes first of all any static blocks in the java program. </a:t>
            </a:r>
          </a:p>
          <a:p>
            <a:r>
              <a:rPr lang="en-US" dirty="0" smtClean="0"/>
              <a:t>Then it executes static methods(remember main()) and then it creates any objects needed by the program.</a:t>
            </a:r>
          </a:p>
          <a:p>
            <a:r>
              <a:rPr lang="en-US" dirty="0" smtClean="0"/>
              <a:t>Finally it executes the instance methods. </a:t>
            </a:r>
            <a:endParaRPr lang="en-US" dirty="0"/>
          </a:p>
        </p:txBody>
      </p:sp>
    </p:spTree>
    <p:extLst>
      <p:ext uri="{BB962C8B-B14F-4D97-AF65-F5344CB8AC3E}">
        <p14:creationId xmlns="" xmlns:p14="http://schemas.microsoft.com/office/powerpoint/2010/main" val="2440851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Block</a:t>
            </a:r>
            <a:endParaRPr lang="en-US" dirty="0"/>
          </a:p>
        </p:txBody>
      </p:sp>
      <p:sp>
        <p:nvSpPr>
          <p:cNvPr id="3" name="Content Placeholder 2"/>
          <p:cNvSpPr>
            <a:spLocks noGrp="1"/>
          </p:cNvSpPr>
          <p:nvPr>
            <p:ph idx="1"/>
          </p:nvPr>
        </p:nvSpPr>
        <p:spPr/>
        <p:txBody>
          <a:bodyPr>
            <a:normAutofit fontScale="47500" lnSpcReduction="20000"/>
          </a:bodyPr>
          <a:lstStyle/>
          <a:p>
            <a:r>
              <a:rPr lang="en-US" b="1" dirty="0"/>
              <a:t>package com.methods.in;</a:t>
            </a:r>
          </a:p>
          <a:p>
            <a:endParaRPr lang="en-US" dirty="0"/>
          </a:p>
          <a:p>
            <a:endParaRPr lang="en-US" dirty="0"/>
          </a:p>
          <a:p>
            <a:endParaRPr lang="en-US" dirty="0"/>
          </a:p>
          <a:p>
            <a:r>
              <a:rPr lang="en-US" b="1" dirty="0"/>
              <a:t>public class </a:t>
            </a:r>
            <a:r>
              <a:rPr lang="en-US" b="1" dirty="0" err="1"/>
              <a:t>Static_Block</a:t>
            </a:r>
            <a:r>
              <a:rPr lang="en-US" b="1" dirty="0"/>
              <a:t> {</a:t>
            </a:r>
          </a:p>
          <a:p>
            <a:r>
              <a:rPr lang="en-US" b="1" dirty="0"/>
              <a:t>static</a:t>
            </a:r>
          </a:p>
          <a:p>
            <a:r>
              <a:rPr lang="en-US" dirty="0"/>
              <a:t>{</a:t>
            </a:r>
          </a:p>
          <a:p>
            <a:r>
              <a:rPr lang="en-US" dirty="0" err="1"/>
              <a:t>System.</a:t>
            </a:r>
            <a:r>
              <a:rPr lang="en-US" b="1" i="1" dirty="0" err="1"/>
              <a:t>out.println</a:t>
            </a:r>
            <a:r>
              <a:rPr lang="en-US" b="1" i="1" dirty="0"/>
              <a:t>("Static Block");</a:t>
            </a:r>
          </a:p>
          <a:p>
            <a:r>
              <a:rPr lang="en-US" dirty="0"/>
              <a:t>}</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err="1"/>
              <a:t>System.</a:t>
            </a:r>
            <a:r>
              <a:rPr lang="en-US" b="1" i="1" dirty="0" err="1"/>
              <a:t>out.println</a:t>
            </a:r>
            <a:r>
              <a:rPr lang="en-US" b="1" i="1" dirty="0"/>
              <a:t>("Static Method");</a:t>
            </a:r>
          </a:p>
          <a:p>
            <a:r>
              <a:rPr lang="en-US" dirty="0"/>
              <a:t>}</a:t>
            </a:r>
          </a:p>
          <a:p>
            <a:endParaRPr lang="en-US" dirty="0"/>
          </a:p>
          <a:p>
            <a:r>
              <a:rPr lang="en-US" dirty="0"/>
              <a:t>}</a:t>
            </a:r>
          </a:p>
        </p:txBody>
      </p:sp>
    </p:spTree>
    <p:extLst>
      <p:ext uri="{BB962C8B-B14F-4D97-AF65-F5344CB8AC3E}">
        <p14:creationId xmlns="" xmlns:p14="http://schemas.microsoft.com/office/powerpoint/2010/main" val="440888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program with out main method</a:t>
            </a:r>
            <a:endParaRPr lang="en-US" dirty="0"/>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r>
              <a:rPr lang="en-US" b="1" dirty="0" smtClean="0"/>
              <a:t>public class First {</a:t>
            </a:r>
          </a:p>
          <a:p>
            <a:r>
              <a:rPr lang="en-US" b="1" dirty="0" smtClean="0"/>
              <a:t>static</a:t>
            </a:r>
          </a:p>
          <a:p>
            <a:r>
              <a:rPr lang="en-US" dirty="0" smtClean="0"/>
              <a:t>{</a:t>
            </a:r>
          </a:p>
          <a:p>
            <a:r>
              <a:rPr lang="en-US" dirty="0" err="1" smtClean="0"/>
              <a:t>System.</a:t>
            </a:r>
            <a:r>
              <a:rPr lang="en-US" b="1" i="1" dirty="0" err="1" smtClean="0"/>
              <a:t>out.println</a:t>
            </a:r>
            <a:r>
              <a:rPr lang="en-US" b="1" i="1" dirty="0" smtClean="0"/>
              <a:t>("Static Block");</a:t>
            </a:r>
          </a:p>
          <a:p>
            <a:r>
              <a:rPr lang="en-US" dirty="0" err="1" smtClean="0"/>
              <a:t>System.</a:t>
            </a:r>
            <a:r>
              <a:rPr lang="en-US" i="1" dirty="0" err="1" smtClean="0"/>
              <a:t>exit</a:t>
            </a:r>
            <a:r>
              <a:rPr lang="en-US" i="1" dirty="0" smtClean="0"/>
              <a:t>(0);</a:t>
            </a:r>
          </a:p>
          <a:p>
            <a:r>
              <a:rPr lang="en-US" dirty="0" smtClean="0"/>
              <a:t>}</a:t>
            </a:r>
          </a:p>
          <a:p>
            <a:endParaRPr lang="en-US" dirty="0" smtClean="0"/>
          </a:p>
          <a:p>
            <a:endParaRPr lang="en-US" dirty="0" smtClean="0"/>
          </a:p>
          <a:p>
            <a:r>
              <a:rPr lang="en-US" b="1" dirty="0" smtClean="0"/>
              <a:t>public static void main(String[] </a:t>
            </a:r>
            <a:r>
              <a:rPr lang="en-US" b="1" dirty="0" err="1" smtClean="0"/>
              <a:t>args</a:t>
            </a:r>
            <a:r>
              <a:rPr lang="en-US" b="1" dirty="0" smtClean="0"/>
              <a:t>) {</a:t>
            </a:r>
          </a:p>
          <a:p>
            <a:r>
              <a:rPr lang="en-US" dirty="0" smtClean="0"/>
              <a:t>// </a:t>
            </a:r>
            <a:r>
              <a:rPr lang="en-US" b="1" dirty="0" smtClean="0"/>
              <a:t>TODO Auto-generated method stub</a:t>
            </a:r>
          </a:p>
          <a:p>
            <a:endParaRPr lang="en-US" dirty="0" smtClean="0"/>
          </a:p>
          <a:p>
            <a:r>
              <a:rPr lang="en-US" dirty="0" err="1" smtClean="0"/>
              <a:t>System.</a:t>
            </a:r>
            <a:r>
              <a:rPr lang="en-US" b="1" i="1" dirty="0" err="1" smtClean="0"/>
              <a:t>out.println</a:t>
            </a:r>
            <a:r>
              <a:rPr lang="en-US" b="1" i="1" dirty="0" smtClean="0"/>
              <a:t>("Static Main method");</a:t>
            </a:r>
          </a:p>
          <a:p>
            <a:endParaRPr lang="en-US" dirty="0" smtClean="0"/>
          </a:p>
          <a:p>
            <a:endParaRPr lang="en-US" dirty="0" smtClean="0"/>
          </a:p>
          <a:p>
            <a:endParaRPr lang="en-US" dirty="0" smtClean="0"/>
          </a:p>
          <a:p>
            <a:r>
              <a:rPr lang="en-US" dirty="0" smtClean="0"/>
              <a:t>}</a:t>
            </a:r>
          </a:p>
          <a:p>
            <a:endParaRPr lang="en-US" dirty="0" smtClean="0"/>
          </a:p>
          <a:p>
            <a:r>
              <a:rPr lang="en-US" dirty="0" smtClean="0"/>
              <a:t>}</a:t>
            </a:r>
          </a:p>
          <a:p>
            <a:r>
              <a:rPr lang="en-US" dirty="0" err="1" smtClean="0"/>
              <a:t>System.exit</a:t>
            </a:r>
            <a:r>
              <a:rPr lang="en-US" dirty="0" smtClean="0"/>
              <a:t>(0) -----------it terminates the program .</a:t>
            </a:r>
            <a:endParaRPr lang="en-US" dirty="0"/>
          </a:p>
        </p:txBody>
      </p:sp>
    </p:spTree>
    <p:extLst>
      <p:ext uri="{BB962C8B-B14F-4D97-AF65-F5344CB8AC3E}">
        <p14:creationId xmlns="" xmlns:p14="http://schemas.microsoft.com/office/powerpoint/2010/main" val="326115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Local variables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A local variable is a variable that is declared locally inside a method or a constructor.</a:t>
            </a:r>
          </a:p>
          <a:p>
            <a:r>
              <a:rPr lang="en-US" dirty="0" smtClean="0"/>
              <a:t>It is available in that method or constructor only.</a:t>
            </a:r>
          </a:p>
          <a:p>
            <a:r>
              <a:rPr lang="en-US" dirty="0" smtClean="0"/>
              <a:t>Local variable cannot be accessed outside the method or a constructor.</a:t>
            </a:r>
          </a:p>
          <a:p>
            <a:r>
              <a:rPr lang="en-US" dirty="0" smtClean="0"/>
              <a:t>It is mandatory to initialize the local variable.</a:t>
            </a:r>
          </a:p>
          <a:p>
            <a:r>
              <a:rPr lang="en-US" dirty="0" smtClean="0"/>
              <a:t>We cannot use static keyword for local variable. </a:t>
            </a:r>
          </a:p>
          <a:p>
            <a:endParaRPr lang="en-US" dirty="0"/>
          </a:p>
        </p:txBody>
      </p:sp>
    </p:spTree>
    <p:extLst>
      <p:ext uri="{BB962C8B-B14F-4D97-AF65-F5344CB8AC3E}">
        <p14:creationId xmlns="" xmlns:p14="http://schemas.microsoft.com/office/powerpoint/2010/main" val="2767597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variable not allowed to use static</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package com.methods.in;</a:t>
            </a:r>
          </a:p>
          <a:p>
            <a:endParaRPr lang="en-US" dirty="0"/>
          </a:p>
          <a:p>
            <a:r>
              <a:rPr lang="en-US" b="1" dirty="0"/>
              <a:t>public class </a:t>
            </a:r>
            <a:r>
              <a:rPr lang="en-US" b="1" dirty="0" err="1"/>
              <a:t>Local_variables</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endParaRPr lang="en-US" dirty="0"/>
          </a:p>
          <a:p>
            <a:r>
              <a:rPr lang="en-US" b="1" dirty="0"/>
              <a:t>static </a:t>
            </a:r>
            <a:r>
              <a:rPr lang="en-US" b="1" dirty="0" err="1"/>
              <a:t>int</a:t>
            </a:r>
            <a:r>
              <a:rPr lang="en-US" b="1" dirty="0"/>
              <a:t> </a:t>
            </a:r>
            <a:r>
              <a:rPr lang="en-US" b="1" u="sng" dirty="0"/>
              <a:t>x=10;</a:t>
            </a:r>
          </a:p>
          <a:p>
            <a:r>
              <a:rPr lang="en-US" dirty="0" err="1"/>
              <a:t>System.</a:t>
            </a:r>
            <a:r>
              <a:rPr lang="en-US" b="1" i="1" dirty="0" err="1"/>
              <a:t>out.println</a:t>
            </a:r>
            <a:r>
              <a:rPr lang="en-US" b="1" i="1" dirty="0"/>
              <a:t>(x);</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166408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 initialization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package com.methods.in;</a:t>
            </a:r>
          </a:p>
          <a:p>
            <a:r>
              <a:rPr lang="en-US" b="1" dirty="0"/>
              <a:t>public class </a:t>
            </a:r>
            <a:r>
              <a:rPr lang="en-US" b="1" dirty="0" err="1"/>
              <a:t>Local_variables</a:t>
            </a:r>
            <a:r>
              <a:rPr lang="en-US" b="1" dirty="0"/>
              <a:t> {</a:t>
            </a:r>
          </a:p>
          <a:p>
            <a:r>
              <a:rPr lang="en-US" b="1" dirty="0"/>
              <a:t>public static void main(String[] </a:t>
            </a:r>
            <a:r>
              <a:rPr lang="en-US" b="1" dirty="0" err="1"/>
              <a:t>args</a:t>
            </a:r>
            <a:r>
              <a:rPr lang="en-US" b="1" dirty="0"/>
              <a:t>) {</a:t>
            </a:r>
          </a:p>
          <a:p>
            <a:r>
              <a:rPr lang="en-US" dirty="0"/>
              <a:t>// </a:t>
            </a:r>
            <a:r>
              <a:rPr lang="en-US" b="1" dirty="0"/>
              <a:t>TODO Auto-generated method stub</a:t>
            </a:r>
          </a:p>
          <a:p>
            <a:r>
              <a:rPr lang="en-US" b="1" dirty="0" err="1"/>
              <a:t>int</a:t>
            </a:r>
            <a:r>
              <a:rPr lang="en-US" b="1" dirty="0"/>
              <a:t> x;</a:t>
            </a:r>
          </a:p>
          <a:p>
            <a:r>
              <a:rPr lang="en-US" dirty="0" err="1"/>
              <a:t>System.</a:t>
            </a:r>
            <a:r>
              <a:rPr lang="en-US" b="1" i="1" dirty="0" err="1"/>
              <a:t>out.println</a:t>
            </a:r>
            <a:r>
              <a:rPr lang="en-US" b="1" i="1" dirty="0"/>
              <a:t>(</a:t>
            </a:r>
            <a:r>
              <a:rPr lang="en-US" b="1" i="1" u="sng" dirty="0"/>
              <a:t>x);</a:t>
            </a:r>
          </a:p>
          <a:p>
            <a:r>
              <a:rPr lang="en-US" dirty="0"/>
              <a:t>}</a:t>
            </a:r>
          </a:p>
          <a:p>
            <a:endParaRPr lang="en-US" dirty="0"/>
          </a:p>
          <a:p>
            <a:r>
              <a:rPr lang="en-US" dirty="0"/>
              <a:t>}</a:t>
            </a:r>
          </a:p>
          <a:p>
            <a:endParaRPr lang="en-US"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33438" y="5029200"/>
            <a:ext cx="7477125" cy="809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17825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Local variable cannot be accessed outside of method or constructor</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com.methods.in;</a:t>
            </a:r>
          </a:p>
          <a:p>
            <a:endParaRPr lang="en-US" dirty="0"/>
          </a:p>
          <a:p>
            <a:r>
              <a:rPr lang="en-US" b="1" dirty="0"/>
              <a:t>class </a:t>
            </a:r>
            <a:r>
              <a:rPr lang="en-US" b="1" u="sng" dirty="0"/>
              <a:t>Sample1</a:t>
            </a:r>
          </a:p>
          <a:p>
            <a:r>
              <a:rPr lang="en-US" dirty="0"/>
              <a:t>{</a:t>
            </a:r>
          </a:p>
          <a:p>
            <a:r>
              <a:rPr lang="en-US" b="1" dirty="0"/>
              <a:t>private </a:t>
            </a:r>
            <a:r>
              <a:rPr lang="en-US" b="1" dirty="0" err="1"/>
              <a:t>int</a:t>
            </a:r>
            <a:r>
              <a:rPr lang="en-US" b="1" dirty="0"/>
              <a:t> x;</a:t>
            </a:r>
          </a:p>
          <a:p>
            <a:endParaRPr lang="en-US" dirty="0"/>
          </a:p>
          <a:p>
            <a:r>
              <a:rPr lang="en-US" b="1" dirty="0"/>
              <a:t>void modify(</a:t>
            </a:r>
            <a:r>
              <a:rPr lang="en-US" b="1" dirty="0" err="1"/>
              <a:t>int</a:t>
            </a:r>
            <a:r>
              <a:rPr lang="en-US" b="1" dirty="0"/>
              <a:t> a)</a:t>
            </a:r>
          </a:p>
          <a:p>
            <a:r>
              <a:rPr lang="en-US" dirty="0"/>
              <a:t>{</a:t>
            </a:r>
          </a:p>
          <a:p>
            <a:r>
              <a:rPr lang="en-US" dirty="0"/>
              <a:t>x=a;</a:t>
            </a:r>
          </a:p>
          <a:p>
            <a:endParaRPr lang="en-US" dirty="0"/>
          </a:p>
          <a:p>
            <a:r>
              <a:rPr lang="en-US" dirty="0"/>
              <a:t>}</a:t>
            </a:r>
          </a:p>
          <a:p>
            <a:r>
              <a:rPr lang="en-US" b="1" dirty="0"/>
              <a:t>void access()</a:t>
            </a:r>
          </a:p>
          <a:p>
            <a:r>
              <a:rPr lang="en-US" dirty="0"/>
              <a:t>{</a:t>
            </a:r>
          </a:p>
          <a:p>
            <a:r>
              <a:rPr lang="en-US" dirty="0" err="1"/>
              <a:t>System.</a:t>
            </a:r>
            <a:r>
              <a:rPr lang="en-US" b="1" i="1" dirty="0" err="1"/>
              <a:t>out.println</a:t>
            </a:r>
            <a:r>
              <a:rPr lang="en-US" b="1" i="1" dirty="0"/>
              <a:t>(x);</a:t>
            </a:r>
          </a:p>
          <a:p>
            <a:r>
              <a:rPr lang="en-US" dirty="0" err="1"/>
              <a:t>System.</a:t>
            </a:r>
            <a:r>
              <a:rPr lang="en-US" b="1" i="1" dirty="0" err="1"/>
              <a:t>out.println</a:t>
            </a:r>
            <a:r>
              <a:rPr lang="en-US" b="1" i="1" dirty="0"/>
              <a:t>(</a:t>
            </a:r>
            <a:r>
              <a:rPr lang="en-US" b="1" i="1" u="sng" dirty="0"/>
              <a:t>a);</a:t>
            </a:r>
          </a:p>
          <a:p>
            <a:r>
              <a:rPr lang="en-US" dirty="0"/>
              <a:t>}</a:t>
            </a:r>
          </a:p>
          <a:p>
            <a:r>
              <a:rPr lang="en-US" dirty="0"/>
              <a:t>}</a:t>
            </a:r>
          </a:p>
          <a:p>
            <a:r>
              <a:rPr lang="en-US" b="1" dirty="0"/>
              <a:t>public class Local {</a:t>
            </a:r>
          </a:p>
          <a:p>
            <a:endParaRPr lang="en-US" dirty="0"/>
          </a:p>
          <a:p>
            <a:r>
              <a:rPr lang="en-US" b="1" dirty="0"/>
              <a:t>public static void main(String </a:t>
            </a:r>
            <a:r>
              <a:rPr lang="en-US" b="1" dirty="0" err="1"/>
              <a:t>args</a:t>
            </a:r>
            <a:r>
              <a:rPr lang="en-US" b="1" dirty="0"/>
              <a:t>[])</a:t>
            </a:r>
          </a:p>
          <a:p>
            <a:r>
              <a:rPr lang="en-US" dirty="0"/>
              <a:t>{</a:t>
            </a:r>
          </a:p>
          <a:p>
            <a:r>
              <a:rPr lang="en-US" dirty="0"/>
              <a:t>Sample1 s = </a:t>
            </a:r>
            <a:r>
              <a:rPr lang="en-US" b="1" dirty="0"/>
              <a:t>new Sample1();</a:t>
            </a:r>
          </a:p>
          <a:p>
            <a:r>
              <a:rPr lang="en-US" dirty="0" err="1"/>
              <a:t>s.modify</a:t>
            </a:r>
            <a:r>
              <a:rPr lang="en-US" dirty="0"/>
              <a:t>(10);</a:t>
            </a:r>
          </a:p>
          <a:p>
            <a:r>
              <a:rPr lang="en-US" dirty="0" err="1"/>
              <a:t>s.access</a:t>
            </a:r>
            <a:r>
              <a:rPr lang="en-US" dirty="0"/>
              <a:t>();</a:t>
            </a:r>
          </a:p>
          <a:p>
            <a:r>
              <a:rPr lang="en-US" dirty="0"/>
              <a:t>}</a:t>
            </a:r>
          </a:p>
          <a:p>
            <a:r>
              <a:rPr lang="en-US" dirty="0"/>
              <a:t>}</a:t>
            </a:r>
          </a:p>
          <a:p>
            <a:endParaRPr lang="en-US" dirty="0"/>
          </a:p>
        </p:txBody>
      </p:sp>
    </p:spTree>
    <p:extLst>
      <p:ext uri="{BB962C8B-B14F-4D97-AF65-F5344CB8AC3E}">
        <p14:creationId xmlns="" xmlns:p14="http://schemas.microsoft.com/office/powerpoint/2010/main" val="2649697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The keyword ‘this’</a:t>
            </a: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smtClean="0"/>
              <a:t> this keyword that refers the object of class where it is used.</a:t>
            </a:r>
          </a:p>
          <a:p>
            <a:r>
              <a:rPr lang="en-US" dirty="0" smtClean="0"/>
              <a:t>In other words this is refers to the object of the present class.</a:t>
            </a:r>
          </a:p>
          <a:p>
            <a:r>
              <a:rPr lang="en-US" dirty="0" smtClean="0"/>
              <a:t>Generally we write instance variables</a:t>
            </a:r>
            <a:endParaRPr lang="en-US" dirty="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3733800"/>
            <a:ext cx="7162800"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52941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 refers to all the members of present class</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examples;</a:t>
            </a:r>
          </a:p>
          <a:p>
            <a:endParaRPr lang="en-US" dirty="0"/>
          </a:p>
          <a:p>
            <a:endParaRPr lang="en-US" dirty="0"/>
          </a:p>
          <a:p>
            <a:r>
              <a:rPr lang="en-US" b="1" dirty="0"/>
              <a:t>class Sample1 </a:t>
            </a:r>
          </a:p>
          <a:p>
            <a:r>
              <a:rPr lang="en-US" dirty="0"/>
              <a:t>{</a:t>
            </a:r>
          </a:p>
          <a:p>
            <a:r>
              <a:rPr lang="en-US" b="1" dirty="0"/>
              <a:t>private </a:t>
            </a:r>
            <a:r>
              <a:rPr lang="en-US" b="1" dirty="0" err="1"/>
              <a:t>int</a:t>
            </a:r>
            <a:r>
              <a:rPr lang="en-US" b="1" dirty="0"/>
              <a:t> x;</a:t>
            </a:r>
          </a:p>
          <a:p>
            <a:r>
              <a:rPr lang="en-US" dirty="0"/>
              <a:t>Sample1()</a:t>
            </a:r>
          </a:p>
          <a:p>
            <a:r>
              <a:rPr lang="en-US" dirty="0"/>
              <a:t>{</a:t>
            </a:r>
          </a:p>
          <a:p>
            <a:r>
              <a:rPr lang="en-US" b="1" dirty="0"/>
              <a:t>this(55); // call present class parameter constructor and send 55</a:t>
            </a:r>
          </a:p>
          <a:p>
            <a:r>
              <a:rPr lang="en-US" b="1" dirty="0" err="1"/>
              <a:t>this.access</a:t>
            </a:r>
            <a:r>
              <a:rPr lang="en-US" b="1" dirty="0"/>
              <a:t>();// call present class method</a:t>
            </a:r>
          </a:p>
          <a:p>
            <a:r>
              <a:rPr lang="en-US" dirty="0"/>
              <a:t>}// parameterized constructor</a:t>
            </a:r>
          </a:p>
          <a:p>
            <a:r>
              <a:rPr lang="en-US" dirty="0"/>
              <a:t>Sample1(</a:t>
            </a:r>
            <a:r>
              <a:rPr lang="en-US" b="1" dirty="0" err="1"/>
              <a:t>int</a:t>
            </a:r>
            <a:r>
              <a:rPr lang="en-US" b="1" dirty="0"/>
              <a:t> x)</a:t>
            </a:r>
          </a:p>
          <a:p>
            <a:r>
              <a:rPr lang="en-US" dirty="0"/>
              <a:t>{</a:t>
            </a:r>
          </a:p>
          <a:p>
            <a:r>
              <a:rPr lang="en-US" b="1" dirty="0" err="1"/>
              <a:t>this.x</a:t>
            </a:r>
            <a:r>
              <a:rPr lang="en-US" b="1" dirty="0"/>
              <a:t>=x;// refer present class instance variable.</a:t>
            </a:r>
          </a:p>
          <a:p>
            <a:r>
              <a:rPr lang="en-US" dirty="0"/>
              <a:t>}</a:t>
            </a:r>
          </a:p>
          <a:p>
            <a:r>
              <a:rPr lang="en-US" b="1" dirty="0"/>
              <a:t>void access()</a:t>
            </a:r>
          </a:p>
          <a:p>
            <a:r>
              <a:rPr lang="en-US" dirty="0"/>
              <a:t>{</a:t>
            </a:r>
          </a:p>
          <a:p>
            <a:r>
              <a:rPr lang="en-US" dirty="0" err="1"/>
              <a:t>System.</a:t>
            </a:r>
            <a:r>
              <a:rPr lang="en-US" b="1" i="1" dirty="0" err="1"/>
              <a:t>out.println</a:t>
            </a:r>
            <a:r>
              <a:rPr lang="en-US" b="1" i="1" dirty="0"/>
              <a:t>(" x ="+x);</a:t>
            </a:r>
          </a:p>
          <a:p>
            <a:r>
              <a:rPr lang="en-US" dirty="0"/>
              <a:t>}</a:t>
            </a:r>
          </a:p>
          <a:p>
            <a:r>
              <a:rPr lang="en-US" dirty="0"/>
              <a:t>}</a:t>
            </a:r>
          </a:p>
          <a:p>
            <a:r>
              <a:rPr lang="en-US" b="1" dirty="0"/>
              <a:t>public class This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endParaRPr lang="en-US" dirty="0"/>
          </a:p>
          <a:p>
            <a:r>
              <a:rPr lang="en-US" dirty="0"/>
              <a:t>Sample1 </a:t>
            </a:r>
            <a:r>
              <a:rPr lang="en-US" u="sng" dirty="0"/>
              <a:t>s = </a:t>
            </a:r>
            <a:r>
              <a:rPr lang="en-US" b="1" u="sng" dirty="0"/>
              <a:t>new Sample1();</a:t>
            </a:r>
          </a:p>
          <a:p>
            <a:endParaRPr lang="en-US" dirty="0"/>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4081246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this keyword</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com.methods.in;</a:t>
            </a:r>
          </a:p>
          <a:p>
            <a:endParaRPr lang="en-US" dirty="0"/>
          </a:p>
          <a:p>
            <a:endParaRPr lang="en-US" dirty="0"/>
          </a:p>
          <a:p>
            <a:r>
              <a:rPr lang="en-US" b="1" dirty="0"/>
              <a:t>class Sample4</a:t>
            </a:r>
          </a:p>
          <a:p>
            <a:r>
              <a:rPr lang="en-US" dirty="0"/>
              <a:t>{</a:t>
            </a:r>
          </a:p>
          <a:p>
            <a:r>
              <a:rPr lang="en-US" b="1" dirty="0"/>
              <a:t>private </a:t>
            </a:r>
            <a:r>
              <a:rPr lang="en-US" b="1" dirty="0" err="1"/>
              <a:t>int</a:t>
            </a:r>
            <a:r>
              <a:rPr lang="en-US" b="1" dirty="0"/>
              <a:t> x;</a:t>
            </a:r>
          </a:p>
          <a:p>
            <a:r>
              <a:rPr lang="en-US" dirty="0"/>
              <a:t>Sample4()</a:t>
            </a:r>
          </a:p>
          <a:p>
            <a:r>
              <a:rPr lang="en-US" dirty="0"/>
              <a:t>{</a:t>
            </a:r>
          </a:p>
          <a:p>
            <a:r>
              <a:rPr lang="en-US" b="1" dirty="0"/>
              <a:t>this(55); //call present class parameter constructor</a:t>
            </a:r>
          </a:p>
          <a:p>
            <a:r>
              <a:rPr lang="en-US" b="1" dirty="0" err="1"/>
              <a:t>this.access</a:t>
            </a:r>
            <a:r>
              <a:rPr lang="en-US" b="1" dirty="0"/>
              <a:t>();</a:t>
            </a:r>
          </a:p>
          <a:p>
            <a:r>
              <a:rPr lang="en-US" dirty="0"/>
              <a:t>}</a:t>
            </a:r>
          </a:p>
          <a:p>
            <a:endParaRPr lang="en-US" dirty="0"/>
          </a:p>
          <a:p>
            <a:r>
              <a:rPr lang="en-US" dirty="0"/>
              <a:t>Sample4(</a:t>
            </a:r>
            <a:r>
              <a:rPr lang="en-US" b="1" dirty="0" err="1"/>
              <a:t>int</a:t>
            </a:r>
            <a:r>
              <a:rPr lang="en-US" b="1" dirty="0"/>
              <a:t> x)</a:t>
            </a:r>
          </a:p>
          <a:p>
            <a:r>
              <a:rPr lang="en-US" dirty="0"/>
              <a:t>{</a:t>
            </a:r>
          </a:p>
          <a:p>
            <a:r>
              <a:rPr lang="en-US" b="1" dirty="0" err="1"/>
              <a:t>this.x</a:t>
            </a:r>
            <a:r>
              <a:rPr lang="en-US" b="1" dirty="0"/>
              <a:t>=x;</a:t>
            </a:r>
          </a:p>
          <a:p>
            <a:r>
              <a:rPr lang="en-US" dirty="0"/>
              <a:t>}</a:t>
            </a:r>
          </a:p>
          <a:p>
            <a:r>
              <a:rPr lang="en-US" b="1" dirty="0"/>
              <a:t>void access()</a:t>
            </a:r>
          </a:p>
          <a:p>
            <a:r>
              <a:rPr lang="en-US" dirty="0"/>
              <a:t>{</a:t>
            </a:r>
          </a:p>
          <a:p>
            <a:r>
              <a:rPr lang="en-US" dirty="0" err="1"/>
              <a:t>System.</a:t>
            </a:r>
            <a:r>
              <a:rPr lang="en-US" b="1" i="1" dirty="0" err="1"/>
              <a:t>out.println</a:t>
            </a:r>
            <a:r>
              <a:rPr lang="en-US" b="1" i="1" dirty="0"/>
              <a:t>("X= "+x);</a:t>
            </a:r>
          </a:p>
          <a:p>
            <a:r>
              <a:rPr lang="en-US" dirty="0"/>
              <a:t>}</a:t>
            </a:r>
          </a:p>
          <a:p>
            <a:r>
              <a:rPr lang="en-US" dirty="0"/>
              <a:t>}</a:t>
            </a:r>
          </a:p>
          <a:p>
            <a:r>
              <a:rPr lang="en-US" b="1" dirty="0"/>
              <a:t>public class This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Sample4 </a:t>
            </a:r>
            <a:r>
              <a:rPr lang="en-US" u="sng" dirty="0"/>
              <a:t>s= </a:t>
            </a:r>
            <a:r>
              <a:rPr lang="en-US" b="1" u="sng" dirty="0"/>
              <a:t>new Sample4();</a:t>
            </a:r>
          </a:p>
          <a:p>
            <a:r>
              <a:rPr lang="en-US" dirty="0"/>
              <a:t> </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2236432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lstStyle/>
          <a:p>
            <a:r>
              <a:rPr lang="en-US" dirty="0" smtClean="0"/>
              <a:t>Method Header or Method prototype:</a:t>
            </a:r>
          </a:p>
          <a:p>
            <a:r>
              <a:rPr lang="en-US" dirty="0" smtClean="0"/>
              <a:t>It contains method name, method parameters and return type.</a:t>
            </a:r>
          </a:p>
          <a:p>
            <a:endParaRPr lang="en-US" dirty="0"/>
          </a:p>
          <a:p>
            <a:r>
              <a:rPr lang="en-US" dirty="0" smtClean="0"/>
              <a:t> return data type </a:t>
            </a:r>
            <a:r>
              <a:rPr lang="en-US" dirty="0" err="1" smtClean="0"/>
              <a:t>methodname</a:t>
            </a:r>
            <a:r>
              <a:rPr lang="en-US" dirty="0" smtClean="0"/>
              <a:t>(parameter1,…)</a:t>
            </a:r>
          </a:p>
          <a:p>
            <a:r>
              <a:rPr lang="en-US" dirty="0" smtClean="0"/>
              <a:t> double </a:t>
            </a:r>
            <a:r>
              <a:rPr lang="en-US" dirty="0" err="1" smtClean="0"/>
              <a:t>sqrt</a:t>
            </a:r>
            <a:r>
              <a:rPr lang="en-US" dirty="0" smtClean="0"/>
              <a:t>(double </a:t>
            </a:r>
            <a:r>
              <a:rPr lang="en-US" dirty="0" err="1" smtClean="0"/>
              <a:t>num</a:t>
            </a:r>
            <a:r>
              <a:rPr lang="en-US" dirty="0" smtClean="0"/>
              <a:t>)</a:t>
            </a:r>
          </a:p>
          <a:p>
            <a:r>
              <a:rPr lang="en-US" dirty="0" smtClean="0"/>
              <a:t>Ex: double result = </a:t>
            </a:r>
            <a:r>
              <a:rPr lang="en-US" dirty="0" err="1" smtClean="0"/>
              <a:t>obj.sqrt</a:t>
            </a:r>
            <a:r>
              <a:rPr lang="en-US" dirty="0" smtClean="0"/>
              <a:t>(25.6);</a:t>
            </a:r>
          </a:p>
          <a:p>
            <a:r>
              <a:rPr lang="en-US" dirty="0" smtClean="0"/>
              <a:t>Void sum()</a:t>
            </a:r>
          </a:p>
          <a:p>
            <a:r>
              <a:rPr lang="en-US" dirty="0" smtClean="0"/>
              <a:t>EX: </a:t>
            </a:r>
            <a:r>
              <a:rPr lang="en-US" dirty="0" err="1" smtClean="0"/>
              <a:t>obj.sum</a:t>
            </a:r>
            <a:r>
              <a:rPr lang="en-US" dirty="0" smtClean="0"/>
              <a:t>();</a:t>
            </a:r>
            <a:endParaRPr lang="en-US" dirty="0"/>
          </a:p>
        </p:txBody>
      </p:sp>
    </p:spTree>
    <p:extLst>
      <p:ext uri="{BB962C8B-B14F-4D97-AF65-F5344CB8AC3E}">
        <p14:creationId xmlns="" xmlns:p14="http://schemas.microsoft.com/office/powerpoint/2010/main" val="27201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variables can by accessed by instance methods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a:t>package com.methods.in;</a:t>
            </a:r>
          </a:p>
          <a:p>
            <a:endParaRPr lang="en-US" dirty="0"/>
          </a:p>
          <a:p>
            <a:endParaRPr lang="en-US" dirty="0"/>
          </a:p>
          <a:p>
            <a:r>
              <a:rPr lang="en-US" b="1" dirty="0"/>
              <a:t>class Test8</a:t>
            </a:r>
          </a:p>
          <a:p>
            <a:r>
              <a:rPr lang="en-US" dirty="0"/>
              <a:t>{</a:t>
            </a:r>
          </a:p>
          <a:p>
            <a:r>
              <a:rPr lang="en-US" b="1" dirty="0"/>
              <a:t>static </a:t>
            </a:r>
            <a:r>
              <a:rPr lang="en-US" b="1" dirty="0" err="1"/>
              <a:t>int</a:t>
            </a:r>
            <a:r>
              <a:rPr lang="en-US" b="1" dirty="0"/>
              <a:t> </a:t>
            </a:r>
            <a:r>
              <a:rPr lang="en-US" b="1" i="1" dirty="0"/>
              <a:t>x=10;</a:t>
            </a:r>
          </a:p>
          <a:p>
            <a:endParaRPr lang="en-US" dirty="0"/>
          </a:p>
          <a:p>
            <a:r>
              <a:rPr lang="en-US" b="1" dirty="0"/>
              <a:t>void access()</a:t>
            </a:r>
          </a:p>
          <a:p>
            <a:r>
              <a:rPr lang="en-US" dirty="0"/>
              <a:t>{</a:t>
            </a:r>
          </a:p>
          <a:p>
            <a:r>
              <a:rPr lang="en-US" dirty="0" err="1"/>
              <a:t>System.</a:t>
            </a:r>
            <a:r>
              <a:rPr lang="en-US" b="1" i="1" dirty="0" err="1"/>
              <a:t>out.println</a:t>
            </a:r>
            <a:r>
              <a:rPr lang="en-US" b="1" i="1" dirty="0"/>
              <a:t>(x);</a:t>
            </a:r>
          </a:p>
          <a:p>
            <a:r>
              <a:rPr lang="en-US" dirty="0"/>
              <a:t>}</a:t>
            </a:r>
          </a:p>
          <a:p>
            <a:r>
              <a:rPr lang="en-US" dirty="0"/>
              <a:t>}</a:t>
            </a:r>
          </a:p>
          <a:p>
            <a:r>
              <a:rPr lang="en-US" b="1" dirty="0"/>
              <a:t>public class </a:t>
            </a:r>
            <a:r>
              <a:rPr lang="en-US" b="1" dirty="0" err="1"/>
              <a:t>Static_Instance</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Test8 t= </a:t>
            </a:r>
            <a:r>
              <a:rPr lang="en-US" b="1" dirty="0"/>
              <a:t>new Test8();</a:t>
            </a:r>
          </a:p>
          <a:p>
            <a:r>
              <a:rPr lang="en-US" dirty="0" err="1"/>
              <a:t>t.access</a:t>
            </a:r>
            <a:r>
              <a:rPr lang="en-US" dirty="0"/>
              <a:t>();</a:t>
            </a:r>
          </a:p>
          <a:p>
            <a:endParaRPr lang="en-US" dirty="0"/>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1924041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Instance methods are the methods acts on instance variables.</a:t>
            </a:r>
          </a:p>
          <a:p>
            <a:r>
              <a:rPr lang="en-US" dirty="0" smtClean="0"/>
              <a:t>The specialty of instance methods is they can access instance variables.</a:t>
            </a:r>
          </a:p>
          <a:p>
            <a:r>
              <a:rPr lang="en-US" dirty="0" smtClean="0"/>
              <a:t>Also access static variables.</a:t>
            </a:r>
          </a:p>
          <a:p>
            <a:r>
              <a:rPr lang="en-US" dirty="0" smtClean="0"/>
              <a:t>Two types:</a:t>
            </a:r>
          </a:p>
          <a:p>
            <a:r>
              <a:rPr lang="en-US" dirty="0" err="1" smtClean="0"/>
              <a:t>Accessor</a:t>
            </a:r>
            <a:r>
              <a:rPr lang="en-US" dirty="0" smtClean="0"/>
              <a:t> method- simply to read or access</a:t>
            </a:r>
          </a:p>
          <a:p>
            <a:r>
              <a:rPr lang="en-US" dirty="0" err="1" smtClean="0"/>
              <a:t>Mutator</a:t>
            </a:r>
            <a:r>
              <a:rPr lang="en-US" dirty="0" smtClean="0"/>
              <a:t> method- access and modify also.</a:t>
            </a:r>
          </a:p>
          <a:p>
            <a:endParaRPr lang="en-US" dirty="0"/>
          </a:p>
        </p:txBody>
      </p:sp>
    </p:spTree>
    <p:extLst>
      <p:ext uri="{BB962C8B-B14F-4D97-AF65-F5344CB8AC3E}">
        <p14:creationId xmlns="" xmlns:p14="http://schemas.microsoft.com/office/powerpoint/2010/main" val="2174564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Accessor</a:t>
            </a:r>
            <a:r>
              <a:rPr lang="en-US" dirty="0" smtClean="0"/>
              <a:t> and </a:t>
            </a:r>
            <a:r>
              <a:rPr lang="en-US" dirty="0" err="1" smtClean="0"/>
              <a:t>mutator</a:t>
            </a:r>
            <a:endParaRPr lang="en-US" dirty="0"/>
          </a:p>
        </p:txBody>
      </p:sp>
      <p:sp>
        <p:nvSpPr>
          <p:cNvPr id="3" name="Content Placeholder 2"/>
          <p:cNvSpPr>
            <a:spLocks noGrp="1"/>
          </p:cNvSpPr>
          <p:nvPr>
            <p:ph idx="1"/>
          </p:nvPr>
        </p:nvSpPr>
        <p:spPr>
          <a:xfrm>
            <a:off x="457200" y="990600"/>
            <a:ext cx="8229600" cy="5791200"/>
          </a:xfrm>
        </p:spPr>
        <p:txBody>
          <a:bodyPr>
            <a:normAutofit fontScale="25000" lnSpcReduction="20000"/>
          </a:bodyPr>
          <a:lstStyle/>
          <a:p>
            <a:r>
              <a:rPr lang="en-US" b="1" dirty="0"/>
              <a:t>package com.methods.in;</a:t>
            </a:r>
          </a:p>
          <a:p>
            <a:endParaRPr lang="en-US" dirty="0"/>
          </a:p>
          <a:p>
            <a:r>
              <a:rPr lang="en-US" b="1" dirty="0"/>
              <a:t>class Person</a:t>
            </a:r>
          </a:p>
          <a:p>
            <a:r>
              <a:rPr lang="en-US" dirty="0"/>
              <a:t>{</a:t>
            </a:r>
          </a:p>
          <a:p>
            <a:r>
              <a:rPr lang="en-US" dirty="0"/>
              <a:t>//instance variables</a:t>
            </a:r>
          </a:p>
          <a:p>
            <a:r>
              <a:rPr lang="en-US" dirty="0"/>
              <a:t>String name;</a:t>
            </a:r>
          </a:p>
          <a:p>
            <a:r>
              <a:rPr lang="en-US" dirty="0"/>
              <a:t>/**</a:t>
            </a:r>
          </a:p>
          <a:p>
            <a:r>
              <a:rPr lang="en-US" dirty="0"/>
              <a:t> * </a:t>
            </a:r>
            <a:r>
              <a:rPr lang="en-US" b="1" dirty="0"/>
              <a:t>@return the name</a:t>
            </a:r>
          </a:p>
          <a:p>
            <a:r>
              <a:rPr lang="en-US" dirty="0"/>
              <a:t> */</a:t>
            </a:r>
          </a:p>
          <a:p>
            <a:r>
              <a:rPr lang="en-US" b="1" dirty="0"/>
              <a:t>public String </a:t>
            </a:r>
            <a:r>
              <a:rPr lang="en-US" b="1" dirty="0" err="1"/>
              <a:t>getName</a:t>
            </a:r>
            <a:r>
              <a:rPr lang="en-US" b="1" dirty="0"/>
              <a:t>() {</a:t>
            </a:r>
          </a:p>
          <a:p>
            <a:r>
              <a:rPr lang="en-US" b="1" dirty="0"/>
              <a:t>return name;</a:t>
            </a:r>
          </a:p>
          <a:p>
            <a:r>
              <a:rPr lang="en-US" dirty="0"/>
              <a:t>}</a:t>
            </a:r>
          </a:p>
          <a:p>
            <a:r>
              <a:rPr lang="en-US" dirty="0"/>
              <a:t>/**</a:t>
            </a:r>
          </a:p>
          <a:p>
            <a:r>
              <a:rPr lang="en-US" dirty="0"/>
              <a:t> * </a:t>
            </a:r>
            <a:r>
              <a:rPr lang="en-US" b="1" dirty="0"/>
              <a:t>@</a:t>
            </a:r>
            <a:r>
              <a:rPr lang="en-US" b="1" dirty="0" err="1"/>
              <a:t>param</a:t>
            </a:r>
            <a:r>
              <a:rPr lang="en-US" b="1" dirty="0"/>
              <a:t> name the name to set</a:t>
            </a:r>
          </a:p>
          <a:p>
            <a:r>
              <a:rPr lang="en-US" dirty="0"/>
              <a:t> */</a:t>
            </a:r>
          </a:p>
          <a:p>
            <a:r>
              <a:rPr lang="en-US" b="1" dirty="0"/>
              <a:t>public void </a:t>
            </a:r>
            <a:r>
              <a:rPr lang="en-US" b="1" dirty="0" err="1"/>
              <a:t>setName</a:t>
            </a:r>
            <a:r>
              <a:rPr lang="en-US" b="1" dirty="0"/>
              <a:t>(String name) {</a:t>
            </a:r>
          </a:p>
          <a:p>
            <a:r>
              <a:rPr lang="en-US" b="1" dirty="0"/>
              <a:t>this.name = name;</a:t>
            </a:r>
          </a:p>
          <a:p>
            <a:r>
              <a:rPr lang="en-US" dirty="0"/>
              <a:t>}</a:t>
            </a:r>
          </a:p>
          <a:p>
            <a:r>
              <a:rPr lang="en-US" dirty="0"/>
              <a:t>/**</a:t>
            </a:r>
          </a:p>
          <a:p>
            <a:r>
              <a:rPr lang="en-US" dirty="0"/>
              <a:t> * </a:t>
            </a:r>
            <a:r>
              <a:rPr lang="en-US" b="1" dirty="0"/>
              <a:t>@return the age</a:t>
            </a:r>
          </a:p>
          <a:p>
            <a:r>
              <a:rPr lang="en-US" dirty="0"/>
              <a:t> */</a:t>
            </a:r>
          </a:p>
          <a:p>
            <a:r>
              <a:rPr lang="en-US" b="1" dirty="0"/>
              <a:t>public </a:t>
            </a:r>
            <a:r>
              <a:rPr lang="en-US" b="1" dirty="0" err="1"/>
              <a:t>int</a:t>
            </a:r>
            <a:r>
              <a:rPr lang="en-US" b="1" dirty="0"/>
              <a:t> </a:t>
            </a:r>
            <a:r>
              <a:rPr lang="en-US" b="1" dirty="0" err="1"/>
              <a:t>getAge</a:t>
            </a:r>
            <a:r>
              <a:rPr lang="en-US" b="1" dirty="0"/>
              <a:t>() {</a:t>
            </a:r>
          </a:p>
          <a:p>
            <a:r>
              <a:rPr lang="en-US" b="1" dirty="0"/>
              <a:t>return age;</a:t>
            </a:r>
          </a:p>
          <a:p>
            <a:r>
              <a:rPr lang="en-US" dirty="0"/>
              <a:t>}</a:t>
            </a:r>
          </a:p>
          <a:p>
            <a:r>
              <a:rPr lang="en-US" dirty="0"/>
              <a:t>/**</a:t>
            </a:r>
          </a:p>
          <a:p>
            <a:r>
              <a:rPr lang="en-US" dirty="0"/>
              <a:t> * </a:t>
            </a:r>
            <a:r>
              <a:rPr lang="en-US" b="1" dirty="0"/>
              <a:t>@</a:t>
            </a:r>
            <a:r>
              <a:rPr lang="en-US" b="1" dirty="0" err="1"/>
              <a:t>param</a:t>
            </a:r>
            <a:r>
              <a:rPr lang="en-US" b="1" dirty="0"/>
              <a:t> age the age to set</a:t>
            </a:r>
          </a:p>
          <a:p>
            <a:r>
              <a:rPr lang="en-US" dirty="0"/>
              <a:t> */</a:t>
            </a:r>
          </a:p>
          <a:p>
            <a:r>
              <a:rPr lang="en-US" b="1" dirty="0"/>
              <a:t>public void </a:t>
            </a:r>
            <a:r>
              <a:rPr lang="en-US" b="1" dirty="0" err="1"/>
              <a:t>setAge</a:t>
            </a:r>
            <a:r>
              <a:rPr lang="en-US" b="1" dirty="0"/>
              <a:t>(</a:t>
            </a:r>
            <a:r>
              <a:rPr lang="en-US" b="1" dirty="0" err="1"/>
              <a:t>int</a:t>
            </a:r>
            <a:r>
              <a:rPr lang="en-US" b="1" dirty="0"/>
              <a:t> age) {</a:t>
            </a:r>
          </a:p>
          <a:p>
            <a:r>
              <a:rPr lang="en-US" b="1" dirty="0" err="1"/>
              <a:t>this.age</a:t>
            </a:r>
            <a:r>
              <a:rPr lang="en-US" b="1" dirty="0"/>
              <a:t> = age;</a:t>
            </a:r>
          </a:p>
          <a:p>
            <a:r>
              <a:rPr lang="en-US" dirty="0"/>
              <a:t>}</a:t>
            </a:r>
          </a:p>
          <a:p>
            <a:r>
              <a:rPr lang="en-US" b="1" dirty="0" err="1"/>
              <a:t>int</a:t>
            </a:r>
            <a:r>
              <a:rPr lang="en-US" b="1" dirty="0"/>
              <a:t> age;</a:t>
            </a:r>
          </a:p>
          <a:p>
            <a:endParaRPr lang="en-US" dirty="0"/>
          </a:p>
          <a:p>
            <a:r>
              <a:rPr lang="en-US" dirty="0"/>
              <a:t>}</a:t>
            </a:r>
          </a:p>
          <a:p>
            <a:r>
              <a:rPr lang="en-US" b="1" dirty="0"/>
              <a:t>public class </a:t>
            </a:r>
            <a:r>
              <a:rPr lang="en-US" b="1" dirty="0" err="1"/>
              <a:t>Accessor</a:t>
            </a:r>
            <a:r>
              <a:rPr lang="en-US" b="1" dirty="0"/>
              <a: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Person p = </a:t>
            </a:r>
            <a:r>
              <a:rPr lang="en-US" b="1" dirty="0"/>
              <a:t>new Person();</a:t>
            </a:r>
          </a:p>
          <a:p>
            <a:r>
              <a:rPr lang="en-US" dirty="0"/>
              <a:t>//store data</a:t>
            </a:r>
          </a:p>
          <a:p>
            <a:r>
              <a:rPr lang="en-US" dirty="0" err="1"/>
              <a:t>p.setAge</a:t>
            </a:r>
            <a:r>
              <a:rPr lang="en-US" dirty="0"/>
              <a:t>(22);</a:t>
            </a:r>
          </a:p>
          <a:p>
            <a:r>
              <a:rPr lang="en-US" dirty="0" err="1"/>
              <a:t>p.setName</a:t>
            </a:r>
            <a:r>
              <a:rPr lang="en-US" dirty="0"/>
              <a:t>("</a:t>
            </a:r>
            <a:r>
              <a:rPr lang="en-US" dirty="0" err="1"/>
              <a:t>Raju</a:t>
            </a:r>
            <a:r>
              <a:rPr lang="en-US" dirty="0"/>
              <a:t>");</a:t>
            </a:r>
          </a:p>
          <a:p>
            <a:r>
              <a:rPr lang="en-US" dirty="0"/>
              <a:t>//access data</a:t>
            </a:r>
          </a:p>
          <a:p>
            <a:r>
              <a:rPr lang="en-US" dirty="0" err="1"/>
              <a:t>System.</a:t>
            </a:r>
            <a:r>
              <a:rPr lang="en-US" b="1" i="1" dirty="0" err="1"/>
              <a:t>out.println</a:t>
            </a:r>
            <a:r>
              <a:rPr lang="en-US" b="1" i="1" dirty="0"/>
              <a:t>("Name="+</a:t>
            </a:r>
            <a:r>
              <a:rPr lang="en-US" b="1" i="1" dirty="0" err="1"/>
              <a:t>p.getName</a:t>
            </a:r>
            <a:r>
              <a:rPr lang="en-US" b="1" i="1" dirty="0"/>
              <a:t>());</a:t>
            </a:r>
          </a:p>
          <a:p>
            <a:r>
              <a:rPr lang="en-US" dirty="0" err="1"/>
              <a:t>System.</a:t>
            </a:r>
            <a:r>
              <a:rPr lang="en-US" b="1" i="1" dirty="0" err="1"/>
              <a:t>out.println</a:t>
            </a:r>
            <a:r>
              <a:rPr lang="en-US" b="1" i="1" dirty="0"/>
              <a:t>("Name="+</a:t>
            </a:r>
            <a:r>
              <a:rPr lang="en-US" b="1" i="1" dirty="0" err="1"/>
              <a:t>p.getAge</a:t>
            </a:r>
            <a:r>
              <a:rPr lang="en-US" b="1" i="1" dirty="0"/>
              <a:t>());</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3672818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 </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4950" y="990600"/>
            <a:ext cx="86741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03590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92500"/>
          </a:bodyPr>
          <a:lstStyle/>
          <a:p>
            <a:r>
              <a:rPr lang="en-US" dirty="0" smtClean="0"/>
              <a:t>Employee </a:t>
            </a:r>
            <a:r>
              <a:rPr lang="en-US" dirty="0" err="1" smtClean="0"/>
              <a:t>calculateTax</a:t>
            </a:r>
            <a:r>
              <a:rPr lang="en-US" dirty="0" smtClean="0"/>
              <a:t>(Employee </a:t>
            </a:r>
            <a:r>
              <a:rPr lang="en-US" dirty="0" err="1" smtClean="0"/>
              <a:t>obj</a:t>
            </a:r>
            <a:r>
              <a:rPr lang="en-US" dirty="0" smtClean="0"/>
              <a:t>)</a:t>
            </a:r>
          </a:p>
          <a:p>
            <a:r>
              <a:rPr lang="en-US" dirty="0"/>
              <a:t> </a:t>
            </a:r>
            <a:r>
              <a:rPr lang="en-US" dirty="0" smtClean="0"/>
              <a:t>  This method is intended to calculate the income tax of an employee. It accepts Employee object which contains salary of an employee. By taking the salary, it calculates the tax and stores it again in Employee object which is returned.</a:t>
            </a:r>
          </a:p>
          <a:p>
            <a:r>
              <a:rPr lang="en-US" dirty="0" err="1" smtClean="0"/>
              <a:t>Empolyee</a:t>
            </a:r>
            <a:r>
              <a:rPr lang="en-US" dirty="0" smtClean="0"/>
              <a:t> e3 = e1.calculateTax(Employee e2);</a:t>
            </a:r>
          </a:p>
          <a:p>
            <a:r>
              <a:rPr lang="en-US" dirty="0" smtClean="0"/>
              <a:t>Method body contains the statements.</a:t>
            </a:r>
          </a:p>
          <a:p>
            <a:r>
              <a:rPr lang="en-US" dirty="0" smtClean="0"/>
              <a:t>A method can never return more than one value</a:t>
            </a:r>
          </a:p>
          <a:p>
            <a:r>
              <a:rPr lang="en-US" dirty="0"/>
              <a:t> </a:t>
            </a:r>
            <a:r>
              <a:rPr lang="en-US" dirty="0" smtClean="0"/>
              <a:t>return </a:t>
            </a:r>
            <a:r>
              <a:rPr lang="en-US" dirty="0" err="1" smtClean="0"/>
              <a:t>x,y</a:t>
            </a:r>
            <a:r>
              <a:rPr lang="en-US" dirty="0" smtClean="0"/>
              <a:t>; ---not valid</a:t>
            </a:r>
          </a:p>
          <a:p>
            <a:r>
              <a:rPr lang="en-US" dirty="0" smtClean="0"/>
              <a:t> return x; return y--- not valid. </a:t>
            </a:r>
          </a:p>
          <a:p>
            <a:endParaRPr lang="en-US" dirty="0"/>
          </a:p>
        </p:txBody>
      </p:sp>
    </p:spTree>
    <p:extLst>
      <p:ext uri="{BB962C8B-B14F-4D97-AF65-F5344CB8AC3E}">
        <p14:creationId xmlns="" xmlns:p14="http://schemas.microsoft.com/office/powerpoint/2010/main" val="589782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 out parameter and with out return type.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com.methods.in;</a:t>
            </a:r>
          </a:p>
          <a:p>
            <a:endParaRPr lang="en-US" dirty="0"/>
          </a:p>
          <a:p>
            <a:endParaRPr lang="en-US" dirty="0"/>
          </a:p>
          <a:p>
            <a:r>
              <a:rPr lang="en-US" b="1" dirty="0"/>
              <a:t>class Sample</a:t>
            </a:r>
          </a:p>
          <a:p>
            <a:r>
              <a:rPr lang="en-US" dirty="0"/>
              <a:t>{</a:t>
            </a:r>
          </a:p>
          <a:p>
            <a:r>
              <a:rPr lang="en-US" b="1" dirty="0"/>
              <a:t>private double num1,num2;</a:t>
            </a:r>
          </a:p>
          <a:p>
            <a:r>
              <a:rPr lang="en-US" dirty="0"/>
              <a:t>Sample(</a:t>
            </a:r>
            <a:r>
              <a:rPr lang="en-US" b="1" dirty="0"/>
              <a:t>double x, double y)</a:t>
            </a:r>
          </a:p>
          <a:p>
            <a:r>
              <a:rPr lang="en-US" dirty="0"/>
              <a:t>{</a:t>
            </a:r>
          </a:p>
          <a:p>
            <a:r>
              <a:rPr lang="en-US" dirty="0"/>
              <a:t>num1=x;</a:t>
            </a:r>
          </a:p>
          <a:p>
            <a:r>
              <a:rPr lang="en-US" dirty="0"/>
              <a:t>num2=y;</a:t>
            </a:r>
          </a:p>
          <a:p>
            <a:r>
              <a:rPr lang="en-US" dirty="0"/>
              <a:t>}</a:t>
            </a:r>
          </a:p>
          <a:p>
            <a:r>
              <a:rPr lang="en-US" b="1" dirty="0"/>
              <a:t>void sum()</a:t>
            </a:r>
          </a:p>
          <a:p>
            <a:r>
              <a:rPr lang="en-US" dirty="0"/>
              <a:t>{</a:t>
            </a:r>
          </a:p>
          <a:p>
            <a:r>
              <a:rPr lang="en-US" b="1" dirty="0"/>
              <a:t>double res= num1+num2;</a:t>
            </a:r>
          </a:p>
          <a:p>
            <a:r>
              <a:rPr lang="en-US" dirty="0" err="1"/>
              <a:t>System.</a:t>
            </a:r>
            <a:r>
              <a:rPr lang="en-US" b="1" i="1" dirty="0" err="1"/>
              <a:t>out.println</a:t>
            </a:r>
            <a:r>
              <a:rPr lang="en-US" b="1" i="1" dirty="0"/>
              <a:t>("Sum="+res);</a:t>
            </a:r>
          </a:p>
          <a:p>
            <a:r>
              <a:rPr lang="en-US" dirty="0"/>
              <a:t>}</a:t>
            </a:r>
          </a:p>
          <a:p>
            <a:r>
              <a:rPr lang="en-US" dirty="0"/>
              <a:t>}</a:t>
            </a:r>
          </a:p>
          <a:p>
            <a:r>
              <a:rPr lang="en-US" b="1" dirty="0"/>
              <a:t>public class Methods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Sample s = </a:t>
            </a:r>
            <a:r>
              <a:rPr lang="en-US" b="1" dirty="0"/>
              <a:t>new Sample(10,22.5);</a:t>
            </a:r>
          </a:p>
          <a:p>
            <a:r>
              <a:rPr lang="en-US" dirty="0" err="1"/>
              <a:t>s.sum</a:t>
            </a:r>
            <a:r>
              <a:rPr lang="en-US" dirty="0"/>
              <a:t>();</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3825668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 out parameter and with return type.</a:t>
            </a:r>
            <a:endParaRPr lang="en-US" dirty="0"/>
          </a:p>
        </p:txBody>
      </p:sp>
      <p:sp>
        <p:nvSpPr>
          <p:cNvPr id="3" name="Content Placeholder 2"/>
          <p:cNvSpPr>
            <a:spLocks noGrp="1"/>
          </p:cNvSpPr>
          <p:nvPr>
            <p:ph idx="1"/>
          </p:nvPr>
        </p:nvSpPr>
        <p:spPr>
          <a:xfrm>
            <a:off x="457200" y="1600200"/>
            <a:ext cx="8229600" cy="4953000"/>
          </a:xfrm>
        </p:spPr>
        <p:txBody>
          <a:bodyPr>
            <a:normAutofit fontScale="32500" lnSpcReduction="20000"/>
          </a:bodyPr>
          <a:lstStyle/>
          <a:p>
            <a:r>
              <a:rPr lang="en-US" b="1" dirty="0" smtClean="0"/>
              <a:t>import </a:t>
            </a:r>
            <a:r>
              <a:rPr lang="en-US" b="1" u="sng" dirty="0" err="1" smtClean="0"/>
              <a:t>java.util.Scanner</a:t>
            </a:r>
            <a:r>
              <a:rPr lang="en-US" b="1" u="sng" dirty="0" smtClean="0"/>
              <a:t>;</a:t>
            </a:r>
          </a:p>
          <a:p>
            <a:r>
              <a:rPr lang="en-US" b="1" dirty="0" smtClean="0"/>
              <a:t>class Sample</a:t>
            </a:r>
          </a:p>
          <a:p>
            <a:r>
              <a:rPr lang="en-US" dirty="0" smtClean="0"/>
              <a:t>{</a:t>
            </a:r>
          </a:p>
          <a:p>
            <a:r>
              <a:rPr lang="en-US" b="1" dirty="0" smtClean="0"/>
              <a:t>private double num1,num2;</a:t>
            </a:r>
          </a:p>
          <a:p>
            <a:r>
              <a:rPr lang="en-US" dirty="0" smtClean="0"/>
              <a:t>Sample(</a:t>
            </a:r>
            <a:r>
              <a:rPr lang="en-US" b="1" dirty="0" smtClean="0"/>
              <a:t>double x, double y)</a:t>
            </a:r>
          </a:p>
          <a:p>
            <a:r>
              <a:rPr lang="en-US" dirty="0" smtClean="0"/>
              <a:t>{</a:t>
            </a:r>
          </a:p>
          <a:p>
            <a:r>
              <a:rPr lang="en-US" dirty="0" smtClean="0"/>
              <a:t>num1=x;</a:t>
            </a:r>
          </a:p>
          <a:p>
            <a:r>
              <a:rPr lang="en-US" dirty="0" smtClean="0"/>
              <a:t>num2=y;</a:t>
            </a:r>
          </a:p>
          <a:p>
            <a:r>
              <a:rPr lang="en-US" dirty="0" smtClean="0"/>
              <a:t>}</a:t>
            </a:r>
          </a:p>
          <a:p>
            <a:r>
              <a:rPr lang="en-US" b="1" dirty="0" smtClean="0"/>
              <a:t>double sum()</a:t>
            </a:r>
          </a:p>
          <a:p>
            <a:r>
              <a:rPr lang="en-US" dirty="0" smtClean="0"/>
              <a:t>{</a:t>
            </a:r>
          </a:p>
          <a:p>
            <a:r>
              <a:rPr lang="en-US" b="1" dirty="0" smtClean="0"/>
              <a:t>double res= num1+num2;</a:t>
            </a:r>
          </a:p>
          <a:p>
            <a:r>
              <a:rPr lang="en-US" b="1" dirty="0" smtClean="0"/>
              <a:t>return res;</a:t>
            </a:r>
          </a:p>
          <a:p>
            <a:r>
              <a:rPr lang="en-US" dirty="0" smtClean="0"/>
              <a:t>}</a:t>
            </a:r>
          </a:p>
          <a:p>
            <a:r>
              <a:rPr lang="en-US" dirty="0" smtClean="0"/>
              <a:t>}</a:t>
            </a:r>
          </a:p>
          <a:p>
            <a:r>
              <a:rPr lang="en-US" b="1" dirty="0" smtClean="0"/>
              <a:t>public class Demo {</a:t>
            </a:r>
          </a:p>
          <a:p>
            <a:endParaRPr lang="en-US" dirty="0" smtClean="0"/>
          </a:p>
          <a:p>
            <a:r>
              <a:rPr lang="en-US" b="1" dirty="0" smtClean="0"/>
              <a:t>public static void main(String[] </a:t>
            </a:r>
            <a:r>
              <a:rPr lang="en-US" b="1" dirty="0" err="1" smtClean="0"/>
              <a:t>args</a:t>
            </a:r>
            <a:r>
              <a:rPr lang="en-US" b="1" dirty="0" smtClean="0"/>
              <a:t>) {</a:t>
            </a:r>
          </a:p>
          <a:p>
            <a:r>
              <a:rPr lang="en-US" dirty="0" smtClean="0"/>
              <a:t>// </a:t>
            </a:r>
            <a:r>
              <a:rPr lang="en-US" b="1" dirty="0" smtClean="0"/>
              <a:t>TODO Auto-generated method stub</a:t>
            </a:r>
          </a:p>
          <a:p>
            <a:r>
              <a:rPr lang="en-US" dirty="0" smtClean="0"/>
              <a:t>Sample s = </a:t>
            </a:r>
            <a:r>
              <a:rPr lang="en-US" b="1" dirty="0" smtClean="0"/>
              <a:t>new Sample(10,22.5);</a:t>
            </a:r>
          </a:p>
          <a:p>
            <a:r>
              <a:rPr lang="en-US" b="1" dirty="0" smtClean="0"/>
              <a:t>double x=s.sum();</a:t>
            </a:r>
          </a:p>
          <a:p>
            <a:r>
              <a:rPr lang="en-US" dirty="0" err="1" smtClean="0"/>
              <a:t>System.</a:t>
            </a:r>
            <a:r>
              <a:rPr lang="en-US" b="1" i="1" dirty="0" err="1" smtClean="0"/>
              <a:t>out.println</a:t>
            </a:r>
            <a:r>
              <a:rPr lang="en-US" b="1" i="1" dirty="0" smtClean="0"/>
              <a:t>(x);</a:t>
            </a:r>
          </a:p>
          <a:p>
            <a:r>
              <a:rPr lang="en-US" dirty="0" smtClean="0"/>
              <a:t>}</a:t>
            </a:r>
          </a:p>
          <a:p>
            <a:endParaRPr lang="en-US" dirty="0" smtClean="0"/>
          </a:p>
          <a:p>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With out parameter and with return type. (with out </a:t>
            </a:r>
            <a:r>
              <a:rPr lang="en-US" smtClean="0"/>
              <a:t>local variable)</a:t>
            </a: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import </a:t>
            </a:r>
            <a:r>
              <a:rPr lang="en-US" b="1" u="sng" dirty="0" err="1" smtClean="0"/>
              <a:t>java.util.Scanner</a:t>
            </a:r>
            <a:r>
              <a:rPr lang="en-US" b="1" u="sng" dirty="0" smtClean="0"/>
              <a:t>;</a:t>
            </a:r>
          </a:p>
          <a:p>
            <a:r>
              <a:rPr lang="en-US" b="1" dirty="0" smtClean="0"/>
              <a:t>class Sample</a:t>
            </a:r>
          </a:p>
          <a:p>
            <a:r>
              <a:rPr lang="en-US" dirty="0" smtClean="0"/>
              <a:t>{</a:t>
            </a:r>
          </a:p>
          <a:p>
            <a:r>
              <a:rPr lang="en-US" b="1" dirty="0" smtClean="0"/>
              <a:t>private double num1,num2;</a:t>
            </a:r>
          </a:p>
          <a:p>
            <a:r>
              <a:rPr lang="en-US" dirty="0" smtClean="0"/>
              <a:t>Sample(</a:t>
            </a:r>
            <a:r>
              <a:rPr lang="en-US" b="1" dirty="0" smtClean="0"/>
              <a:t>double x, double y)</a:t>
            </a:r>
          </a:p>
          <a:p>
            <a:r>
              <a:rPr lang="en-US" dirty="0" smtClean="0"/>
              <a:t>{</a:t>
            </a:r>
          </a:p>
          <a:p>
            <a:r>
              <a:rPr lang="en-US" dirty="0" smtClean="0"/>
              <a:t>num1=x;</a:t>
            </a:r>
          </a:p>
          <a:p>
            <a:r>
              <a:rPr lang="en-US" dirty="0" smtClean="0"/>
              <a:t>num2=y;</a:t>
            </a:r>
          </a:p>
          <a:p>
            <a:r>
              <a:rPr lang="en-US" dirty="0" smtClean="0"/>
              <a:t>}</a:t>
            </a:r>
          </a:p>
          <a:p>
            <a:r>
              <a:rPr lang="en-US" b="1" dirty="0" smtClean="0"/>
              <a:t>double sum()</a:t>
            </a:r>
          </a:p>
          <a:p>
            <a:r>
              <a:rPr lang="en-US" dirty="0" smtClean="0"/>
              <a:t>{</a:t>
            </a:r>
          </a:p>
          <a:p>
            <a:endParaRPr lang="en-US" dirty="0" smtClean="0"/>
          </a:p>
          <a:p>
            <a:endParaRPr lang="en-US" dirty="0" smtClean="0"/>
          </a:p>
          <a:p>
            <a:r>
              <a:rPr lang="en-US" b="1" dirty="0" smtClean="0"/>
              <a:t>return (num1+num2);</a:t>
            </a:r>
          </a:p>
          <a:p>
            <a:endParaRPr lang="en-US" dirty="0" smtClean="0"/>
          </a:p>
          <a:p>
            <a:r>
              <a:rPr lang="en-US" dirty="0" smtClean="0"/>
              <a:t>}</a:t>
            </a:r>
          </a:p>
          <a:p>
            <a:r>
              <a:rPr lang="en-US" dirty="0" smtClean="0"/>
              <a:t>}</a:t>
            </a:r>
          </a:p>
          <a:p>
            <a:r>
              <a:rPr lang="en-US" b="1" dirty="0" smtClean="0"/>
              <a:t>public class Demo {</a:t>
            </a:r>
          </a:p>
          <a:p>
            <a:endParaRPr lang="en-US" dirty="0" smtClean="0"/>
          </a:p>
          <a:p>
            <a:r>
              <a:rPr lang="en-US" b="1" dirty="0" smtClean="0"/>
              <a:t>public static void main(String[] </a:t>
            </a:r>
            <a:r>
              <a:rPr lang="en-US" b="1" dirty="0" err="1" smtClean="0"/>
              <a:t>args</a:t>
            </a:r>
            <a:r>
              <a:rPr lang="en-US" b="1" dirty="0" smtClean="0"/>
              <a:t>) {</a:t>
            </a:r>
          </a:p>
          <a:p>
            <a:r>
              <a:rPr lang="en-US" dirty="0" smtClean="0"/>
              <a:t>// </a:t>
            </a:r>
            <a:r>
              <a:rPr lang="en-US" b="1" dirty="0" smtClean="0"/>
              <a:t>TODO Auto-generated method stub</a:t>
            </a:r>
          </a:p>
          <a:p>
            <a:r>
              <a:rPr lang="en-US" dirty="0" smtClean="0"/>
              <a:t>Sample s = </a:t>
            </a:r>
            <a:r>
              <a:rPr lang="en-US" b="1" dirty="0" smtClean="0"/>
              <a:t>new Sample(10,22.5);</a:t>
            </a:r>
          </a:p>
          <a:p>
            <a:r>
              <a:rPr lang="en-US" b="1" dirty="0" smtClean="0"/>
              <a:t>double x=s.sum();</a:t>
            </a:r>
          </a:p>
          <a:p>
            <a:r>
              <a:rPr lang="en-US" dirty="0" err="1" smtClean="0"/>
              <a:t>System.</a:t>
            </a:r>
            <a:r>
              <a:rPr lang="en-US" b="1" i="1" dirty="0" err="1" smtClean="0"/>
              <a:t>out.println</a:t>
            </a:r>
            <a:r>
              <a:rPr lang="en-US" b="1" i="1" dirty="0" smtClean="0"/>
              <a:t>(x);</a:t>
            </a:r>
          </a:p>
          <a:p>
            <a:r>
              <a:rPr lang="en-US" dirty="0" smtClean="0"/>
              <a:t>}</a:t>
            </a:r>
          </a:p>
          <a:p>
            <a:endParaRPr lang="en-US" dirty="0" smtClean="0"/>
          </a:p>
          <a:p>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smtClean="0"/>
              <a:t>What are instance methods?</a:t>
            </a:r>
          </a:p>
          <a:p>
            <a:r>
              <a:rPr lang="en-US" dirty="0" smtClean="0"/>
              <a:t>Instance methods are the methods which act on the instance variables of the class. To call the instance methods, we </a:t>
            </a:r>
            <a:r>
              <a:rPr lang="en-US" dirty="0"/>
              <a:t>s</a:t>
            </a:r>
            <a:r>
              <a:rPr lang="en-US" dirty="0" smtClean="0"/>
              <a:t>hould use the form </a:t>
            </a:r>
            <a:r>
              <a:rPr lang="en-US" b="1" dirty="0" err="1" smtClean="0"/>
              <a:t>objectname.method</a:t>
            </a:r>
            <a:r>
              <a:rPr lang="en-US" b="1" dirty="0" smtClean="0"/>
              <a:t>().</a:t>
            </a:r>
            <a:endParaRPr lang="en-US" b="1" dirty="0"/>
          </a:p>
        </p:txBody>
      </p:sp>
    </p:spTree>
    <p:extLst>
      <p:ext uri="{BB962C8B-B14F-4D97-AF65-F5344CB8AC3E}">
        <p14:creationId xmlns="" xmlns:p14="http://schemas.microsoft.com/office/powerpoint/2010/main" val="388844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com.methods.in;</a:t>
            </a:r>
          </a:p>
          <a:p>
            <a:endParaRPr lang="en-US" dirty="0"/>
          </a:p>
          <a:p>
            <a:r>
              <a:rPr lang="en-US" b="1" dirty="0"/>
              <a:t>import </a:t>
            </a:r>
            <a:r>
              <a:rPr lang="en-US" b="1" u="sng" dirty="0" err="1"/>
              <a:t>java.lang</a:t>
            </a:r>
            <a:r>
              <a:rPr lang="en-US" b="1" u="sng" dirty="0"/>
              <a:t>.*;</a:t>
            </a:r>
          </a:p>
          <a:p>
            <a:r>
              <a:rPr lang="en-US" b="1" dirty="0"/>
              <a:t>class Sample1{</a:t>
            </a:r>
          </a:p>
          <a:p>
            <a:endParaRPr lang="en-US" dirty="0"/>
          </a:p>
          <a:p>
            <a:r>
              <a:rPr lang="en-US" dirty="0"/>
              <a:t>//method to calculate sum of num1 and num2</a:t>
            </a:r>
          </a:p>
          <a:p>
            <a:r>
              <a:rPr lang="fr-FR" b="1" dirty="0"/>
              <a:t>double </a:t>
            </a:r>
            <a:r>
              <a:rPr lang="fr-FR" b="1" dirty="0" err="1"/>
              <a:t>sum</a:t>
            </a:r>
            <a:r>
              <a:rPr lang="fr-FR" b="1" dirty="0"/>
              <a:t>(double num1, double num2)</a:t>
            </a:r>
          </a:p>
          <a:p>
            <a:r>
              <a:rPr lang="en-US" dirty="0"/>
              <a:t>{</a:t>
            </a:r>
          </a:p>
          <a:p>
            <a:r>
              <a:rPr lang="en-US" b="1" dirty="0"/>
              <a:t>double res= num1+num2;</a:t>
            </a:r>
          </a:p>
          <a:p>
            <a:r>
              <a:rPr lang="en-US" b="1" dirty="0"/>
              <a:t>return res;</a:t>
            </a:r>
          </a:p>
          <a:p>
            <a:r>
              <a:rPr lang="en-US" dirty="0"/>
              <a:t>}</a:t>
            </a:r>
          </a:p>
          <a:p>
            <a:r>
              <a:rPr lang="en-US" dirty="0"/>
              <a:t>}</a:t>
            </a:r>
          </a:p>
          <a:p>
            <a:r>
              <a:rPr lang="en-US" b="1" dirty="0"/>
              <a:t>public class Method1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endParaRPr lang="en-US" dirty="0"/>
          </a:p>
          <a:p>
            <a:r>
              <a:rPr lang="en-US" dirty="0"/>
              <a:t>Sample1 s = </a:t>
            </a:r>
            <a:r>
              <a:rPr lang="en-US" b="1" dirty="0"/>
              <a:t>new Sample1();</a:t>
            </a:r>
          </a:p>
          <a:p>
            <a:r>
              <a:rPr lang="en-US" dirty="0"/>
              <a:t>// call the method by passing the two arguments and store the result in x.</a:t>
            </a:r>
          </a:p>
          <a:p>
            <a:r>
              <a:rPr lang="en-US" b="1" dirty="0"/>
              <a:t>double x = </a:t>
            </a:r>
            <a:r>
              <a:rPr lang="en-US" b="1" dirty="0" err="1"/>
              <a:t>s.sum</a:t>
            </a:r>
            <a:r>
              <a:rPr lang="en-US" b="1" dirty="0"/>
              <a:t>(10, 22.5);</a:t>
            </a:r>
          </a:p>
          <a:p>
            <a:r>
              <a:rPr lang="en-US" dirty="0" err="1"/>
              <a:t>System.</a:t>
            </a:r>
            <a:r>
              <a:rPr lang="en-US" b="1" i="1" dirty="0" err="1"/>
              <a:t>out.println</a:t>
            </a:r>
            <a:r>
              <a:rPr lang="en-US" b="1" i="1" dirty="0"/>
              <a:t>("Sum="+x);</a:t>
            </a:r>
          </a:p>
          <a:p>
            <a:r>
              <a:rPr lang="en-US" dirty="0"/>
              <a:t>}</a:t>
            </a:r>
          </a:p>
          <a:p>
            <a:endParaRPr lang="en-US" dirty="0"/>
          </a:p>
          <a:p>
            <a:r>
              <a:rPr lang="en-US" dirty="0"/>
              <a:t>}</a:t>
            </a:r>
          </a:p>
          <a:p>
            <a:endParaRPr lang="en-US" dirty="0"/>
          </a:p>
        </p:txBody>
      </p:sp>
    </p:spTree>
    <p:extLst>
      <p:ext uri="{BB962C8B-B14F-4D97-AF65-F5344CB8AC3E}">
        <p14:creationId xmlns="" xmlns:p14="http://schemas.microsoft.com/office/powerpoint/2010/main" val="329427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TotalTime>
  <Words>1980</Words>
  <Application>Microsoft Office PowerPoint</Application>
  <PresentationFormat>On-screen Show (4:3)</PresentationFormat>
  <Paragraphs>539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Methods</vt:lpstr>
      <vt:lpstr>Methods</vt:lpstr>
      <vt:lpstr> </vt:lpstr>
      <vt:lpstr> </vt:lpstr>
      <vt:lpstr>With out parameter and with out return type.</vt:lpstr>
      <vt:lpstr>With out parameter and with return type.</vt:lpstr>
      <vt:lpstr>With out parameter and with return type. (with out local variable)</vt:lpstr>
      <vt:lpstr>Interview questions</vt:lpstr>
      <vt:lpstr>Static Methods</vt:lpstr>
      <vt:lpstr> </vt:lpstr>
      <vt:lpstr>Static method with out instance variables</vt:lpstr>
      <vt:lpstr>Static methods</vt:lpstr>
      <vt:lpstr>Trying to access instance variable in static method.</vt:lpstr>
      <vt:lpstr>Solved the problem by using static variables. </vt:lpstr>
      <vt:lpstr>Interview questions</vt:lpstr>
      <vt:lpstr>Instance variables with separate copy.</vt:lpstr>
      <vt:lpstr>Diagrammatic representation</vt:lpstr>
      <vt:lpstr>Static program</vt:lpstr>
      <vt:lpstr>Static variables</vt:lpstr>
      <vt:lpstr>Interview questions</vt:lpstr>
      <vt:lpstr>Static Block</vt:lpstr>
      <vt:lpstr>Java program with out main method</vt:lpstr>
      <vt:lpstr>Local variables</vt:lpstr>
      <vt:lpstr>Local variable not allowed to use static</vt:lpstr>
      <vt:lpstr>Local variable initialization</vt:lpstr>
      <vt:lpstr>Local variable cannot be accessed outside of method or constructor</vt:lpstr>
      <vt:lpstr>The keyword ‘this’</vt:lpstr>
      <vt:lpstr>this – refers to all the members of present class</vt:lpstr>
      <vt:lpstr>Using this keyword</vt:lpstr>
      <vt:lpstr>Static variables can by accessed by instance methods</vt:lpstr>
      <vt:lpstr>Instance Methods</vt:lpstr>
      <vt:lpstr>Accessor and mutator</vt:lpstr>
      <vt:lpstr>Screen shot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Welcome</dc:creator>
  <cp:lastModifiedBy>Welcome</cp:lastModifiedBy>
  <cp:revision>62</cp:revision>
  <dcterms:created xsi:type="dcterms:W3CDTF">2020-05-20T11:57:03Z</dcterms:created>
  <dcterms:modified xsi:type="dcterms:W3CDTF">2022-08-22T14:38:33Z</dcterms:modified>
</cp:coreProperties>
</file>