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4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6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3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B645-0575-4794-A731-CC6BE4BB8A0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8AB8-C533-480C-8737-71FB69650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about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Execution of a Java Program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86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security problems for data on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Eavesdropping</a:t>
            </a:r>
            <a:r>
              <a:rPr lang="en-US" dirty="0" smtClean="0"/>
              <a:t>: Means reading other’s data illegally on internet.</a:t>
            </a:r>
          </a:p>
          <a:p>
            <a:r>
              <a:rPr lang="en-US" dirty="0" smtClean="0"/>
              <a:t>Solution: Encryption and Decryption</a:t>
            </a:r>
          </a:p>
          <a:p>
            <a:r>
              <a:rPr lang="en-US" b="1" dirty="0" smtClean="0"/>
              <a:t>Tampering</a:t>
            </a:r>
            <a:r>
              <a:rPr lang="en-US" dirty="0" smtClean="0"/>
              <a:t>: Not only reading other’s data but also modifying it is called tampering.</a:t>
            </a:r>
          </a:p>
          <a:p>
            <a:r>
              <a:rPr lang="en-US" dirty="0" smtClean="0"/>
              <a:t>Solution: </a:t>
            </a:r>
            <a:r>
              <a:rPr lang="en-US" dirty="0"/>
              <a:t>Encryption and </a:t>
            </a:r>
            <a:r>
              <a:rPr lang="en-US" dirty="0" smtClean="0"/>
              <a:t>Decryption</a:t>
            </a:r>
          </a:p>
          <a:p>
            <a:r>
              <a:rPr lang="en-US" b="1" dirty="0" smtClean="0"/>
              <a:t>Impersonation</a:t>
            </a:r>
            <a:r>
              <a:rPr lang="en-US" dirty="0" smtClean="0"/>
              <a:t>: A person disguising himself as another person on internet is called impersonation. </a:t>
            </a:r>
          </a:p>
          <a:p>
            <a:r>
              <a:rPr lang="en-US" dirty="0" smtClean="0"/>
              <a:t>Solution : Digital Signature.</a:t>
            </a:r>
          </a:p>
          <a:p>
            <a:r>
              <a:rPr lang="en-US" b="1" dirty="0" smtClean="0"/>
              <a:t>Virus</a:t>
            </a:r>
            <a:r>
              <a:rPr lang="en-US" dirty="0" smtClean="0"/>
              <a:t> : Virus represents a program that cause harm to data,  software, hardware of computer system.</a:t>
            </a:r>
          </a:p>
          <a:p>
            <a:r>
              <a:rPr lang="en-US" dirty="0" smtClean="0"/>
              <a:t>Virus cannot spread with ,txt files. In java we create a .class files similar to .txt files. JVM will stop execution if any other form of code is there in .class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advantage of a network?</a:t>
            </a:r>
          </a:p>
          <a:p>
            <a:r>
              <a:rPr lang="en-US" dirty="0" smtClean="0"/>
              <a:t>The main advantage of a network is that it makes resources sharing possible among connected system, thus helping in better utilization of resources.</a:t>
            </a:r>
          </a:p>
          <a:p>
            <a:r>
              <a:rPr lang="en-US" dirty="0" smtClean="0"/>
              <a:t>Which is the mostly used protocol on internet?</a:t>
            </a:r>
          </a:p>
          <a:p>
            <a:r>
              <a:rPr lang="en-US" dirty="0" smtClean="0"/>
              <a:t>HTTP(Hyper Text Transfer Protocol ) is the most widely used protocol on internet. The text on internet is sent or receive from one machine to another machine using protocol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the difference between an executable file and .class file?</a:t>
            </a:r>
          </a:p>
          <a:p>
            <a:r>
              <a:rPr lang="en-US" b="1" dirty="0" smtClean="0"/>
              <a:t>.exe </a:t>
            </a:r>
            <a:r>
              <a:rPr lang="en-US" dirty="0" smtClean="0"/>
              <a:t>files contains machine language instructions for the microprocessor and is system dependent, </a:t>
            </a:r>
          </a:p>
          <a:p>
            <a:r>
              <a:rPr lang="en-US" b="1" dirty="0" smtClean="0"/>
              <a:t>.class </a:t>
            </a:r>
            <a:r>
              <a:rPr lang="en-US" dirty="0" smtClean="0"/>
              <a:t>file contains byte code instructions for the JVM and is system Independent.</a:t>
            </a:r>
          </a:p>
          <a:p>
            <a:endParaRPr lang="en-US" dirty="0" smtClean="0"/>
          </a:p>
          <a:p>
            <a:r>
              <a:rPr lang="en-US" dirty="0" smtClean="0"/>
              <a:t>Why Java is suitable for Internet?</a:t>
            </a:r>
          </a:p>
          <a:p>
            <a:r>
              <a:rPr lang="en-US" dirty="0" smtClean="0"/>
              <a:t>Java is suitable for internet because of two main reasons</a:t>
            </a:r>
          </a:p>
          <a:p>
            <a:pPr marL="0" indent="0">
              <a:buNone/>
            </a:pPr>
            <a:r>
              <a:rPr lang="en-US" dirty="0" smtClean="0"/>
              <a:t>1)It is system Independent and hence its programs can run </a:t>
            </a:r>
            <a:r>
              <a:rPr lang="en-US" smtClean="0"/>
              <a:t>on any </a:t>
            </a:r>
            <a:r>
              <a:rPr lang="en-US" dirty="0" smtClean="0"/>
              <a:t>type of computer system available on internet.</a:t>
            </a:r>
          </a:p>
          <a:p>
            <a:pPr marL="0" indent="0">
              <a:buNone/>
            </a:pPr>
            <a:r>
              <a:rPr lang="en-US" dirty="0" smtClean="0"/>
              <a:t>2)It eliminates lot of security problem for data on internet.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C, C++ not opted for a network.</a:t>
            </a:r>
          </a:p>
          <a:p>
            <a:r>
              <a:rPr lang="en-US" dirty="0" smtClean="0"/>
              <a:t>Why Java is a suited for a network, especially Internet.</a:t>
            </a:r>
          </a:p>
          <a:p>
            <a:r>
              <a:rPr lang="en-US" dirty="0" smtClean="0"/>
              <a:t>Network : Interconnection of Computers.</a:t>
            </a:r>
          </a:p>
          <a:p>
            <a:r>
              <a:rPr lang="en-US" dirty="0" smtClean="0"/>
              <a:t>A network may contain two or more computers connected with or with out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network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purpose is : </a:t>
            </a:r>
            <a:r>
              <a:rPr lang="en-US" b="1" dirty="0" smtClean="0"/>
              <a:t>resource sharing</a:t>
            </a:r>
          </a:p>
          <a:p>
            <a:r>
              <a:rPr lang="en-US" b="1" dirty="0" smtClean="0"/>
              <a:t>Resources like </a:t>
            </a:r>
            <a:r>
              <a:rPr lang="en-US" dirty="0" smtClean="0"/>
              <a:t>data,memory,software,hardware,CPU </a:t>
            </a:r>
            <a:r>
              <a:rPr lang="en-US" dirty="0" err="1" smtClean="0"/>
              <a:t>etc</a:t>
            </a:r>
            <a:r>
              <a:rPr lang="en-US" dirty="0" smtClean="0"/>
              <a:t> with other computers on the network.</a:t>
            </a:r>
          </a:p>
          <a:p>
            <a:r>
              <a:rPr lang="en-US" dirty="0" smtClean="0"/>
              <a:t>In network one computer may request the other computer for some service. </a:t>
            </a:r>
          </a:p>
        </p:txBody>
      </p:sp>
    </p:spTree>
    <p:extLst>
      <p:ext uri="{BB962C8B-B14F-4D97-AF65-F5344CB8AC3E}">
        <p14:creationId xmlns:p14="http://schemas.microsoft.com/office/powerpoint/2010/main" val="9700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Client(Many): Computer requests for some service</a:t>
            </a:r>
          </a:p>
          <a:p>
            <a:r>
              <a:rPr lang="en-US" dirty="0" smtClean="0"/>
              <a:t>Server: which provide services to client.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276600"/>
            <a:ext cx="1905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62600" y="3267856"/>
            <a:ext cx="1905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3962400"/>
            <a:ext cx="2438400" cy="41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46482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4038600" y="3962400"/>
            <a:ext cx="990600" cy="410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4225502" y="46163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5269468"/>
            <a:ext cx="11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Setting up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Hardware</a:t>
            </a:r>
            <a:r>
              <a:rPr lang="en-US" dirty="0" smtClean="0"/>
              <a:t>: Computer systems, Network interface cards(NIC), cables,  modems, hubs, satellites etc.</a:t>
            </a:r>
          </a:p>
          <a:p>
            <a:r>
              <a:rPr lang="en-US" b="1" dirty="0" smtClean="0"/>
              <a:t>Software</a:t>
            </a:r>
            <a:r>
              <a:rPr lang="en-US" dirty="0" smtClean="0"/>
              <a:t>: Any software, which supports networking features like UNIX, Linux, Windows NT etc. so data can be sent or received.</a:t>
            </a:r>
          </a:p>
          <a:p>
            <a:r>
              <a:rPr lang="en-US" b="1" dirty="0" smtClean="0"/>
              <a:t>Protocol</a:t>
            </a:r>
            <a:r>
              <a:rPr lang="en-US" dirty="0" smtClean="0"/>
              <a:t>: defined as standard procedure for regulating data transmission between computers.</a:t>
            </a:r>
          </a:p>
          <a:p>
            <a:r>
              <a:rPr lang="en-US" dirty="0" smtClean="0"/>
              <a:t>It specifies a way to identify </a:t>
            </a:r>
            <a:r>
              <a:rPr lang="en-US" smtClean="0"/>
              <a:t>the destination </a:t>
            </a:r>
            <a:r>
              <a:rPr lang="en-US" dirty="0" smtClean="0"/>
              <a:t>and source computers.</a:t>
            </a:r>
          </a:p>
          <a:p>
            <a:r>
              <a:rPr lang="en-US" dirty="0" smtClean="0"/>
              <a:t>Ex: TCP/IP.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comprises the Internet.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network of all the networks.</a:t>
            </a:r>
          </a:p>
          <a:p>
            <a:r>
              <a:rPr lang="en-US" dirty="0" smtClean="0"/>
              <a:t>All the systems are which are across the globe connected.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History of Internet.</a:t>
            </a:r>
          </a:p>
          <a:p>
            <a:r>
              <a:rPr lang="en-US" dirty="0" smtClean="0"/>
              <a:t>In 1969, </a:t>
            </a:r>
            <a:r>
              <a:rPr lang="en-US" dirty="0" err="1" smtClean="0"/>
              <a:t>DoD</a:t>
            </a:r>
            <a:r>
              <a:rPr lang="en-US" dirty="0" smtClean="0"/>
              <a:t>(Department of Defense) in a US military, got connected 4 computers with a cable and UNIX was installed on them.</a:t>
            </a:r>
          </a:p>
          <a:p>
            <a:r>
              <a:rPr lang="en-US" dirty="0" smtClean="0"/>
              <a:t>First network on earth ARPANET(Advance Research Project Agency Network).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Later, NSFNET(National Science Foundation) encouraged individual users to get connected into the network.</a:t>
            </a:r>
          </a:p>
          <a:p>
            <a:r>
              <a:rPr lang="en-US" dirty="0" smtClean="0"/>
              <a:t>Using a simple cable they can connect.</a:t>
            </a:r>
          </a:p>
          <a:p>
            <a:r>
              <a:rPr lang="en-US" dirty="0" smtClean="0"/>
              <a:t>Problem: Purchasing the cable and Installation.</a:t>
            </a:r>
          </a:p>
          <a:p>
            <a:r>
              <a:rPr lang="en-US" dirty="0" smtClean="0"/>
              <a:t>Solution: alternative , already available cables</a:t>
            </a:r>
          </a:p>
          <a:p>
            <a:r>
              <a:rPr lang="en-US" dirty="0" smtClean="0"/>
              <a:t>By that time telephone network are widely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internet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computer which is connected to ISP(Internet Service Provider) is called client.</a:t>
            </a:r>
          </a:p>
          <a:p>
            <a:r>
              <a:rPr lang="en-US" dirty="0" smtClean="0"/>
              <a:t>ISP computer is server.</a:t>
            </a:r>
          </a:p>
          <a:p>
            <a:r>
              <a:rPr lang="en-US" dirty="0" smtClean="0"/>
              <a:t>Application Server– any kind of applications</a:t>
            </a:r>
          </a:p>
          <a:p>
            <a:r>
              <a:rPr lang="en-US" dirty="0" smtClean="0"/>
              <a:t>Ex: students attendance, </a:t>
            </a:r>
          </a:p>
          <a:p>
            <a:r>
              <a:rPr lang="en-US" dirty="0" smtClean="0"/>
              <a:t>Web server- maintains websites, purely related to internet.</a:t>
            </a:r>
          </a:p>
          <a:p>
            <a:r>
              <a:rPr lang="en-US" dirty="0" smtClean="0"/>
              <a:t>Web browser software uses to access websites.</a:t>
            </a:r>
          </a:p>
          <a:p>
            <a:r>
              <a:rPr lang="en-US" dirty="0" smtClean="0"/>
              <a:t>HTTP: Hyper text transfer Protocol.-</a:t>
            </a:r>
            <a:r>
              <a:rPr lang="en-US" smtClean="0"/>
              <a:t>to display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for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Execution of C Program</a:t>
            </a:r>
          </a:p>
          <a:p>
            <a:pPr marL="0" indent="0">
              <a:buNone/>
            </a:pPr>
            <a:r>
              <a:rPr lang="en-US" b="1" dirty="0" smtClean="0"/>
              <a:t>Disadvantage: platform dependent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5" y="1524000"/>
            <a:ext cx="7924800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666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Core Java</vt:lpstr>
      <vt:lpstr>Network</vt:lpstr>
      <vt:lpstr>Why network is needed</vt:lpstr>
      <vt:lpstr>Client/Server Architecture</vt:lpstr>
      <vt:lpstr>Requirements for Setting up a network</vt:lpstr>
      <vt:lpstr>What comprises the Internet.</vt:lpstr>
      <vt:lpstr>Internet</vt:lpstr>
      <vt:lpstr>How internet works</vt:lpstr>
      <vt:lpstr>Software Development for Internet</vt:lpstr>
      <vt:lpstr>Platform Independent</vt:lpstr>
      <vt:lpstr>Major security problems for data on Internet</vt:lpstr>
      <vt:lpstr>Interview Questions</vt:lpstr>
      <vt:lpstr>Interview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Welcome</dc:creator>
  <cp:lastModifiedBy>Welcome</cp:lastModifiedBy>
  <cp:revision>19</cp:revision>
  <dcterms:created xsi:type="dcterms:W3CDTF">2020-05-03T15:14:21Z</dcterms:created>
  <dcterms:modified xsi:type="dcterms:W3CDTF">2022-02-17T03:45:45Z</dcterms:modified>
</cp:coreProperties>
</file>