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8"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1229"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2368BE-A2E5-46B7-B969-0FD9DE27942B}" type="datetimeFigureOut">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39E5C-F0EB-4B60-AB45-33119EE7800D}" type="slidenum">
              <a:rPr lang="en-US" smtClean="0"/>
              <a:t>‹#›</a:t>
            </a:fld>
            <a:endParaRPr lang="en-US"/>
          </a:p>
        </p:txBody>
      </p:sp>
    </p:spTree>
    <p:extLst>
      <p:ext uri="{BB962C8B-B14F-4D97-AF65-F5344CB8AC3E}">
        <p14:creationId xmlns:p14="http://schemas.microsoft.com/office/powerpoint/2010/main" val="551063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2368BE-A2E5-46B7-B969-0FD9DE27942B}" type="datetimeFigureOut">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39E5C-F0EB-4B60-AB45-33119EE7800D}" type="slidenum">
              <a:rPr lang="en-US" smtClean="0"/>
              <a:t>‹#›</a:t>
            </a:fld>
            <a:endParaRPr lang="en-US"/>
          </a:p>
        </p:txBody>
      </p:sp>
    </p:spTree>
    <p:extLst>
      <p:ext uri="{BB962C8B-B14F-4D97-AF65-F5344CB8AC3E}">
        <p14:creationId xmlns:p14="http://schemas.microsoft.com/office/powerpoint/2010/main" val="4095117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2368BE-A2E5-46B7-B969-0FD9DE27942B}" type="datetimeFigureOut">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39E5C-F0EB-4B60-AB45-33119EE7800D}" type="slidenum">
              <a:rPr lang="en-US" smtClean="0"/>
              <a:t>‹#›</a:t>
            </a:fld>
            <a:endParaRPr lang="en-US"/>
          </a:p>
        </p:txBody>
      </p:sp>
    </p:spTree>
    <p:extLst>
      <p:ext uri="{BB962C8B-B14F-4D97-AF65-F5344CB8AC3E}">
        <p14:creationId xmlns:p14="http://schemas.microsoft.com/office/powerpoint/2010/main" val="598885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2368BE-A2E5-46B7-B969-0FD9DE27942B}" type="datetimeFigureOut">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39E5C-F0EB-4B60-AB45-33119EE7800D}" type="slidenum">
              <a:rPr lang="en-US" smtClean="0"/>
              <a:t>‹#›</a:t>
            </a:fld>
            <a:endParaRPr lang="en-US"/>
          </a:p>
        </p:txBody>
      </p:sp>
    </p:spTree>
    <p:extLst>
      <p:ext uri="{BB962C8B-B14F-4D97-AF65-F5344CB8AC3E}">
        <p14:creationId xmlns:p14="http://schemas.microsoft.com/office/powerpoint/2010/main" val="2164929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2368BE-A2E5-46B7-B969-0FD9DE27942B}" type="datetimeFigureOut">
              <a:rPr lang="en-US" smtClean="0"/>
              <a:t>7/20/2020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39E5C-F0EB-4B60-AB45-33119EE7800D}" type="slidenum">
              <a:rPr lang="en-US" smtClean="0"/>
              <a:t>‹#›</a:t>
            </a:fld>
            <a:endParaRPr lang="en-US"/>
          </a:p>
        </p:txBody>
      </p:sp>
    </p:spTree>
    <p:extLst>
      <p:ext uri="{BB962C8B-B14F-4D97-AF65-F5344CB8AC3E}">
        <p14:creationId xmlns:p14="http://schemas.microsoft.com/office/powerpoint/2010/main" val="425027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2368BE-A2E5-46B7-B969-0FD9DE27942B}" type="datetimeFigureOut">
              <a:rPr lang="en-US" smtClean="0"/>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339E5C-F0EB-4B60-AB45-33119EE7800D}" type="slidenum">
              <a:rPr lang="en-US" smtClean="0"/>
              <a:t>‹#›</a:t>
            </a:fld>
            <a:endParaRPr lang="en-US"/>
          </a:p>
        </p:txBody>
      </p:sp>
    </p:spTree>
    <p:extLst>
      <p:ext uri="{BB962C8B-B14F-4D97-AF65-F5344CB8AC3E}">
        <p14:creationId xmlns:p14="http://schemas.microsoft.com/office/powerpoint/2010/main" val="2858733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2368BE-A2E5-46B7-B969-0FD9DE27942B}" type="datetimeFigureOut">
              <a:rPr lang="en-US" smtClean="0"/>
              <a:t>7/20/2020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339E5C-F0EB-4B60-AB45-33119EE7800D}" type="slidenum">
              <a:rPr lang="en-US" smtClean="0"/>
              <a:t>‹#›</a:t>
            </a:fld>
            <a:endParaRPr lang="en-US"/>
          </a:p>
        </p:txBody>
      </p:sp>
    </p:spTree>
    <p:extLst>
      <p:ext uri="{BB962C8B-B14F-4D97-AF65-F5344CB8AC3E}">
        <p14:creationId xmlns:p14="http://schemas.microsoft.com/office/powerpoint/2010/main" val="282606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2368BE-A2E5-46B7-B969-0FD9DE27942B}" type="datetimeFigureOut">
              <a:rPr lang="en-US" smtClean="0"/>
              <a:t>7/20/2020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339E5C-F0EB-4B60-AB45-33119EE7800D}" type="slidenum">
              <a:rPr lang="en-US" smtClean="0"/>
              <a:t>‹#›</a:t>
            </a:fld>
            <a:endParaRPr lang="en-US"/>
          </a:p>
        </p:txBody>
      </p:sp>
    </p:spTree>
    <p:extLst>
      <p:ext uri="{BB962C8B-B14F-4D97-AF65-F5344CB8AC3E}">
        <p14:creationId xmlns:p14="http://schemas.microsoft.com/office/powerpoint/2010/main" val="3505421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2368BE-A2E5-46B7-B969-0FD9DE27942B}" type="datetimeFigureOut">
              <a:rPr lang="en-US" smtClean="0"/>
              <a:t>7/20/2020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339E5C-F0EB-4B60-AB45-33119EE7800D}" type="slidenum">
              <a:rPr lang="en-US" smtClean="0"/>
              <a:t>‹#›</a:t>
            </a:fld>
            <a:endParaRPr lang="en-US"/>
          </a:p>
        </p:txBody>
      </p:sp>
    </p:spTree>
    <p:extLst>
      <p:ext uri="{BB962C8B-B14F-4D97-AF65-F5344CB8AC3E}">
        <p14:creationId xmlns:p14="http://schemas.microsoft.com/office/powerpoint/2010/main" val="203794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2368BE-A2E5-46B7-B969-0FD9DE27942B}" type="datetimeFigureOut">
              <a:rPr lang="en-US" smtClean="0"/>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339E5C-F0EB-4B60-AB45-33119EE7800D}" type="slidenum">
              <a:rPr lang="en-US" smtClean="0"/>
              <a:t>‹#›</a:t>
            </a:fld>
            <a:endParaRPr lang="en-US"/>
          </a:p>
        </p:txBody>
      </p:sp>
    </p:spTree>
    <p:extLst>
      <p:ext uri="{BB962C8B-B14F-4D97-AF65-F5344CB8AC3E}">
        <p14:creationId xmlns:p14="http://schemas.microsoft.com/office/powerpoint/2010/main" val="2864685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2368BE-A2E5-46B7-B969-0FD9DE27942B}" type="datetimeFigureOut">
              <a:rPr lang="en-US" smtClean="0"/>
              <a:t>7/20/2020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339E5C-F0EB-4B60-AB45-33119EE7800D}" type="slidenum">
              <a:rPr lang="en-US" smtClean="0"/>
              <a:t>‹#›</a:t>
            </a:fld>
            <a:endParaRPr lang="en-US"/>
          </a:p>
        </p:txBody>
      </p:sp>
    </p:spTree>
    <p:extLst>
      <p:ext uri="{BB962C8B-B14F-4D97-AF65-F5344CB8AC3E}">
        <p14:creationId xmlns:p14="http://schemas.microsoft.com/office/powerpoint/2010/main" val="4140472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368BE-A2E5-46B7-B969-0FD9DE27942B}" type="datetimeFigureOut">
              <a:rPr lang="en-US" smtClean="0"/>
              <a:t>7/20/2020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339E5C-F0EB-4B60-AB45-33119EE7800D}" type="slidenum">
              <a:rPr lang="en-US" smtClean="0"/>
              <a:t>‹#›</a:t>
            </a:fld>
            <a:endParaRPr lang="en-US"/>
          </a:p>
        </p:txBody>
      </p:sp>
    </p:spTree>
    <p:extLst>
      <p:ext uri="{BB962C8B-B14F-4D97-AF65-F5344CB8AC3E}">
        <p14:creationId xmlns:p14="http://schemas.microsoft.com/office/powerpoint/2010/main" val="1592465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Streams and Files</a:t>
            </a:r>
            <a:endParaRPr lang="en-US" dirty="0"/>
          </a:p>
        </p:txBody>
      </p:sp>
      <p:sp>
        <p:nvSpPr>
          <p:cNvPr id="3" name="Subtitle 2"/>
          <p:cNvSpPr>
            <a:spLocks noGrp="1"/>
          </p:cNvSpPr>
          <p:nvPr>
            <p:ph type="subTitle" idx="1"/>
          </p:nvPr>
        </p:nvSpPr>
        <p:spPr/>
        <p:txBody>
          <a:bodyPr/>
          <a:lstStyle/>
          <a:p>
            <a:r>
              <a:rPr lang="en-US" dirty="0" smtClean="0"/>
              <a:t>In java</a:t>
            </a:r>
            <a:endParaRPr lang="en-US" dirty="0"/>
          </a:p>
        </p:txBody>
      </p:sp>
    </p:spTree>
    <p:extLst>
      <p:ext uri="{BB962C8B-B14F-4D97-AF65-F5344CB8AC3E}">
        <p14:creationId xmlns:p14="http://schemas.microsoft.com/office/powerpoint/2010/main" val="39167366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8600"/>
            <a:ext cx="84582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5572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81000"/>
            <a:ext cx="86868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9701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8305799"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87315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88392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08132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8" y="228600"/>
            <a:ext cx="8543925"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0905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
            <a:ext cx="83820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40384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a file using </a:t>
            </a:r>
            <a:r>
              <a:rPr lang="en-US" dirty="0" err="1" smtClean="0"/>
              <a:t>FileOutputStream</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FileOutputStream</a:t>
            </a:r>
            <a:r>
              <a:rPr lang="en-US" dirty="0" smtClean="0"/>
              <a:t> belongs to byte stream and stores the data in the form of individual bytes.</a:t>
            </a:r>
          </a:p>
          <a:p>
            <a:r>
              <a:rPr lang="en-US" dirty="0" smtClean="0"/>
              <a:t>It can used to create text files.</a:t>
            </a:r>
          </a:p>
          <a:p>
            <a:r>
              <a:rPr lang="en-US" dirty="0" smtClean="0"/>
              <a:t>We know that file represents storage of data on the secondary storage media like hard disk.</a:t>
            </a:r>
          </a:p>
          <a:p>
            <a:r>
              <a:rPr lang="en-US" dirty="0" smtClean="0"/>
              <a:t>The following steps to create a text file that stores some characters.</a:t>
            </a:r>
          </a:p>
          <a:p>
            <a:r>
              <a:rPr lang="en-US" dirty="0" smtClean="0"/>
              <a:t>First we should read data from the keyboard and attach the keyboard object to some input stream.</a:t>
            </a:r>
          </a:p>
          <a:p>
            <a:r>
              <a:rPr lang="en-US" sz="2600" dirty="0" err="1"/>
              <a:t>DataInputStream</a:t>
            </a:r>
            <a:r>
              <a:rPr lang="en-US" sz="2600" dirty="0"/>
              <a:t> dis= </a:t>
            </a:r>
            <a:r>
              <a:rPr lang="en-US" sz="2600" b="1" dirty="0"/>
              <a:t>new </a:t>
            </a:r>
            <a:r>
              <a:rPr lang="en-US" sz="2600" b="1" dirty="0" err="1"/>
              <a:t>DataInputStream</a:t>
            </a:r>
            <a:r>
              <a:rPr lang="en-US" sz="2600" b="1" dirty="0"/>
              <a:t>(System.</a:t>
            </a:r>
            <a:r>
              <a:rPr lang="en-US" sz="2600" b="1" i="1" dirty="0"/>
              <a:t>in);</a:t>
            </a:r>
            <a:endParaRPr lang="en-US" sz="2600" dirty="0"/>
          </a:p>
        </p:txBody>
      </p:sp>
    </p:spTree>
    <p:extLst>
      <p:ext uri="{BB962C8B-B14F-4D97-AF65-F5344CB8AC3E}">
        <p14:creationId xmlns:p14="http://schemas.microsoft.com/office/powerpoint/2010/main" val="15900311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228600"/>
            <a:ext cx="8229600" cy="5897563"/>
          </a:xfrm>
        </p:spPr>
        <p:txBody>
          <a:bodyPr>
            <a:normAutofit lnSpcReduction="10000"/>
          </a:bodyPr>
          <a:lstStyle/>
          <a:p>
            <a:r>
              <a:rPr lang="en-US" dirty="0" smtClean="0"/>
              <a:t>Now attach a file where the data is to be stored to some output stream. Here we take the help of </a:t>
            </a:r>
            <a:r>
              <a:rPr lang="en-US" dirty="0" err="1" smtClean="0"/>
              <a:t>FileOutputStream</a:t>
            </a:r>
            <a:r>
              <a:rPr lang="en-US" dirty="0" smtClean="0"/>
              <a:t> which can send our data to file.</a:t>
            </a:r>
          </a:p>
          <a:p>
            <a:r>
              <a:rPr lang="en-US" dirty="0" smtClean="0"/>
              <a:t>Attach the file mytext.txt.</a:t>
            </a:r>
          </a:p>
          <a:p>
            <a:r>
              <a:rPr lang="en-US" sz="2400" b="1" dirty="0" err="1"/>
              <a:t>FileOutputStream</a:t>
            </a:r>
            <a:r>
              <a:rPr lang="en-US" sz="2400" b="1" dirty="0"/>
              <a:t> </a:t>
            </a:r>
            <a:r>
              <a:rPr lang="en-US" sz="2400" b="1" dirty="0" err="1"/>
              <a:t>fout</a:t>
            </a:r>
            <a:r>
              <a:rPr lang="en-US" sz="2400" b="1" dirty="0"/>
              <a:t>= new </a:t>
            </a:r>
            <a:r>
              <a:rPr lang="en-US" sz="2400" b="1" dirty="0" err="1"/>
              <a:t>FileOutputStream</a:t>
            </a:r>
            <a:r>
              <a:rPr lang="en-US" sz="2400" b="1" dirty="0" smtClean="0"/>
              <a:t>("myfile.txt");</a:t>
            </a:r>
          </a:p>
          <a:p>
            <a:r>
              <a:rPr lang="en-US" sz="2400" b="1" dirty="0" smtClean="0"/>
              <a:t> </a:t>
            </a:r>
            <a:r>
              <a:rPr lang="en-US" sz="2400" b="1" dirty="0" err="1" smtClean="0"/>
              <a:t>fout</a:t>
            </a:r>
            <a:r>
              <a:rPr lang="en-US" sz="2400" b="1" dirty="0" smtClean="0"/>
              <a:t> </a:t>
            </a:r>
            <a:r>
              <a:rPr lang="en-US" sz="2400" dirty="0" smtClean="0"/>
              <a:t>represents </a:t>
            </a:r>
            <a:r>
              <a:rPr lang="en-US" sz="2400" dirty="0" err="1"/>
              <a:t>FileOutputStream</a:t>
            </a:r>
            <a:r>
              <a:rPr lang="en-US" sz="2400" dirty="0"/>
              <a:t> </a:t>
            </a:r>
            <a:r>
              <a:rPr lang="en-US" sz="2400" dirty="0" smtClean="0"/>
              <a:t>object.</a:t>
            </a:r>
          </a:p>
          <a:p>
            <a:r>
              <a:rPr lang="en-US" sz="2400" dirty="0" smtClean="0"/>
              <a:t>Next step is read data using </a:t>
            </a:r>
            <a:r>
              <a:rPr lang="en-US" sz="2400" b="1" dirty="0" err="1" smtClean="0"/>
              <a:t>DataInputStream</a:t>
            </a:r>
            <a:r>
              <a:rPr lang="en-US" sz="2400" dirty="0" smtClean="0"/>
              <a:t> and write into </a:t>
            </a:r>
            <a:r>
              <a:rPr lang="en-US" sz="2400" b="1" dirty="0" err="1" smtClean="0"/>
              <a:t>FileOutputStream</a:t>
            </a:r>
            <a:endParaRPr lang="en-US" sz="2400" b="1" dirty="0" smtClean="0"/>
          </a:p>
          <a:p>
            <a:r>
              <a:rPr lang="en-US" sz="2400" b="1" dirty="0" smtClean="0"/>
              <a:t> </a:t>
            </a:r>
            <a:r>
              <a:rPr lang="en-US" sz="2400" b="1" dirty="0" err="1" smtClean="0"/>
              <a:t>ch</a:t>
            </a:r>
            <a:r>
              <a:rPr lang="en-US" sz="2400" b="1" dirty="0" smtClean="0"/>
              <a:t>= (char)</a:t>
            </a:r>
            <a:r>
              <a:rPr lang="en-US" sz="2400" b="1" dirty="0" err="1" smtClean="0"/>
              <a:t>dis.read</a:t>
            </a:r>
            <a:r>
              <a:rPr lang="en-US" sz="2400" b="1" dirty="0" smtClean="0"/>
              <a:t>();// read one character into </a:t>
            </a:r>
            <a:r>
              <a:rPr lang="en-US" sz="2400" b="1" dirty="0" err="1" smtClean="0"/>
              <a:t>ch</a:t>
            </a:r>
            <a:endParaRPr lang="en-US" sz="2400" b="1" dirty="0" smtClean="0"/>
          </a:p>
          <a:p>
            <a:r>
              <a:rPr lang="en-US" sz="2400" b="1" dirty="0"/>
              <a:t> </a:t>
            </a:r>
            <a:r>
              <a:rPr lang="en-US" sz="2400" b="1" dirty="0" err="1" smtClean="0"/>
              <a:t>fout.write</a:t>
            </a:r>
            <a:r>
              <a:rPr lang="en-US" sz="2400" b="1" dirty="0" smtClean="0"/>
              <a:t>(</a:t>
            </a:r>
            <a:r>
              <a:rPr lang="en-US" sz="2400" b="1" dirty="0" err="1" smtClean="0"/>
              <a:t>ch</a:t>
            </a:r>
            <a:r>
              <a:rPr lang="en-US" sz="2400" b="1" dirty="0" smtClean="0"/>
              <a:t>) // write </a:t>
            </a:r>
            <a:r>
              <a:rPr lang="en-US" sz="2400" b="1" dirty="0" err="1" smtClean="0"/>
              <a:t>ch</a:t>
            </a:r>
            <a:r>
              <a:rPr lang="en-US" sz="2400" b="1" dirty="0" smtClean="0"/>
              <a:t> into file.</a:t>
            </a:r>
          </a:p>
          <a:p>
            <a:r>
              <a:rPr lang="en-US" sz="2400" b="1" dirty="0" smtClean="0"/>
              <a:t>Finally close the file after performing the operation.</a:t>
            </a:r>
          </a:p>
          <a:p>
            <a:r>
              <a:rPr lang="en-US" sz="2400" b="1" dirty="0"/>
              <a:t> </a:t>
            </a:r>
            <a:r>
              <a:rPr lang="en-US" sz="2400" b="1" dirty="0" err="1" smtClean="0"/>
              <a:t>fout.close</a:t>
            </a:r>
            <a:r>
              <a:rPr lang="en-US" sz="2400" b="1" dirty="0" smtClean="0"/>
              <a:t>();</a:t>
            </a:r>
            <a:endParaRPr lang="en-US" b="1" dirty="0"/>
          </a:p>
        </p:txBody>
      </p:sp>
    </p:spTree>
    <p:extLst>
      <p:ext uri="{BB962C8B-B14F-4D97-AF65-F5344CB8AC3E}">
        <p14:creationId xmlns:p14="http://schemas.microsoft.com/office/powerpoint/2010/main" val="25930980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a text file in diagrammatic representation</a:t>
            </a:r>
            <a:endParaRPr lang="en-US" dirty="0"/>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229600" cy="4419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97779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file </a:t>
            </a:r>
            <a:endParaRPr lang="en-US" dirty="0"/>
          </a:p>
        </p:txBody>
      </p:sp>
      <p:sp>
        <p:nvSpPr>
          <p:cNvPr id="3" name="Content Placeholder 2"/>
          <p:cNvSpPr>
            <a:spLocks noGrp="1"/>
          </p:cNvSpPr>
          <p:nvPr>
            <p:ph idx="1"/>
          </p:nvPr>
        </p:nvSpPr>
        <p:spPr/>
        <p:txBody>
          <a:bodyPr>
            <a:normAutofit fontScale="25000" lnSpcReduction="20000"/>
          </a:bodyPr>
          <a:lstStyle/>
          <a:p>
            <a:r>
              <a:rPr lang="en-US" b="1" dirty="0"/>
              <a:t>package com.streams.edu;</a:t>
            </a:r>
          </a:p>
          <a:p>
            <a:endParaRPr lang="en-US" dirty="0"/>
          </a:p>
          <a:p>
            <a:r>
              <a:rPr lang="en-US" b="1" dirty="0"/>
              <a:t>import java.io.*;</a:t>
            </a:r>
          </a:p>
          <a:p>
            <a:r>
              <a:rPr lang="en-US" b="1" dirty="0"/>
              <a:t>public class </a:t>
            </a:r>
            <a:r>
              <a:rPr lang="en-US" b="1" dirty="0" err="1"/>
              <a:t>CreateFile</a:t>
            </a:r>
            <a:r>
              <a:rPr lang="en-US" b="1" dirty="0"/>
              <a:t> {</a:t>
            </a:r>
          </a:p>
          <a:p>
            <a:endParaRPr lang="en-US" dirty="0"/>
          </a:p>
          <a:p>
            <a:endParaRPr lang="en-US" dirty="0"/>
          </a:p>
          <a:p>
            <a:r>
              <a:rPr lang="en-US" b="1" dirty="0"/>
              <a:t>public static void main(String[] </a:t>
            </a:r>
            <a:r>
              <a:rPr lang="en-US" b="1" dirty="0" err="1"/>
              <a:t>args</a:t>
            </a:r>
            <a:r>
              <a:rPr lang="en-US" b="1" dirty="0"/>
              <a:t>)  throws </a:t>
            </a:r>
            <a:r>
              <a:rPr lang="en-US" b="1" dirty="0" err="1"/>
              <a:t>IOException</a:t>
            </a:r>
            <a:r>
              <a:rPr lang="en-US" b="1" dirty="0"/>
              <a:t>{</a:t>
            </a:r>
          </a:p>
          <a:p>
            <a:r>
              <a:rPr lang="en-US" dirty="0"/>
              <a:t>// </a:t>
            </a:r>
            <a:r>
              <a:rPr lang="en-US" b="1" dirty="0"/>
              <a:t>TODO Auto-generated method stub</a:t>
            </a:r>
          </a:p>
          <a:p>
            <a:endParaRPr lang="en-US" dirty="0"/>
          </a:p>
          <a:p>
            <a:r>
              <a:rPr lang="en-US" dirty="0"/>
              <a:t>// Attach keyboard to </a:t>
            </a:r>
            <a:r>
              <a:rPr lang="en-US" dirty="0" err="1"/>
              <a:t>DataInputStream</a:t>
            </a:r>
            <a:endParaRPr lang="en-US" dirty="0"/>
          </a:p>
          <a:p>
            <a:r>
              <a:rPr lang="en-US" dirty="0" err="1"/>
              <a:t>DataInputStream</a:t>
            </a:r>
            <a:r>
              <a:rPr lang="en-US" dirty="0"/>
              <a:t> dis= </a:t>
            </a:r>
            <a:r>
              <a:rPr lang="en-US" b="1" dirty="0"/>
              <a:t>new </a:t>
            </a:r>
            <a:r>
              <a:rPr lang="en-US" b="1" dirty="0" err="1"/>
              <a:t>DataInputStream</a:t>
            </a:r>
            <a:r>
              <a:rPr lang="en-US" b="1" dirty="0"/>
              <a:t>(System.</a:t>
            </a:r>
            <a:r>
              <a:rPr lang="en-US" b="1" i="1" dirty="0"/>
              <a:t>in);</a:t>
            </a:r>
          </a:p>
          <a:p>
            <a:r>
              <a:rPr lang="en-US" dirty="0"/>
              <a:t>//attach my file to </a:t>
            </a:r>
            <a:r>
              <a:rPr lang="en-US" dirty="0" err="1"/>
              <a:t>FileOutputStream</a:t>
            </a:r>
            <a:endParaRPr lang="en-US" dirty="0"/>
          </a:p>
          <a:p>
            <a:endParaRPr lang="en-US" dirty="0"/>
          </a:p>
          <a:p>
            <a:r>
              <a:rPr lang="en-US" dirty="0" err="1"/>
              <a:t>FileOutputStream</a:t>
            </a:r>
            <a:r>
              <a:rPr lang="en-US" dirty="0"/>
              <a:t> </a:t>
            </a:r>
            <a:r>
              <a:rPr lang="en-US" dirty="0" err="1"/>
              <a:t>fout</a:t>
            </a:r>
            <a:r>
              <a:rPr lang="en-US" dirty="0"/>
              <a:t>= </a:t>
            </a:r>
            <a:r>
              <a:rPr lang="en-US" b="1" dirty="0"/>
              <a:t>new </a:t>
            </a:r>
            <a:r>
              <a:rPr lang="en-US" b="1" dirty="0" err="1"/>
              <a:t>FileOutputStream</a:t>
            </a:r>
            <a:r>
              <a:rPr lang="en-US" b="1" dirty="0"/>
              <a:t>("myfile.txt");</a:t>
            </a:r>
          </a:p>
          <a:p>
            <a:endParaRPr lang="en-US" dirty="0"/>
          </a:p>
          <a:p>
            <a:r>
              <a:rPr lang="en-US" dirty="0" err="1"/>
              <a:t>System.</a:t>
            </a:r>
            <a:r>
              <a:rPr lang="en-US" b="1" i="1" dirty="0" err="1"/>
              <a:t>out.println</a:t>
            </a:r>
            <a:r>
              <a:rPr lang="en-US" b="1" i="1" dirty="0"/>
              <a:t>("Enter text (@ to end):");</a:t>
            </a:r>
          </a:p>
          <a:p>
            <a:endParaRPr lang="en-US" dirty="0"/>
          </a:p>
          <a:p>
            <a:r>
              <a:rPr lang="en-US" b="1" dirty="0"/>
              <a:t>char </a:t>
            </a:r>
            <a:r>
              <a:rPr lang="en-US" b="1" dirty="0" err="1"/>
              <a:t>ch</a:t>
            </a:r>
            <a:r>
              <a:rPr lang="en-US" b="1" dirty="0"/>
              <a:t>;</a:t>
            </a:r>
          </a:p>
          <a:p>
            <a:r>
              <a:rPr lang="en-US" dirty="0"/>
              <a:t>// read the character from </a:t>
            </a:r>
            <a:r>
              <a:rPr lang="en-US" u="sng" dirty="0"/>
              <a:t>dis into </a:t>
            </a:r>
            <a:r>
              <a:rPr lang="en-US" u="sng" dirty="0" err="1"/>
              <a:t>ch.</a:t>
            </a:r>
            <a:r>
              <a:rPr lang="en-US" u="sng" dirty="0"/>
              <a:t> Then write them into </a:t>
            </a:r>
            <a:r>
              <a:rPr lang="en-US" u="sng" dirty="0" err="1"/>
              <a:t>fout</a:t>
            </a:r>
            <a:r>
              <a:rPr lang="en-US" u="sng" dirty="0"/>
              <a:t>.</a:t>
            </a:r>
          </a:p>
          <a:p>
            <a:r>
              <a:rPr lang="en-US" dirty="0"/>
              <a:t>// repeat this as long as read character is not '@'</a:t>
            </a:r>
          </a:p>
          <a:p>
            <a:endParaRPr lang="en-US" dirty="0"/>
          </a:p>
          <a:p>
            <a:r>
              <a:rPr lang="en-US" b="1" dirty="0"/>
              <a:t>while ((</a:t>
            </a:r>
            <a:r>
              <a:rPr lang="en-US" b="1" dirty="0" err="1"/>
              <a:t>ch</a:t>
            </a:r>
            <a:r>
              <a:rPr lang="en-US" b="1" dirty="0"/>
              <a:t>=(char)</a:t>
            </a:r>
            <a:r>
              <a:rPr lang="en-US" b="1" dirty="0" err="1"/>
              <a:t>dis.read</a:t>
            </a:r>
            <a:r>
              <a:rPr lang="en-US" b="1" dirty="0"/>
              <a:t>())!='@') {</a:t>
            </a:r>
          </a:p>
          <a:p>
            <a:endParaRPr lang="en-US" dirty="0"/>
          </a:p>
          <a:p>
            <a:r>
              <a:rPr lang="en-US" dirty="0" err="1"/>
              <a:t>fout.write</a:t>
            </a:r>
            <a:r>
              <a:rPr lang="en-US" dirty="0"/>
              <a:t>(</a:t>
            </a:r>
            <a:r>
              <a:rPr lang="en-US" dirty="0" err="1"/>
              <a:t>ch</a:t>
            </a:r>
            <a:r>
              <a:rPr lang="en-US" dirty="0"/>
              <a:t>);</a:t>
            </a:r>
          </a:p>
          <a:p>
            <a:endParaRPr lang="en-US" dirty="0"/>
          </a:p>
          <a:p>
            <a:r>
              <a:rPr lang="en-US" dirty="0"/>
              <a:t>}</a:t>
            </a:r>
          </a:p>
          <a:p>
            <a:r>
              <a:rPr lang="en-US" dirty="0"/>
              <a:t>// close the file</a:t>
            </a:r>
          </a:p>
          <a:p>
            <a:r>
              <a:rPr lang="en-US" dirty="0" err="1"/>
              <a:t>fout.close</a:t>
            </a:r>
            <a:r>
              <a:rPr lang="en-US" dirty="0"/>
              <a:t>();</a:t>
            </a:r>
          </a:p>
          <a:p>
            <a:r>
              <a:rPr lang="en-US" dirty="0"/>
              <a:t>}</a:t>
            </a:r>
          </a:p>
          <a:p>
            <a:endParaRPr lang="en-US" dirty="0"/>
          </a:p>
          <a:p>
            <a:r>
              <a:rPr lang="en-US" dirty="0"/>
              <a:t>}</a:t>
            </a:r>
          </a:p>
          <a:p>
            <a:endParaRPr lang="en-US" dirty="0"/>
          </a:p>
        </p:txBody>
      </p:sp>
    </p:spTree>
    <p:extLst>
      <p:ext uri="{BB962C8B-B14F-4D97-AF65-F5344CB8AC3E}">
        <p14:creationId xmlns:p14="http://schemas.microsoft.com/office/powerpoint/2010/main" val="446009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a:t>
            </a: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smtClean="0"/>
              <a:t>Streams facilitates transporting data from one place to another. Different streams are needed to send or receive data through different sources, such as to receive data from keyboard, we need a stream and to send data to a file, we need another stream.</a:t>
            </a:r>
          </a:p>
          <a:p>
            <a:r>
              <a:rPr lang="en-US" dirty="0" smtClean="0"/>
              <a:t>With out streams it is not possible to move data in java.</a:t>
            </a:r>
            <a:endParaRPr lang="en-US" dirty="0"/>
          </a:p>
        </p:txBody>
      </p:sp>
    </p:spTree>
    <p:extLst>
      <p:ext uri="{BB962C8B-B14F-4D97-AF65-F5344CB8AC3E}">
        <p14:creationId xmlns:p14="http://schemas.microsoft.com/office/powerpoint/2010/main" val="29645635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Appending data to the file</a:t>
            </a:r>
            <a:endParaRPr lang="en-US" dirty="0"/>
          </a:p>
        </p:txBody>
      </p:sp>
      <p:sp>
        <p:nvSpPr>
          <p:cNvPr id="3" name="Content Placeholder 2"/>
          <p:cNvSpPr>
            <a:spLocks noGrp="1"/>
          </p:cNvSpPr>
          <p:nvPr>
            <p:ph idx="1"/>
          </p:nvPr>
        </p:nvSpPr>
        <p:spPr/>
        <p:txBody>
          <a:bodyPr>
            <a:normAutofit fontScale="25000" lnSpcReduction="20000"/>
          </a:bodyPr>
          <a:lstStyle/>
          <a:p>
            <a:r>
              <a:rPr lang="en-US" b="1" dirty="0"/>
              <a:t>package com.streams.edu;</a:t>
            </a:r>
          </a:p>
          <a:p>
            <a:endParaRPr lang="en-US" dirty="0"/>
          </a:p>
          <a:p>
            <a:r>
              <a:rPr lang="en-US" b="1" dirty="0"/>
              <a:t>import java.io.*;</a:t>
            </a:r>
          </a:p>
          <a:p>
            <a:r>
              <a:rPr lang="en-US" b="1" dirty="0"/>
              <a:t>public class </a:t>
            </a:r>
            <a:r>
              <a:rPr lang="en-US" b="1" dirty="0" err="1"/>
              <a:t>CreateFile</a:t>
            </a:r>
            <a:r>
              <a:rPr lang="en-US" b="1" dirty="0"/>
              <a:t> {</a:t>
            </a:r>
          </a:p>
          <a:p>
            <a:endParaRPr lang="en-US" dirty="0"/>
          </a:p>
          <a:p>
            <a:endParaRPr lang="en-US" dirty="0"/>
          </a:p>
          <a:p>
            <a:r>
              <a:rPr lang="en-US" b="1" dirty="0"/>
              <a:t>public static void main(String[] </a:t>
            </a:r>
            <a:r>
              <a:rPr lang="en-US" b="1" dirty="0" err="1"/>
              <a:t>args</a:t>
            </a:r>
            <a:r>
              <a:rPr lang="en-US" b="1" dirty="0"/>
              <a:t>)  throws </a:t>
            </a:r>
            <a:r>
              <a:rPr lang="en-US" b="1" dirty="0" err="1"/>
              <a:t>IOException</a:t>
            </a:r>
            <a:r>
              <a:rPr lang="en-US" b="1" dirty="0"/>
              <a:t>{</a:t>
            </a:r>
          </a:p>
          <a:p>
            <a:r>
              <a:rPr lang="en-US" dirty="0"/>
              <a:t>// </a:t>
            </a:r>
            <a:r>
              <a:rPr lang="en-US" b="1" dirty="0"/>
              <a:t>TODO Auto-generated method stub</a:t>
            </a:r>
          </a:p>
          <a:p>
            <a:endParaRPr lang="en-US" dirty="0"/>
          </a:p>
          <a:p>
            <a:r>
              <a:rPr lang="en-US" dirty="0"/>
              <a:t>// Attach keyboard to </a:t>
            </a:r>
            <a:r>
              <a:rPr lang="en-US" dirty="0" err="1"/>
              <a:t>DataInputStream</a:t>
            </a:r>
            <a:endParaRPr lang="en-US" dirty="0"/>
          </a:p>
          <a:p>
            <a:r>
              <a:rPr lang="en-US" dirty="0" err="1"/>
              <a:t>DataInputStream</a:t>
            </a:r>
            <a:r>
              <a:rPr lang="en-US" dirty="0"/>
              <a:t> dis= </a:t>
            </a:r>
            <a:r>
              <a:rPr lang="en-US" b="1" dirty="0"/>
              <a:t>new </a:t>
            </a:r>
            <a:r>
              <a:rPr lang="en-US" b="1" dirty="0" err="1"/>
              <a:t>DataInputStream</a:t>
            </a:r>
            <a:r>
              <a:rPr lang="en-US" b="1" dirty="0"/>
              <a:t>(System.</a:t>
            </a:r>
            <a:r>
              <a:rPr lang="en-US" b="1" i="1" dirty="0"/>
              <a:t>in);</a:t>
            </a:r>
          </a:p>
          <a:p>
            <a:r>
              <a:rPr lang="en-US" dirty="0"/>
              <a:t>//attach my file to </a:t>
            </a:r>
            <a:r>
              <a:rPr lang="en-US" dirty="0" err="1"/>
              <a:t>FileOutputStream</a:t>
            </a:r>
            <a:endParaRPr lang="en-US" dirty="0"/>
          </a:p>
          <a:p>
            <a:endParaRPr lang="en-US" dirty="0"/>
          </a:p>
          <a:p>
            <a:r>
              <a:rPr lang="en-US" dirty="0" err="1"/>
              <a:t>FileOutputStream</a:t>
            </a:r>
            <a:r>
              <a:rPr lang="en-US" dirty="0"/>
              <a:t> </a:t>
            </a:r>
            <a:r>
              <a:rPr lang="en-US" dirty="0" err="1"/>
              <a:t>fout</a:t>
            </a:r>
            <a:r>
              <a:rPr lang="en-US" dirty="0"/>
              <a:t>= </a:t>
            </a:r>
            <a:r>
              <a:rPr lang="en-US" b="1" dirty="0"/>
              <a:t>new </a:t>
            </a:r>
            <a:r>
              <a:rPr lang="en-US" b="1" dirty="0" err="1"/>
              <a:t>FileOutputStream</a:t>
            </a:r>
            <a:r>
              <a:rPr lang="en-US" b="1" dirty="0"/>
              <a:t>("myfile.txt", true);</a:t>
            </a:r>
          </a:p>
          <a:p>
            <a:endParaRPr lang="en-US" dirty="0"/>
          </a:p>
          <a:p>
            <a:r>
              <a:rPr lang="en-US" dirty="0" err="1"/>
              <a:t>System.</a:t>
            </a:r>
            <a:r>
              <a:rPr lang="en-US" b="1" i="1" dirty="0" err="1"/>
              <a:t>out.println</a:t>
            </a:r>
            <a:r>
              <a:rPr lang="en-US" b="1" i="1" dirty="0"/>
              <a:t>("Enter text (@ to end):");</a:t>
            </a:r>
          </a:p>
          <a:p>
            <a:endParaRPr lang="en-US" dirty="0"/>
          </a:p>
          <a:p>
            <a:r>
              <a:rPr lang="en-US" b="1" dirty="0"/>
              <a:t>char </a:t>
            </a:r>
            <a:r>
              <a:rPr lang="en-US" b="1" dirty="0" err="1"/>
              <a:t>ch</a:t>
            </a:r>
            <a:r>
              <a:rPr lang="en-US" b="1" dirty="0"/>
              <a:t>;</a:t>
            </a:r>
          </a:p>
          <a:p>
            <a:r>
              <a:rPr lang="en-US" dirty="0"/>
              <a:t>// read the character from </a:t>
            </a:r>
            <a:r>
              <a:rPr lang="en-US" u="sng" dirty="0"/>
              <a:t>dis into </a:t>
            </a:r>
            <a:r>
              <a:rPr lang="en-US" u="sng" dirty="0" err="1"/>
              <a:t>ch.</a:t>
            </a:r>
            <a:r>
              <a:rPr lang="en-US" u="sng" dirty="0"/>
              <a:t> Then write them into </a:t>
            </a:r>
            <a:r>
              <a:rPr lang="en-US" u="sng" dirty="0" err="1"/>
              <a:t>fout</a:t>
            </a:r>
            <a:r>
              <a:rPr lang="en-US" u="sng" dirty="0"/>
              <a:t>.</a:t>
            </a:r>
          </a:p>
          <a:p>
            <a:r>
              <a:rPr lang="en-US" dirty="0"/>
              <a:t>// repeat this as long as read character is not '@'</a:t>
            </a:r>
          </a:p>
          <a:p>
            <a:endParaRPr lang="en-US" dirty="0"/>
          </a:p>
          <a:p>
            <a:r>
              <a:rPr lang="en-US" b="1" dirty="0"/>
              <a:t>while ((</a:t>
            </a:r>
            <a:r>
              <a:rPr lang="en-US" b="1" dirty="0" err="1"/>
              <a:t>ch</a:t>
            </a:r>
            <a:r>
              <a:rPr lang="en-US" b="1" dirty="0"/>
              <a:t>=(char)</a:t>
            </a:r>
            <a:r>
              <a:rPr lang="en-US" b="1" dirty="0" err="1"/>
              <a:t>dis.read</a:t>
            </a:r>
            <a:r>
              <a:rPr lang="en-US" b="1" dirty="0"/>
              <a:t>())!='@') {</a:t>
            </a:r>
          </a:p>
          <a:p>
            <a:endParaRPr lang="en-US" dirty="0"/>
          </a:p>
          <a:p>
            <a:r>
              <a:rPr lang="en-US" dirty="0" err="1"/>
              <a:t>fout.write</a:t>
            </a:r>
            <a:r>
              <a:rPr lang="en-US" dirty="0"/>
              <a:t>(</a:t>
            </a:r>
            <a:r>
              <a:rPr lang="en-US" dirty="0" err="1"/>
              <a:t>ch</a:t>
            </a:r>
            <a:r>
              <a:rPr lang="en-US" dirty="0"/>
              <a:t>);</a:t>
            </a:r>
          </a:p>
          <a:p>
            <a:endParaRPr lang="en-US" dirty="0"/>
          </a:p>
          <a:p>
            <a:r>
              <a:rPr lang="en-US" dirty="0"/>
              <a:t>}</a:t>
            </a:r>
          </a:p>
          <a:p>
            <a:r>
              <a:rPr lang="en-US" dirty="0"/>
              <a:t>// close the file</a:t>
            </a:r>
          </a:p>
          <a:p>
            <a:r>
              <a:rPr lang="en-US" dirty="0" err="1"/>
              <a:t>fout.close</a:t>
            </a:r>
            <a:r>
              <a:rPr lang="en-US" dirty="0"/>
              <a:t>();</a:t>
            </a:r>
          </a:p>
          <a:p>
            <a:r>
              <a:rPr lang="en-US" dirty="0"/>
              <a:t>}</a:t>
            </a:r>
          </a:p>
          <a:p>
            <a:endParaRPr lang="en-US" dirty="0"/>
          </a:p>
          <a:p>
            <a:r>
              <a:rPr lang="en-US" dirty="0"/>
              <a:t>}</a:t>
            </a:r>
          </a:p>
        </p:txBody>
      </p:sp>
    </p:spTree>
    <p:extLst>
      <p:ext uri="{BB962C8B-B14F-4D97-AF65-F5344CB8AC3E}">
        <p14:creationId xmlns:p14="http://schemas.microsoft.com/office/powerpoint/2010/main" val="4079811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can give out own path to </a:t>
            </a:r>
            <a:r>
              <a:rPr lang="en-US" smtClean="0"/>
              <a:t>create file</a:t>
            </a:r>
            <a:endParaRPr lang="en-US"/>
          </a:p>
        </p:txBody>
      </p:sp>
      <p:sp>
        <p:nvSpPr>
          <p:cNvPr id="3" name="Content Placeholder 2"/>
          <p:cNvSpPr>
            <a:spLocks noGrp="1"/>
          </p:cNvSpPr>
          <p:nvPr>
            <p:ph idx="1"/>
          </p:nvPr>
        </p:nvSpPr>
        <p:spPr/>
        <p:txBody>
          <a:bodyPr>
            <a:normAutofit fontScale="25000" lnSpcReduction="20000"/>
          </a:bodyPr>
          <a:lstStyle/>
          <a:p>
            <a:r>
              <a:rPr lang="en-US" b="1" dirty="0"/>
              <a:t>package com.streams.edu;</a:t>
            </a:r>
          </a:p>
          <a:p>
            <a:endParaRPr lang="en-US" dirty="0"/>
          </a:p>
          <a:p>
            <a:r>
              <a:rPr lang="en-US" b="1" dirty="0"/>
              <a:t>import java.io.*;</a:t>
            </a:r>
          </a:p>
          <a:p>
            <a:r>
              <a:rPr lang="en-US" b="1" dirty="0"/>
              <a:t>public class </a:t>
            </a:r>
            <a:r>
              <a:rPr lang="en-US" b="1" dirty="0" err="1"/>
              <a:t>CreateFile</a:t>
            </a:r>
            <a:r>
              <a:rPr lang="en-US" b="1" dirty="0"/>
              <a:t> {</a:t>
            </a:r>
          </a:p>
          <a:p>
            <a:endParaRPr lang="en-US" dirty="0"/>
          </a:p>
          <a:p>
            <a:endParaRPr lang="en-US" dirty="0"/>
          </a:p>
          <a:p>
            <a:r>
              <a:rPr lang="en-US" b="1" dirty="0"/>
              <a:t>public static void main(String[] </a:t>
            </a:r>
            <a:r>
              <a:rPr lang="en-US" b="1" dirty="0" err="1"/>
              <a:t>args</a:t>
            </a:r>
            <a:r>
              <a:rPr lang="en-US" b="1" dirty="0"/>
              <a:t>)  throws </a:t>
            </a:r>
            <a:r>
              <a:rPr lang="en-US" b="1" dirty="0" err="1"/>
              <a:t>IOException</a:t>
            </a:r>
            <a:r>
              <a:rPr lang="en-US" b="1" dirty="0"/>
              <a:t>{</a:t>
            </a:r>
          </a:p>
          <a:p>
            <a:r>
              <a:rPr lang="en-US" dirty="0"/>
              <a:t>// </a:t>
            </a:r>
            <a:r>
              <a:rPr lang="en-US" b="1" dirty="0"/>
              <a:t>TODO Auto-generated method stub</a:t>
            </a:r>
          </a:p>
          <a:p>
            <a:endParaRPr lang="en-US" dirty="0"/>
          </a:p>
          <a:p>
            <a:r>
              <a:rPr lang="en-US" dirty="0"/>
              <a:t>// Attach keyboard to </a:t>
            </a:r>
            <a:r>
              <a:rPr lang="en-US" dirty="0" err="1"/>
              <a:t>DataInputStream</a:t>
            </a:r>
            <a:endParaRPr lang="en-US" dirty="0"/>
          </a:p>
          <a:p>
            <a:r>
              <a:rPr lang="en-US" dirty="0" err="1"/>
              <a:t>DataInputStream</a:t>
            </a:r>
            <a:r>
              <a:rPr lang="en-US" dirty="0"/>
              <a:t> dis= </a:t>
            </a:r>
            <a:r>
              <a:rPr lang="en-US" b="1" dirty="0"/>
              <a:t>new </a:t>
            </a:r>
            <a:r>
              <a:rPr lang="en-US" b="1" dirty="0" err="1"/>
              <a:t>DataInputStream</a:t>
            </a:r>
            <a:r>
              <a:rPr lang="en-US" b="1" dirty="0"/>
              <a:t>(System.</a:t>
            </a:r>
            <a:r>
              <a:rPr lang="en-US" b="1" i="1" dirty="0"/>
              <a:t>in);</a:t>
            </a:r>
          </a:p>
          <a:p>
            <a:r>
              <a:rPr lang="en-US" dirty="0"/>
              <a:t>//attach my file to </a:t>
            </a:r>
            <a:r>
              <a:rPr lang="en-US" dirty="0" err="1"/>
              <a:t>FileOutputStream</a:t>
            </a:r>
            <a:endParaRPr lang="en-US" dirty="0"/>
          </a:p>
          <a:p>
            <a:endParaRPr lang="en-US" dirty="0"/>
          </a:p>
          <a:p>
            <a:r>
              <a:rPr lang="en-US" dirty="0" err="1"/>
              <a:t>FileOutputStream</a:t>
            </a:r>
            <a:r>
              <a:rPr lang="en-US" dirty="0"/>
              <a:t> </a:t>
            </a:r>
            <a:r>
              <a:rPr lang="en-US" dirty="0" err="1"/>
              <a:t>fout</a:t>
            </a:r>
            <a:r>
              <a:rPr lang="en-US" dirty="0"/>
              <a:t>= </a:t>
            </a:r>
            <a:r>
              <a:rPr lang="en-US" b="1" dirty="0"/>
              <a:t>new </a:t>
            </a:r>
            <a:r>
              <a:rPr lang="en-US" b="1" dirty="0" err="1"/>
              <a:t>FileOutputStream</a:t>
            </a:r>
            <a:r>
              <a:rPr lang="en-US" b="1" dirty="0"/>
              <a:t>("G:/</a:t>
            </a:r>
            <a:r>
              <a:rPr lang="en-US" b="1" dirty="0" err="1"/>
              <a:t>Online_Core_Java</a:t>
            </a:r>
            <a:r>
              <a:rPr lang="en-US" b="1" dirty="0"/>
              <a:t>/myfile.txt", true);</a:t>
            </a:r>
          </a:p>
          <a:p>
            <a:endParaRPr lang="en-US" dirty="0"/>
          </a:p>
          <a:p>
            <a:r>
              <a:rPr lang="en-US" dirty="0" err="1"/>
              <a:t>System.</a:t>
            </a:r>
            <a:r>
              <a:rPr lang="en-US" b="1" i="1" dirty="0" err="1"/>
              <a:t>out.println</a:t>
            </a:r>
            <a:r>
              <a:rPr lang="en-US" b="1" i="1" dirty="0"/>
              <a:t>("Enter text (@ to end):");</a:t>
            </a:r>
          </a:p>
          <a:p>
            <a:endParaRPr lang="en-US" dirty="0"/>
          </a:p>
          <a:p>
            <a:r>
              <a:rPr lang="en-US" b="1" dirty="0"/>
              <a:t>char </a:t>
            </a:r>
            <a:r>
              <a:rPr lang="en-US" b="1" dirty="0" err="1"/>
              <a:t>ch</a:t>
            </a:r>
            <a:r>
              <a:rPr lang="en-US" b="1" dirty="0"/>
              <a:t>;</a:t>
            </a:r>
          </a:p>
          <a:p>
            <a:r>
              <a:rPr lang="en-US" dirty="0"/>
              <a:t>// read the character from </a:t>
            </a:r>
            <a:r>
              <a:rPr lang="en-US" u="sng" dirty="0"/>
              <a:t>dis into </a:t>
            </a:r>
            <a:r>
              <a:rPr lang="en-US" u="sng" dirty="0" err="1"/>
              <a:t>ch.</a:t>
            </a:r>
            <a:r>
              <a:rPr lang="en-US" u="sng" dirty="0"/>
              <a:t> Then write them into </a:t>
            </a:r>
            <a:r>
              <a:rPr lang="en-US" u="sng" dirty="0" err="1"/>
              <a:t>fout</a:t>
            </a:r>
            <a:r>
              <a:rPr lang="en-US" u="sng" dirty="0"/>
              <a:t>.</a:t>
            </a:r>
          </a:p>
          <a:p>
            <a:r>
              <a:rPr lang="en-US" dirty="0"/>
              <a:t>// repeat this as long as read character is not '@'</a:t>
            </a:r>
          </a:p>
          <a:p>
            <a:endParaRPr lang="en-US" dirty="0"/>
          </a:p>
          <a:p>
            <a:r>
              <a:rPr lang="en-US" b="1" dirty="0"/>
              <a:t>while ((</a:t>
            </a:r>
            <a:r>
              <a:rPr lang="en-US" b="1" dirty="0" err="1"/>
              <a:t>ch</a:t>
            </a:r>
            <a:r>
              <a:rPr lang="en-US" b="1" dirty="0"/>
              <a:t>=(char)</a:t>
            </a:r>
            <a:r>
              <a:rPr lang="en-US" b="1" dirty="0" err="1"/>
              <a:t>dis.read</a:t>
            </a:r>
            <a:r>
              <a:rPr lang="en-US" b="1" dirty="0"/>
              <a:t>())!='@') {</a:t>
            </a:r>
          </a:p>
          <a:p>
            <a:endParaRPr lang="en-US" dirty="0"/>
          </a:p>
          <a:p>
            <a:r>
              <a:rPr lang="en-US" dirty="0" err="1"/>
              <a:t>fout.write</a:t>
            </a:r>
            <a:r>
              <a:rPr lang="en-US" dirty="0"/>
              <a:t>(</a:t>
            </a:r>
            <a:r>
              <a:rPr lang="en-US" dirty="0" err="1"/>
              <a:t>ch</a:t>
            </a:r>
            <a:r>
              <a:rPr lang="en-US" dirty="0"/>
              <a:t>);</a:t>
            </a:r>
          </a:p>
          <a:p>
            <a:endParaRPr lang="en-US" dirty="0"/>
          </a:p>
          <a:p>
            <a:r>
              <a:rPr lang="en-US" dirty="0"/>
              <a:t>}</a:t>
            </a:r>
          </a:p>
          <a:p>
            <a:r>
              <a:rPr lang="en-US" dirty="0"/>
              <a:t>// close the file</a:t>
            </a:r>
          </a:p>
          <a:p>
            <a:r>
              <a:rPr lang="en-US" dirty="0" err="1"/>
              <a:t>fout.close</a:t>
            </a:r>
            <a:r>
              <a:rPr lang="en-US" dirty="0"/>
              <a:t>();</a:t>
            </a:r>
          </a:p>
          <a:p>
            <a:r>
              <a:rPr lang="en-US" dirty="0"/>
              <a:t>}</a:t>
            </a:r>
          </a:p>
          <a:p>
            <a:endParaRPr lang="en-US" dirty="0"/>
          </a:p>
          <a:p>
            <a:r>
              <a:rPr lang="en-US" dirty="0"/>
              <a:t>}</a:t>
            </a:r>
          </a:p>
        </p:txBody>
      </p:sp>
    </p:spTree>
    <p:extLst>
      <p:ext uri="{BB962C8B-B14F-4D97-AF65-F5344CB8AC3E}">
        <p14:creationId xmlns:p14="http://schemas.microsoft.com/office/powerpoint/2010/main" val="102264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2800" dirty="0" smtClean="0"/>
              <a:t>Improving efficiency using </a:t>
            </a:r>
            <a:r>
              <a:rPr lang="en-US" sz="2800" dirty="0" err="1" smtClean="0"/>
              <a:t>BufferedOutputStream</a:t>
            </a:r>
            <a:endParaRPr lang="en-US" sz="2800" dirty="0"/>
          </a:p>
        </p:txBody>
      </p:sp>
      <p:sp>
        <p:nvSpPr>
          <p:cNvPr id="3" name="Content Placeholder 2"/>
          <p:cNvSpPr>
            <a:spLocks noGrp="1"/>
          </p:cNvSpPr>
          <p:nvPr>
            <p:ph idx="1"/>
          </p:nvPr>
        </p:nvSpPr>
        <p:spPr>
          <a:xfrm>
            <a:off x="457200" y="914400"/>
            <a:ext cx="8229600" cy="5211763"/>
          </a:xfrm>
        </p:spPr>
        <p:txBody>
          <a:bodyPr>
            <a:normAutofit fontScale="92500" lnSpcReduction="10000"/>
          </a:bodyPr>
          <a:lstStyle/>
          <a:p>
            <a:r>
              <a:rPr lang="en-US" sz="2800" dirty="0" smtClean="0"/>
              <a:t> </a:t>
            </a:r>
            <a:r>
              <a:rPr lang="en-US" sz="2800" dirty="0" err="1" smtClean="0"/>
              <a:t>fout.write</a:t>
            </a:r>
            <a:r>
              <a:rPr lang="en-US" sz="2800" dirty="0" smtClean="0"/>
              <a:t>(</a:t>
            </a:r>
            <a:r>
              <a:rPr lang="en-US" sz="2800" dirty="0" err="1" smtClean="0"/>
              <a:t>ch</a:t>
            </a:r>
            <a:r>
              <a:rPr lang="en-US" sz="2800" dirty="0" smtClean="0"/>
              <a:t>). </a:t>
            </a:r>
          </a:p>
          <a:p>
            <a:r>
              <a:rPr lang="en-US" sz="2800" dirty="0" smtClean="0"/>
              <a:t>Let us estimate the time to read 100 characters from the keyboard and write into the file.</a:t>
            </a:r>
          </a:p>
          <a:p>
            <a:r>
              <a:rPr lang="en-US" sz="2800" dirty="0" smtClean="0"/>
              <a:t>Let us assume that we can read data from keyboard into memory using </a:t>
            </a:r>
            <a:r>
              <a:rPr lang="en-US" sz="2800" dirty="0" err="1" smtClean="0"/>
              <a:t>DataOutputStream</a:t>
            </a:r>
            <a:r>
              <a:rPr lang="en-US" sz="2800" dirty="0" smtClean="0"/>
              <a:t> and it takes 1 sec to read and takes another second to write into the file by using </a:t>
            </a:r>
            <a:r>
              <a:rPr lang="en-US" sz="2800" dirty="0" err="1" smtClean="0"/>
              <a:t>FileOutputStream</a:t>
            </a:r>
            <a:r>
              <a:rPr lang="en-US" sz="2800" dirty="0" smtClean="0"/>
              <a:t>.</a:t>
            </a:r>
          </a:p>
          <a:p>
            <a:r>
              <a:rPr lang="en-US" sz="2800" dirty="0" smtClean="0"/>
              <a:t>So for each character it is taking 2 sec 100*2=200sec</a:t>
            </a:r>
          </a:p>
          <a:p>
            <a:r>
              <a:rPr lang="en-US" sz="2800" dirty="0" smtClean="0"/>
              <a:t>This is wasting a lot of time.</a:t>
            </a:r>
          </a:p>
          <a:p>
            <a:r>
              <a:rPr lang="en-US" sz="2800" dirty="0" smtClean="0"/>
              <a:t>If Buffered classes are used, they provide a buffer(temporary block of  memory) which is first filled  with characters and then all the characters from buffer can be at once written in a file.</a:t>
            </a:r>
          </a:p>
          <a:p>
            <a:endParaRPr lang="en-US" sz="2800" dirty="0"/>
          </a:p>
        </p:txBody>
      </p:sp>
    </p:spTree>
    <p:extLst>
      <p:ext uri="{BB962C8B-B14F-4D97-AF65-F5344CB8AC3E}">
        <p14:creationId xmlns:p14="http://schemas.microsoft.com/office/powerpoint/2010/main" val="3964466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228600"/>
            <a:ext cx="8229600" cy="5897563"/>
          </a:xfrm>
        </p:spPr>
        <p:txBody>
          <a:bodyPr/>
          <a:lstStyle/>
          <a:p>
            <a:r>
              <a:rPr lang="en-US" dirty="0" smtClean="0"/>
              <a:t>We can attach the </a:t>
            </a:r>
            <a:r>
              <a:rPr lang="en-US" dirty="0" err="1" smtClean="0"/>
              <a:t>FileOutputStream</a:t>
            </a:r>
            <a:r>
              <a:rPr lang="en-US" dirty="0" smtClean="0"/>
              <a:t> to </a:t>
            </a:r>
            <a:r>
              <a:rPr lang="en-US" dirty="0" err="1" smtClean="0"/>
              <a:t>BufferedOutputstream</a:t>
            </a:r>
            <a:r>
              <a:rPr lang="en-US" dirty="0" smtClean="0"/>
              <a:t> as :</a:t>
            </a:r>
          </a:p>
          <a:p>
            <a:r>
              <a:rPr lang="en-US" dirty="0"/>
              <a:t> </a:t>
            </a:r>
            <a:r>
              <a:rPr lang="en-US" dirty="0" err="1" smtClean="0"/>
              <a:t>BufferedOutputStream</a:t>
            </a:r>
            <a:r>
              <a:rPr lang="en-US" dirty="0" smtClean="0"/>
              <a:t> bout= new </a:t>
            </a:r>
            <a:r>
              <a:rPr lang="en-US" dirty="0" err="1" smtClean="0"/>
              <a:t>BufferedoutputStream</a:t>
            </a:r>
            <a:r>
              <a:rPr lang="en-US" dirty="0" smtClean="0"/>
              <a:t>(fout,1024);</a:t>
            </a:r>
          </a:p>
          <a:p>
            <a:endParaRPr lang="en-US" dirty="0"/>
          </a:p>
          <a:p>
            <a:r>
              <a:rPr lang="en-US" dirty="0" smtClean="0"/>
              <a:t>Here the buffer size declared as 1024 bytes. If the buffer size is not mentioned then default size is 512 bytes. </a:t>
            </a:r>
            <a:endParaRPr lang="en-US" dirty="0"/>
          </a:p>
        </p:txBody>
      </p:sp>
    </p:spTree>
    <p:extLst>
      <p:ext uri="{BB962C8B-B14F-4D97-AF65-F5344CB8AC3E}">
        <p14:creationId xmlns:p14="http://schemas.microsoft.com/office/powerpoint/2010/main" val="1074913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BufferedOutputStream</a:t>
            </a:r>
            <a:endParaRPr lang="en-US" dirty="0"/>
          </a:p>
        </p:txBody>
      </p:sp>
      <p:sp>
        <p:nvSpPr>
          <p:cNvPr id="3" name="Content Placeholder 2"/>
          <p:cNvSpPr>
            <a:spLocks noGrp="1"/>
          </p:cNvSpPr>
          <p:nvPr>
            <p:ph idx="1"/>
          </p:nvPr>
        </p:nvSpPr>
        <p:spPr>
          <a:xfrm>
            <a:off x="457200" y="1219200"/>
            <a:ext cx="8229600" cy="4906963"/>
          </a:xfrm>
        </p:spPr>
        <p:txBody>
          <a:bodyPr>
            <a:normAutofit fontScale="25000" lnSpcReduction="20000"/>
          </a:bodyPr>
          <a:lstStyle/>
          <a:p>
            <a:r>
              <a:rPr lang="en-US" b="1" dirty="0"/>
              <a:t>package com.streams.edu;</a:t>
            </a:r>
          </a:p>
          <a:p>
            <a:endParaRPr lang="en-US" dirty="0"/>
          </a:p>
          <a:p>
            <a:r>
              <a:rPr lang="en-US" b="1" dirty="0"/>
              <a:t>import </a:t>
            </a:r>
            <a:r>
              <a:rPr lang="en-US" b="1" dirty="0" err="1"/>
              <a:t>java.io.BufferedOutputStream</a:t>
            </a:r>
            <a:r>
              <a:rPr lang="en-US" b="1" dirty="0"/>
              <a:t>;</a:t>
            </a:r>
          </a:p>
          <a:p>
            <a:r>
              <a:rPr lang="en-US" b="1" dirty="0"/>
              <a:t>import </a:t>
            </a:r>
            <a:r>
              <a:rPr lang="en-US" b="1" dirty="0" err="1"/>
              <a:t>java.io.DataInputStream</a:t>
            </a:r>
            <a:r>
              <a:rPr lang="en-US" b="1" dirty="0"/>
              <a:t>;</a:t>
            </a:r>
          </a:p>
          <a:p>
            <a:r>
              <a:rPr lang="en-US" b="1" dirty="0"/>
              <a:t>import </a:t>
            </a:r>
            <a:r>
              <a:rPr lang="en-US" b="1" dirty="0" err="1"/>
              <a:t>java.io.FileOutputStream</a:t>
            </a:r>
            <a:r>
              <a:rPr lang="en-US" b="1" dirty="0"/>
              <a:t>;</a:t>
            </a:r>
          </a:p>
          <a:p>
            <a:r>
              <a:rPr lang="en-US" b="1" dirty="0"/>
              <a:t>import </a:t>
            </a:r>
            <a:r>
              <a:rPr lang="en-US" b="1" dirty="0" err="1"/>
              <a:t>java.io.IOException</a:t>
            </a:r>
            <a:r>
              <a:rPr lang="en-US" b="1" dirty="0"/>
              <a:t>;</a:t>
            </a:r>
          </a:p>
          <a:p>
            <a:endParaRPr lang="en-US" dirty="0"/>
          </a:p>
          <a:p>
            <a:r>
              <a:rPr lang="en-US" b="1" dirty="0"/>
              <a:t>public class </a:t>
            </a:r>
            <a:r>
              <a:rPr lang="en-US" b="1" dirty="0" err="1"/>
              <a:t>Createfile_Buffer</a:t>
            </a:r>
            <a:r>
              <a:rPr lang="en-US" b="1" dirty="0"/>
              <a:t> {</a:t>
            </a:r>
          </a:p>
          <a:p>
            <a:endParaRPr lang="en-US" dirty="0"/>
          </a:p>
          <a:p>
            <a:r>
              <a:rPr lang="en-US" b="1" dirty="0"/>
              <a:t>public static void main(String[] </a:t>
            </a:r>
            <a:r>
              <a:rPr lang="en-US" b="1" dirty="0" err="1"/>
              <a:t>args</a:t>
            </a:r>
            <a:r>
              <a:rPr lang="en-US" b="1" dirty="0"/>
              <a:t>)  throws </a:t>
            </a:r>
            <a:r>
              <a:rPr lang="en-US" b="1" dirty="0" err="1"/>
              <a:t>IOException</a:t>
            </a:r>
            <a:r>
              <a:rPr lang="en-US" b="1" dirty="0"/>
              <a:t>{</a:t>
            </a:r>
          </a:p>
          <a:p>
            <a:r>
              <a:rPr lang="en-US" dirty="0"/>
              <a:t>// </a:t>
            </a:r>
            <a:r>
              <a:rPr lang="en-US" b="1" dirty="0"/>
              <a:t>TODO Auto-generated method stub</a:t>
            </a:r>
          </a:p>
          <a:p>
            <a:endParaRPr lang="en-US" dirty="0"/>
          </a:p>
          <a:p>
            <a:r>
              <a:rPr lang="en-US" dirty="0"/>
              <a:t>// Attach keyboard to </a:t>
            </a:r>
            <a:r>
              <a:rPr lang="en-US" dirty="0" err="1"/>
              <a:t>DataInputStream</a:t>
            </a:r>
            <a:endParaRPr lang="en-US" dirty="0"/>
          </a:p>
          <a:p>
            <a:r>
              <a:rPr lang="en-US" dirty="0" err="1"/>
              <a:t>DataInputStream</a:t>
            </a:r>
            <a:r>
              <a:rPr lang="en-US" dirty="0"/>
              <a:t> dis= </a:t>
            </a:r>
            <a:r>
              <a:rPr lang="en-US" b="1" dirty="0"/>
              <a:t>new </a:t>
            </a:r>
            <a:r>
              <a:rPr lang="en-US" b="1" dirty="0" err="1"/>
              <a:t>DataInputStream</a:t>
            </a:r>
            <a:r>
              <a:rPr lang="en-US" b="1" dirty="0"/>
              <a:t>(System.</a:t>
            </a:r>
            <a:r>
              <a:rPr lang="en-US" b="1" i="1" dirty="0"/>
              <a:t>in);</a:t>
            </a:r>
          </a:p>
          <a:p>
            <a:r>
              <a:rPr lang="en-US" dirty="0"/>
              <a:t>//attach my file to </a:t>
            </a:r>
            <a:r>
              <a:rPr lang="en-US" dirty="0" err="1"/>
              <a:t>FileOutputStream</a:t>
            </a:r>
            <a:endParaRPr lang="en-US" dirty="0"/>
          </a:p>
          <a:p>
            <a:endParaRPr lang="en-US" dirty="0"/>
          </a:p>
          <a:p>
            <a:r>
              <a:rPr lang="en-US" dirty="0" err="1"/>
              <a:t>FileOutputStream</a:t>
            </a:r>
            <a:r>
              <a:rPr lang="en-US" dirty="0"/>
              <a:t> </a:t>
            </a:r>
            <a:r>
              <a:rPr lang="en-US" dirty="0" err="1"/>
              <a:t>fout</a:t>
            </a:r>
            <a:r>
              <a:rPr lang="en-US" dirty="0"/>
              <a:t>= </a:t>
            </a:r>
            <a:r>
              <a:rPr lang="en-US" b="1" dirty="0"/>
              <a:t>new </a:t>
            </a:r>
            <a:r>
              <a:rPr lang="en-US" b="1" dirty="0" err="1"/>
              <a:t>FileOutputStream</a:t>
            </a:r>
            <a:r>
              <a:rPr lang="en-US" b="1" dirty="0"/>
              <a:t>("G:/</a:t>
            </a:r>
            <a:r>
              <a:rPr lang="en-US" b="1" dirty="0" err="1"/>
              <a:t>Online_Core_Java</a:t>
            </a:r>
            <a:r>
              <a:rPr lang="en-US" b="1" dirty="0"/>
              <a:t>/myfile.txt", true);</a:t>
            </a:r>
          </a:p>
          <a:p>
            <a:r>
              <a:rPr lang="en-US" dirty="0" err="1"/>
              <a:t>BufferedOutputStream</a:t>
            </a:r>
            <a:r>
              <a:rPr lang="en-US" dirty="0"/>
              <a:t> bout= </a:t>
            </a:r>
            <a:r>
              <a:rPr lang="en-US" b="1" dirty="0"/>
              <a:t>new </a:t>
            </a:r>
            <a:r>
              <a:rPr lang="en-US" b="1" dirty="0" err="1"/>
              <a:t>BufferedOutputStream</a:t>
            </a:r>
            <a:r>
              <a:rPr lang="en-US" b="1" dirty="0"/>
              <a:t>(fout,1024);</a:t>
            </a:r>
          </a:p>
          <a:p>
            <a:endParaRPr lang="en-US" dirty="0"/>
          </a:p>
          <a:p>
            <a:r>
              <a:rPr lang="en-US" dirty="0" err="1"/>
              <a:t>System.</a:t>
            </a:r>
            <a:r>
              <a:rPr lang="en-US" b="1" i="1" dirty="0" err="1"/>
              <a:t>out.println</a:t>
            </a:r>
            <a:r>
              <a:rPr lang="en-US" b="1" i="1" dirty="0"/>
              <a:t>("Enter text (@ to end):");</a:t>
            </a:r>
          </a:p>
          <a:p>
            <a:endParaRPr lang="en-US" dirty="0"/>
          </a:p>
          <a:p>
            <a:r>
              <a:rPr lang="en-US" b="1" dirty="0"/>
              <a:t>char </a:t>
            </a:r>
            <a:r>
              <a:rPr lang="en-US" b="1" dirty="0" err="1"/>
              <a:t>ch</a:t>
            </a:r>
            <a:r>
              <a:rPr lang="en-US" b="1" dirty="0"/>
              <a:t>;</a:t>
            </a:r>
          </a:p>
          <a:p>
            <a:r>
              <a:rPr lang="en-US" dirty="0"/>
              <a:t>// read the character from </a:t>
            </a:r>
            <a:r>
              <a:rPr lang="en-US" u="sng" dirty="0"/>
              <a:t>dis into </a:t>
            </a:r>
            <a:r>
              <a:rPr lang="en-US" u="sng" dirty="0" err="1"/>
              <a:t>ch.</a:t>
            </a:r>
            <a:r>
              <a:rPr lang="en-US" u="sng" dirty="0"/>
              <a:t> Then write them into </a:t>
            </a:r>
            <a:r>
              <a:rPr lang="en-US" u="sng" dirty="0" err="1"/>
              <a:t>fout</a:t>
            </a:r>
            <a:r>
              <a:rPr lang="en-US" u="sng" dirty="0"/>
              <a:t>.</a:t>
            </a:r>
          </a:p>
          <a:p>
            <a:r>
              <a:rPr lang="en-US" dirty="0"/>
              <a:t>// repeat this as long as read character is not '@'</a:t>
            </a:r>
          </a:p>
          <a:p>
            <a:endParaRPr lang="en-US" dirty="0"/>
          </a:p>
          <a:p>
            <a:r>
              <a:rPr lang="en-US" b="1" dirty="0"/>
              <a:t>while ((</a:t>
            </a:r>
            <a:r>
              <a:rPr lang="en-US" b="1" dirty="0" err="1"/>
              <a:t>ch</a:t>
            </a:r>
            <a:r>
              <a:rPr lang="en-US" b="1" dirty="0"/>
              <a:t>=(char)</a:t>
            </a:r>
            <a:r>
              <a:rPr lang="en-US" b="1" dirty="0" err="1"/>
              <a:t>dis.read</a:t>
            </a:r>
            <a:r>
              <a:rPr lang="en-US" b="1" dirty="0"/>
              <a:t>( ))!='@') {</a:t>
            </a:r>
          </a:p>
          <a:p>
            <a:endParaRPr lang="en-US" dirty="0"/>
          </a:p>
          <a:p>
            <a:r>
              <a:rPr lang="en-US" dirty="0" err="1"/>
              <a:t>bout.write</a:t>
            </a:r>
            <a:r>
              <a:rPr lang="en-US" dirty="0"/>
              <a:t>(</a:t>
            </a:r>
            <a:r>
              <a:rPr lang="en-US" dirty="0" err="1"/>
              <a:t>ch</a:t>
            </a:r>
            <a:r>
              <a:rPr lang="en-US" dirty="0"/>
              <a:t>);</a:t>
            </a:r>
          </a:p>
          <a:p>
            <a:endParaRPr lang="en-US" dirty="0"/>
          </a:p>
          <a:p>
            <a:r>
              <a:rPr lang="en-US" dirty="0"/>
              <a:t>}</a:t>
            </a:r>
          </a:p>
          <a:p>
            <a:r>
              <a:rPr lang="en-US" dirty="0"/>
              <a:t>// close the file</a:t>
            </a:r>
          </a:p>
          <a:p>
            <a:r>
              <a:rPr lang="en-US" dirty="0" err="1"/>
              <a:t>bout.close</a:t>
            </a:r>
            <a:r>
              <a:rPr lang="en-US" dirty="0"/>
              <a:t>();</a:t>
            </a:r>
          </a:p>
          <a:p>
            <a:r>
              <a:rPr lang="en-US" dirty="0"/>
              <a:t>}</a:t>
            </a:r>
          </a:p>
          <a:p>
            <a:endParaRPr lang="en-US" dirty="0"/>
          </a:p>
          <a:p>
            <a:r>
              <a:rPr lang="en-US" dirty="0"/>
              <a:t>}</a:t>
            </a:r>
          </a:p>
          <a:p>
            <a:endParaRPr lang="en-US" dirty="0"/>
          </a:p>
          <a:p>
            <a:endParaRPr lang="en-US" dirty="0"/>
          </a:p>
        </p:txBody>
      </p:sp>
    </p:spTree>
    <p:extLst>
      <p:ext uri="{BB962C8B-B14F-4D97-AF65-F5344CB8AC3E}">
        <p14:creationId xmlns:p14="http://schemas.microsoft.com/office/powerpoint/2010/main" val="1981974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Reading Data from a File using </a:t>
            </a:r>
            <a:r>
              <a:rPr lang="en-US" dirty="0" err="1" smtClean="0"/>
              <a:t>FileInputStream</a:t>
            </a:r>
            <a:endParaRPr lang="en-US" dirty="0"/>
          </a:p>
        </p:txBody>
      </p:sp>
      <p:sp>
        <p:nvSpPr>
          <p:cNvPr id="3" name="Content Placeholder 2"/>
          <p:cNvSpPr>
            <a:spLocks noGrp="1"/>
          </p:cNvSpPr>
          <p:nvPr>
            <p:ph idx="1"/>
          </p:nvPr>
        </p:nvSpPr>
        <p:spPr/>
        <p:txBody>
          <a:bodyPr>
            <a:normAutofit/>
          </a:bodyPr>
          <a:lstStyle/>
          <a:p>
            <a:r>
              <a:rPr lang="en-US" sz="2400" b="1" dirty="0" err="1" smtClean="0"/>
              <a:t>FileInputStream</a:t>
            </a:r>
            <a:r>
              <a:rPr lang="en-US" sz="2400" dirty="0" smtClean="0"/>
              <a:t> is a useful to read data from a file </a:t>
            </a:r>
            <a:r>
              <a:rPr lang="en-US" sz="2400" dirty="0" err="1" smtClean="0"/>
              <a:t>int</a:t>
            </a:r>
            <a:r>
              <a:rPr lang="en-US" sz="2400" dirty="0" smtClean="0"/>
              <a:t> the form of sequence of bytes.</a:t>
            </a:r>
          </a:p>
          <a:p>
            <a:r>
              <a:rPr lang="en-US" sz="2400" dirty="0" smtClean="0"/>
              <a:t>It is possible to read the data from a text file using </a:t>
            </a:r>
            <a:r>
              <a:rPr lang="en-US" sz="2400" b="1" dirty="0" err="1" smtClean="0"/>
              <a:t>FileInputStream</a:t>
            </a:r>
            <a:r>
              <a:rPr lang="en-US" sz="2400" dirty="0" smtClean="0"/>
              <a:t>.</a:t>
            </a:r>
          </a:p>
          <a:p>
            <a:r>
              <a:rPr lang="en-US" sz="2400" b="1" dirty="0" err="1" smtClean="0"/>
              <a:t>FileInputStream</a:t>
            </a:r>
            <a:r>
              <a:rPr lang="en-US" sz="2400" dirty="0" smtClean="0"/>
              <a:t> fin = new </a:t>
            </a:r>
            <a:r>
              <a:rPr lang="en-US" sz="2400" b="1" dirty="0" err="1" smtClean="0"/>
              <a:t>FileInputStream</a:t>
            </a:r>
            <a:r>
              <a:rPr lang="en-US" sz="2400" dirty="0" smtClean="0"/>
              <a:t>(“myfile.txt”);</a:t>
            </a:r>
          </a:p>
          <a:p>
            <a:r>
              <a:rPr lang="en-US" sz="2400" dirty="0" smtClean="0"/>
              <a:t>This will enable us to read data from the file. Then, to read data from the file, we should read as:</a:t>
            </a:r>
          </a:p>
          <a:p>
            <a:r>
              <a:rPr lang="en-US" sz="2400" dirty="0" smtClean="0"/>
              <a:t> </a:t>
            </a:r>
            <a:r>
              <a:rPr lang="en-US" sz="2400" dirty="0" err="1" smtClean="0"/>
              <a:t>ch</a:t>
            </a:r>
            <a:r>
              <a:rPr lang="en-US" sz="2400" dirty="0" smtClean="0"/>
              <a:t>=</a:t>
            </a:r>
            <a:r>
              <a:rPr lang="en-US" sz="2400" dirty="0" err="1" smtClean="0"/>
              <a:t>fin.</a:t>
            </a:r>
            <a:r>
              <a:rPr lang="en-US" sz="2400" b="1" dirty="0" err="1" smtClean="0"/>
              <a:t>read</a:t>
            </a:r>
            <a:r>
              <a:rPr lang="en-US" sz="2400" b="1" dirty="0" smtClean="0"/>
              <a:t>();</a:t>
            </a:r>
          </a:p>
          <a:p>
            <a:r>
              <a:rPr lang="en-US" sz="2400" dirty="0" smtClean="0"/>
              <a:t>When the </a:t>
            </a:r>
            <a:r>
              <a:rPr lang="en-US" sz="2400" b="1" dirty="0" smtClean="0"/>
              <a:t>read</a:t>
            </a:r>
            <a:r>
              <a:rPr lang="en-US" sz="2400" dirty="0" smtClean="0"/>
              <a:t>() method reads all the characters from the file, it reaches the end of file. When there is no more data available to read further, the </a:t>
            </a:r>
            <a:r>
              <a:rPr lang="en-US" sz="2400" b="1" dirty="0" smtClean="0"/>
              <a:t>read</a:t>
            </a:r>
            <a:r>
              <a:rPr lang="en-US" sz="2400" dirty="0" smtClean="0"/>
              <a:t>() method returns  </a:t>
            </a:r>
            <a:r>
              <a:rPr lang="en-US" sz="2400" b="1" dirty="0" smtClean="0"/>
              <a:t>-1</a:t>
            </a:r>
            <a:r>
              <a:rPr lang="en-US" sz="2400" dirty="0" smtClean="0"/>
              <a:t>.</a:t>
            </a:r>
            <a:endParaRPr lang="en-US" sz="2400" dirty="0"/>
          </a:p>
        </p:txBody>
      </p:sp>
    </p:spTree>
    <p:extLst>
      <p:ext uri="{BB962C8B-B14F-4D97-AF65-F5344CB8AC3E}">
        <p14:creationId xmlns:p14="http://schemas.microsoft.com/office/powerpoint/2010/main" val="2618193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152400"/>
            <a:ext cx="8229600" cy="5973763"/>
          </a:xfrm>
        </p:spPr>
        <p:txBody>
          <a:bodyPr>
            <a:normAutofit/>
          </a:bodyPr>
          <a:lstStyle/>
          <a:p>
            <a:r>
              <a:rPr lang="en-US" sz="2400" dirty="0" smtClean="0"/>
              <a:t>Then, we should attach the monitor to some output stream,  for example, </a:t>
            </a:r>
            <a:r>
              <a:rPr lang="en-US" sz="2400" b="1" dirty="0" err="1" smtClean="0"/>
              <a:t>PrintStream</a:t>
            </a:r>
            <a:r>
              <a:rPr lang="en-US" sz="2400" dirty="0" smtClean="0"/>
              <a:t>, so that output stream will send data to the monitor.</a:t>
            </a:r>
          </a:p>
          <a:p>
            <a:r>
              <a:rPr lang="en-US" sz="2400" dirty="0" smtClean="0"/>
              <a:t>For displaying the data, we can use </a:t>
            </a:r>
            <a:r>
              <a:rPr lang="en-US" sz="2400" dirty="0" err="1" smtClean="0"/>
              <a:t>System.out</a:t>
            </a:r>
            <a:r>
              <a:rPr lang="en-US" sz="2400" dirty="0" smtClean="0"/>
              <a:t> which is nothing but a </a:t>
            </a:r>
            <a:r>
              <a:rPr lang="en-US" sz="2400" b="1" dirty="0" err="1" smtClean="0"/>
              <a:t>PrintStream</a:t>
            </a:r>
            <a:r>
              <a:rPr lang="en-US" sz="2400" dirty="0" smtClean="0"/>
              <a:t> object</a:t>
            </a:r>
          </a:p>
          <a:p>
            <a:r>
              <a:rPr lang="en-US" sz="2400" dirty="0" err="1" smtClean="0"/>
              <a:t>System.out.println</a:t>
            </a:r>
            <a:r>
              <a:rPr lang="en-US" sz="2400" dirty="0" smtClean="0"/>
              <a:t>(</a:t>
            </a:r>
            <a:r>
              <a:rPr lang="en-US" sz="2400" dirty="0" err="1" smtClean="0"/>
              <a:t>ch</a:t>
            </a:r>
            <a:r>
              <a:rPr lang="en-US" sz="2400" dirty="0" smtClean="0"/>
              <a:t>);</a:t>
            </a:r>
          </a:p>
          <a:p>
            <a:r>
              <a:rPr lang="en-US" sz="2400" dirty="0" smtClean="0"/>
              <a:t>Finally, we can read data from the </a:t>
            </a:r>
            <a:r>
              <a:rPr lang="en-US" sz="2400" dirty="0" err="1" smtClean="0"/>
              <a:t>FileInputStream</a:t>
            </a:r>
            <a:r>
              <a:rPr lang="en-US" sz="2400" dirty="0" smtClean="0"/>
              <a:t> and write into </a:t>
            </a:r>
            <a:r>
              <a:rPr lang="en-US" sz="2400" dirty="0" err="1" smtClean="0"/>
              <a:t>System.out</a:t>
            </a:r>
            <a:r>
              <a:rPr lang="en-US" sz="2400" dirty="0" smtClean="0"/>
              <a:t>.</a:t>
            </a: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429000"/>
            <a:ext cx="79248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8854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Reading Text file using </a:t>
            </a:r>
            <a:r>
              <a:rPr lang="en-US" dirty="0" err="1" smtClean="0"/>
              <a:t>FileInputStream</a:t>
            </a:r>
            <a:endParaRPr lang="en-US" dirty="0"/>
          </a:p>
        </p:txBody>
      </p:sp>
      <p:sp>
        <p:nvSpPr>
          <p:cNvPr id="3" name="Content Placeholder 2"/>
          <p:cNvSpPr>
            <a:spLocks noGrp="1"/>
          </p:cNvSpPr>
          <p:nvPr>
            <p:ph idx="1"/>
          </p:nvPr>
        </p:nvSpPr>
        <p:spPr/>
        <p:txBody>
          <a:bodyPr>
            <a:normAutofit fontScale="32500" lnSpcReduction="20000"/>
          </a:bodyPr>
          <a:lstStyle/>
          <a:p>
            <a:r>
              <a:rPr lang="en-US" b="1" dirty="0"/>
              <a:t>package com.streams.edu;</a:t>
            </a:r>
          </a:p>
          <a:p>
            <a:endParaRPr lang="en-US" dirty="0"/>
          </a:p>
          <a:p>
            <a:r>
              <a:rPr lang="en-US" b="1" dirty="0"/>
              <a:t>import java.io.*;</a:t>
            </a:r>
          </a:p>
          <a:p>
            <a:r>
              <a:rPr lang="en-US" b="1" dirty="0"/>
              <a:t>import </a:t>
            </a:r>
            <a:r>
              <a:rPr lang="en-US" b="1" dirty="0" err="1"/>
              <a:t>java.nio.file.Path</a:t>
            </a:r>
            <a:r>
              <a:rPr lang="en-US" b="1" dirty="0"/>
              <a:t>;</a:t>
            </a:r>
          </a:p>
          <a:p>
            <a:r>
              <a:rPr lang="en-US" b="1" dirty="0"/>
              <a:t>public class </a:t>
            </a:r>
            <a:r>
              <a:rPr lang="en-US" b="1" dirty="0" err="1"/>
              <a:t>ReadFile</a:t>
            </a:r>
            <a:r>
              <a:rPr lang="en-US" b="1" dirty="0"/>
              <a:t> {</a:t>
            </a:r>
          </a:p>
          <a:p>
            <a:endParaRPr lang="en-US" dirty="0"/>
          </a:p>
          <a:p>
            <a:r>
              <a:rPr lang="en-US" b="1" dirty="0"/>
              <a:t>public static void main(String[] </a:t>
            </a:r>
            <a:r>
              <a:rPr lang="en-US" b="1" dirty="0" err="1"/>
              <a:t>args</a:t>
            </a:r>
            <a:r>
              <a:rPr lang="en-US" b="1" dirty="0"/>
              <a:t>)throws </a:t>
            </a:r>
            <a:r>
              <a:rPr lang="en-US" b="1" dirty="0" err="1"/>
              <a:t>IOException</a:t>
            </a:r>
            <a:r>
              <a:rPr lang="en-US" b="1" dirty="0"/>
              <a:t> {</a:t>
            </a:r>
          </a:p>
          <a:p>
            <a:endParaRPr lang="en-US" dirty="0"/>
          </a:p>
          <a:p>
            <a:r>
              <a:rPr lang="en-US" dirty="0"/>
              <a:t>//attach the file to </a:t>
            </a:r>
            <a:r>
              <a:rPr lang="en-US" dirty="0" err="1"/>
              <a:t>FileInputStream</a:t>
            </a:r>
            <a:endParaRPr lang="en-US" dirty="0"/>
          </a:p>
          <a:p>
            <a:r>
              <a:rPr lang="en-US" dirty="0" err="1" smtClean="0"/>
              <a:t>FileInputStream</a:t>
            </a:r>
            <a:r>
              <a:rPr lang="en-US" dirty="0" smtClean="0"/>
              <a:t> </a:t>
            </a:r>
            <a:r>
              <a:rPr lang="en-US" dirty="0"/>
              <a:t>fin= </a:t>
            </a:r>
            <a:r>
              <a:rPr lang="en-US" b="1" dirty="0"/>
              <a:t>new </a:t>
            </a:r>
            <a:r>
              <a:rPr lang="en-US" b="1" dirty="0" err="1"/>
              <a:t>FileInputStream</a:t>
            </a:r>
            <a:r>
              <a:rPr lang="en-US" b="1" dirty="0"/>
              <a:t>("myfile.txt");</a:t>
            </a:r>
          </a:p>
          <a:p>
            <a:r>
              <a:rPr lang="en-US" dirty="0" err="1"/>
              <a:t>System.</a:t>
            </a:r>
            <a:r>
              <a:rPr lang="en-US" b="1" i="1" dirty="0" err="1"/>
              <a:t>out.println</a:t>
            </a:r>
            <a:r>
              <a:rPr lang="en-US" b="1" i="1" dirty="0"/>
              <a:t>("File Contents");</a:t>
            </a:r>
          </a:p>
          <a:p>
            <a:endParaRPr lang="en-US" dirty="0"/>
          </a:p>
          <a:p>
            <a:r>
              <a:rPr lang="en-US" dirty="0"/>
              <a:t>// read the character from the </a:t>
            </a:r>
            <a:r>
              <a:rPr lang="en-US" dirty="0" err="1"/>
              <a:t>FileInputStream</a:t>
            </a:r>
            <a:r>
              <a:rPr lang="en-US" dirty="0"/>
              <a:t> and write </a:t>
            </a:r>
          </a:p>
          <a:p>
            <a:r>
              <a:rPr lang="en-US" dirty="0"/>
              <a:t>// them to monitor. Repeat until the end of file.</a:t>
            </a:r>
          </a:p>
          <a:p>
            <a:endParaRPr lang="en-US" dirty="0"/>
          </a:p>
          <a:p>
            <a:r>
              <a:rPr lang="en-US" b="1" dirty="0" err="1"/>
              <a:t>int</a:t>
            </a:r>
            <a:r>
              <a:rPr lang="en-US" b="1" dirty="0"/>
              <a:t> </a:t>
            </a:r>
            <a:r>
              <a:rPr lang="en-US" b="1" dirty="0" err="1"/>
              <a:t>ch</a:t>
            </a:r>
            <a:r>
              <a:rPr lang="en-US" b="1" dirty="0"/>
              <a:t>;</a:t>
            </a:r>
          </a:p>
          <a:p>
            <a:r>
              <a:rPr lang="en-US" b="1" dirty="0"/>
              <a:t>while((</a:t>
            </a:r>
            <a:r>
              <a:rPr lang="en-US" b="1" dirty="0" err="1"/>
              <a:t>ch</a:t>
            </a:r>
            <a:r>
              <a:rPr lang="en-US" b="1" dirty="0"/>
              <a:t>=</a:t>
            </a:r>
            <a:r>
              <a:rPr lang="en-US" b="1" dirty="0" err="1"/>
              <a:t>fin.read</a:t>
            </a:r>
            <a:r>
              <a:rPr lang="en-US" b="1" dirty="0"/>
              <a:t>())!=-1)</a:t>
            </a:r>
          </a:p>
          <a:p>
            <a:r>
              <a:rPr lang="en-US" dirty="0"/>
              <a:t>{</a:t>
            </a:r>
          </a:p>
          <a:p>
            <a:r>
              <a:rPr lang="en-US" dirty="0" err="1"/>
              <a:t>System.</a:t>
            </a:r>
            <a:r>
              <a:rPr lang="en-US" b="1" i="1" dirty="0" err="1"/>
              <a:t>out.print</a:t>
            </a:r>
            <a:r>
              <a:rPr lang="en-US" b="1" i="1" dirty="0"/>
              <a:t>((char)</a:t>
            </a:r>
            <a:r>
              <a:rPr lang="en-US" b="1" i="1" dirty="0" err="1"/>
              <a:t>ch</a:t>
            </a:r>
            <a:r>
              <a:rPr lang="en-US" b="1" i="1" dirty="0"/>
              <a:t>);</a:t>
            </a:r>
          </a:p>
          <a:p>
            <a:r>
              <a:rPr lang="en-US" dirty="0"/>
              <a:t>}</a:t>
            </a:r>
          </a:p>
          <a:p>
            <a:r>
              <a:rPr lang="en-US" dirty="0"/>
              <a:t>// close the file.</a:t>
            </a:r>
          </a:p>
          <a:p>
            <a:r>
              <a:rPr lang="en-US" dirty="0" err="1"/>
              <a:t>fin.close</a:t>
            </a:r>
            <a:r>
              <a:rPr lang="en-US" dirty="0"/>
              <a:t>();</a:t>
            </a:r>
          </a:p>
          <a:p>
            <a:r>
              <a:rPr lang="en-US" dirty="0"/>
              <a:t>}</a:t>
            </a:r>
          </a:p>
          <a:p>
            <a:endParaRPr lang="en-US" dirty="0"/>
          </a:p>
          <a:p>
            <a:r>
              <a:rPr lang="en-US" dirty="0"/>
              <a:t>}</a:t>
            </a:r>
          </a:p>
          <a:p>
            <a:endParaRPr lang="en-US" dirty="0"/>
          </a:p>
        </p:txBody>
      </p:sp>
    </p:spTree>
    <p:extLst>
      <p:ext uri="{BB962C8B-B14F-4D97-AF65-F5344CB8AC3E}">
        <p14:creationId xmlns:p14="http://schemas.microsoft.com/office/powerpoint/2010/main" val="3424430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few improvements</a:t>
            </a:r>
            <a:endParaRPr lang="en-US" dirty="0"/>
          </a:p>
        </p:txBody>
      </p:sp>
      <p:sp>
        <p:nvSpPr>
          <p:cNvPr id="3" name="Content Placeholder 2"/>
          <p:cNvSpPr>
            <a:spLocks noGrp="1"/>
          </p:cNvSpPr>
          <p:nvPr>
            <p:ph idx="1"/>
          </p:nvPr>
        </p:nvSpPr>
        <p:spPr>
          <a:xfrm>
            <a:off x="457200" y="1219200"/>
            <a:ext cx="8229600" cy="4906963"/>
          </a:xfrm>
        </p:spPr>
        <p:txBody>
          <a:bodyPr>
            <a:normAutofit fontScale="25000" lnSpcReduction="20000"/>
          </a:bodyPr>
          <a:lstStyle/>
          <a:p>
            <a:r>
              <a:rPr lang="en-US" dirty="0"/>
              <a:t>package com.streams.edu;</a:t>
            </a:r>
          </a:p>
          <a:p>
            <a:endParaRPr lang="en-US" dirty="0"/>
          </a:p>
          <a:p>
            <a:r>
              <a:rPr lang="en-US" dirty="0"/>
              <a:t>import java.io.*;</a:t>
            </a:r>
          </a:p>
          <a:p>
            <a:r>
              <a:rPr lang="en-US" dirty="0"/>
              <a:t>import </a:t>
            </a:r>
            <a:r>
              <a:rPr lang="en-US" dirty="0" err="1"/>
              <a:t>java.nio.file.Path</a:t>
            </a:r>
            <a:r>
              <a:rPr lang="en-US" dirty="0"/>
              <a:t>;</a:t>
            </a:r>
          </a:p>
          <a:p>
            <a:r>
              <a:rPr lang="en-US" dirty="0"/>
              <a:t>public class </a:t>
            </a:r>
            <a:r>
              <a:rPr lang="en-US" dirty="0" err="1"/>
              <a:t>ReadFile</a:t>
            </a:r>
            <a:r>
              <a:rPr lang="en-US" dirty="0"/>
              <a:t> {</a:t>
            </a:r>
          </a:p>
          <a:p>
            <a:endParaRPr lang="en-US" dirty="0"/>
          </a:p>
          <a:p>
            <a:r>
              <a:rPr lang="en-US" dirty="0"/>
              <a:t>	public static void main(String[] </a:t>
            </a:r>
            <a:r>
              <a:rPr lang="en-US" dirty="0" err="1"/>
              <a:t>args</a:t>
            </a:r>
            <a:r>
              <a:rPr lang="en-US" dirty="0"/>
              <a:t>)throws </a:t>
            </a:r>
            <a:r>
              <a:rPr lang="en-US" dirty="0" err="1"/>
              <a:t>IOException</a:t>
            </a:r>
            <a:r>
              <a:rPr lang="en-US" dirty="0"/>
              <a:t> {</a:t>
            </a:r>
          </a:p>
          <a:p>
            <a:r>
              <a:rPr lang="en-US" dirty="0"/>
              <a:t>		</a:t>
            </a:r>
          </a:p>
          <a:p>
            <a:r>
              <a:rPr lang="en-US" dirty="0"/>
              <a:t>		//attach the file to </a:t>
            </a:r>
            <a:r>
              <a:rPr lang="en-US" dirty="0" err="1"/>
              <a:t>FileInputStream</a:t>
            </a:r>
            <a:endParaRPr lang="en-US" dirty="0"/>
          </a:p>
          <a:p>
            <a:r>
              <a:rPr lang="en-US" dirty="0"/>
              <a:t>		</a:t>
            </a:r>
            <a:r>
              <a:rPr lang="en-US" dirty="0" err="1"/>
              <a:t>BufferedReader</a:t>
            </a:r>
            <a:r>
              <a:rPr lang="en-US" dirty="0"/>
              <a:t> </a:t>
            </a:r>
            <a:r>
              <a:rPr lang="en-US" dirty="0" err="1"/>
              <a:t>br</a:t>
            </a:r>
            <a:r>
              <a:rPr lang="en-US" dirty="0"/>
              <a:t> = new </a:t>
            </a:r>
            <a:r>
              <a:rPr lang="en-US" dirty="0" err="1"/>
              <a:t>BufferedReader</a:t>
            </a:r>
            <a:r>
              <a:rPr lang="en-US" dirty="0"/>
              <a:t>(new </a:t>
            </a:r>
            <a:r>
              <a:rPr lang="en-US" dirty="0" err="1"/>
              <a:t>InputStreamReader</a:t>
            </a:r>
            <a:r>
              <a:rPr lang="en-US" dirty="0"/>
              <a:t>(System.in));</a:t>
            </a:r>
          </a:p>
          <a:p>
            <a:r>
              <a:rPr lang="en-US" dirty="0"/>
              <a:t>		</a:t>
            </a:r>
            <a:r>
              <a:rPr lang="en-US" dirty="0" err="1"/>
              <a:t>System.out.println</a:t>
            </a:r>
            <a:r>
              <a:rPr lang="en-US" dirty="0"/>
              <a:t>("Enter File name");</a:t>
            </a:r>
          </a:p>
          <a:p>
            <a:r>
              <a:rPr lang="en-US" dirty="0"/>
              <a:t>		String </a:t>
            </a:r>
            <a:r>
              <a:rPr lang="en-US" dirty="0" err="1"/>
              <a:t>fname</a:t>
            </a:r>
            <a:r>
              <a:rPr lang="en-US" dirty="0"/>
              <a:t>=</a:t>
            </a:r>
            <a:r>
              <a:rPr lang="en-US" dirty="0" err="1"/>
              <a:t>br.readLine</a:t>
            </a:r>
            <a:r>
              <a:rPr lang="en-US" dirty="0"/>
              <a:t>();</a:t>
            </a:r>
          </a:p>
          <a:p>
            <a:r>
              <a:rPr lang="en-US" dirty="0"/>
              <a:t>		</a:t>
            </a:r>
            <a:r>
              <a:rPr lang="en-US" dirty="0" err="1"/>
              <a:t>FileInputStream</a:t>
            </a:r>
            <a:r>
              <a:rPr lang="en-US" dirty="0"/>
              <a:t> fin=null;</a:t>
            </a:r>
          </a:p>
          <a:p>
            <a:r>
              <a:rPr lang="en-US" dirty="0"/>
              <a:t>		// check if file exists are not.</a:t>
            </a:r>
          </a:p>
          <a:p>
            <a:r>
              <a:rPr lang="en-US" dirty="0"/>
              <a:t>		try</a:t>
            </a:r>
          </a:p>
          <a:p>
            <a:r>
              <a:rPr lang="en-US" dirty="0"/>
              <a:t>		{</a:t>
            </a:r>
          </a:p>
          <a:p>
            <a:r>
              <a:rPr lang="en-US" dirty="0"/>
              <a:t>			fin= new </a:t>
            </a:r>
            <a:r>
              <a:rPr lang="en-US" dirty="0" err="1"/>
              <a:t>FileInputStream</a:t>
            </a:r>
            <a:r>
              <a:rPr lang="en-US" dirty="0"/>
              <a:t>(</a:t>
            </a:r>
            <a:r>
              <a:rPr lang="en-US" dirty="0" err="1"/>
              <a:t>fname</a:t>
            </a:r>
            <a:r>
              <a:rPr lang="en-US" dirty="0"/>
              <a:t>);</a:t>
            </a:r>
          </a:p>
          <a:p>
            <a:r>
              <a:rPr lang="en-US" dirty="0"/>
              <a:t>		}catch(</a:t>
            </a:r>
            <a:r>
              <a:rPr lang="en-US" dirty="0" err="1"/>
              <a:t>FileNotFoundException</a:t>
            </a:r>
            <a:r>
              <a:rPr lang="en-US" dirty="0"/>
              <a:t> </a:t>
            </a:r>
            <a:r>
              <a:rPr lang="en-US" dirty="0" err="1"/>
              <a:t>fe</a:t>
            </a:r>
            <a:r>
              <a:rPr lang="en-US" dirty="0"/>
              <a:t>)</a:t>
            </a:r>
          </a:p>
          <a:p>
            <a:r>
              <a:rPr lang="en-US" dirty="0"/>
              <a:t>		{</a:t>
            </a:r>
          </a:p>
          <a:p>
            <a:r>
              <a:rPr lang="en-US" dirty="0"/>
              <a:t>			</a:t>
            </a:r>
            <a:r>
              <a:rPr lang="en-US" dirty="0" err="1"/>
              <a:t>System.out.println</a:t>
            </a:r>
            <a:r>
              <a:rPr lang="en-US" dirty="0"/>
              <a:t>("File not found");</a:t>
            </a:r>
          </a:p>
          <a:p>
            <a:r>
              <a:rPr lang="en-US" dirty="0"/>
              <a:t>			return;</a:t>
            </a:r>
          </a:p>
          <a:p>
            <a:r>
              <a:rPr lang="en-US" dirty="0"/>
              <a:t>		}</a:t>
            </a:r>
          </a:p>
          <a:p>
            <a:r>
              <a:rPr lang="en-US" dirty="0"/>
              <a:t>		//attach </a:t>
            </a:r>
            <a:r>
              <a:rPr lang="en-US" dirty="0" err="1"/>
              <a:t>fileinputstream</a:t>
            </a:r>
            <a:r>
              <a:rPr lang="en-US" dirty="0"/>
              <a:t> to </a:t>
            </a:r>
            <a:r>
              <a:rPr lang="en-US" dirty="0" err="1"/>
              <a:t>BufferedInputStream</a:t>
            </a:r>
            <a:endParaRPr lang="en-US" dirty="0"/>
          </a:p>
          <a:p>
            <a:r>
              <a:rPr lang="en-US" dirty="0"/>
              <a:t>		 </a:t>
            </a:r>
            <a:r>
              <a:rPr lang="en-US" dirty="0" err="1"/>
              <a:t>BufferedInputStream</a:t>
            </a:r>
            <a:r>
              <a:rPr lang="en-US" dirty="0"/>
              <a:t> bin = new </a:t>
            </a:r>
            <a:r>
              <a:rPr lang="en-US" dirty="0" err="1"/>
              <a:t>BufferedInputStream</a:t>
            </a:r>
            <a:r>
              <a:rPr lang="en-US" dirty="0"/>
              <a:t>(fin);</a:t>
            </a:r>
          </a:p>
          <a:p>
            <a:r>
              <a:rPr lang="en-US" dirty="0"/>
              <a:t>		</a:t>
            </a:r>
          </a:p>
          <a:p>
            <a:r>
              <a:rPr lang="en-US" dirty="0"/>
              <a:t>		</a:t>
            </a:r>
            <a:r>
              <a:rPr lang="en-US" dirty="0" err="1"/>
              <a:t>System.out.println</a:t>
            </a:r>
            <a:r>
              <a:rPr lang="en-US" dirty="0"/>
              <a:t>("File Contents");</a:t>
            </a:r>
          </a:p>
          <a:p>
            <a:endParaRPr lang="en-US" dirty="0"/>
          </a:p>
          <a:p>
            <a:r>
              <a:rPr lang="en-US" dirty="0"/>
              <a:t>		// read the character from the </a:t>
            </a:r>
            <a:r>
              <a:rPr lang="en-US" dirty="0" err="1"/>
              <a:t>FileInputStream</a:t>
            </a:r>
            <a:r>
              <a:rPr lang="en-US" dirty="0"/>
              <a:t> and write </a:t>
            </a:r>
          </a:p>
          <a:p>
            <a:r>
              <a:rPr lang="en-US" dirty="0"/>
              <a:t>		// them to monitor. Repeat until the end of file.</a:t>
            </a:r>
          </a:p>
          <a:p>
            <a:r>
              <a:rPr lang="en-US" dirty="0"/>
              <a:t>		</a:t>
            </a:r>
          </a:p>
          <a:p>
            <a:r>
              <a:rPr lang="en-US" dirty="0"/>
              <a:t>		</a:t>
            </a:r>
            <a:r>
              <a:rPr lang="en-US" dirty="0" err="1"/>
              <a:t>int</a:t>
            </a:r>
            <a:r>
              <a:rPr lang="en-US" dirty="0"/>
              <a:t> </a:t>
            </a:r>
            <a:r>
              <a:rPr lang="en-US" dirty="0" err="1"/>
              <a:t>ch</a:t>
            </a:r>
            <a:r>
              <a:rPr lang="en-US" dirty="0"/>
              <a:t>;</a:t>
            </a:r>
          </a:p>
          <a:p>
            <a:r>
              <a:rPr lang="en-US" dirty="0"/>
              <a:t>		while((</a:t>
            </a:r>
            <a:r>
              <a:rPr lang="en-US" dirty="0" err="1"/>
              <a:t>ch</a:t>
            </a:r>
            <a:r>
              <a:rPr lang="en-US" dirty="0"/>
              <a:t>=</a:t>
            </a:r>
            <a:r>
              <a:rPr lang="en-US" dirty="0" err="1"/>
              <a:t>bin.read</a:t>
            </a:r>
            <a:r>
              <a:rPr lang="en-US" dirty="0"/>
              <a:t>())!=-1)</a:t>
            </a:r>
          </a:p>
          <a:p>
            <a:r>
              <a:rPr lang="en-US" dirty="0"/>
              <a:t>		{</a:t>
            </a:r>
          </a:p>
          <a:p>
            <a:r>
              <a:rPr lang="en-US" dirty="0"/>
              <a:t>			</a:t>
            </a:r>
            <a:r>
              <a:rPr lang="en-US" dirty="0" err="1"/>
              <a:t>System.out.print</a:t>
            </a:r>
            <a:r>
              <a:rPr lang="en-US" dirty="0"/>
              <a:t>((char)</a:t>
            </a:r>
            <a:r>
              <a:rPr lang="en-US" dirty="0" err="1"/>
              <a:t>ch</a:t>
            </a:r>
            <a:r>
              <a:rPr lang="en-US" dirty="0"/>
              <a:t>);</a:t>
            </a:r>
          </a:p>
          <a:p>
            <a:r>
              <a:rPr lang="en-US" dirty="0"/>
              <a:t>		}</a:t>
            </a:r>
          </a:p>
          <a:p>
            <a:r>
              <a:rPr lang="en-US" dirty="0"/>
              <a:t>		// close the file.</a:t>
            </a:r>
          </a:p>
          <a:p>
            <a:r>
              <a:rPr lang="en-US" dirty="0"/>
              <a:t>		</a:t>
            </a:r>
            <a:r>
              <a:rPr lang="en-US" dirty="0" err="1"/>
              <a:t>bin.close</a:t>
            </a:r>
            <a:r>
              <a:rPr lang="en-US" dirty="0"/>
              <a:t>();</a:t>
            </a:r>
          </a:p>
          <a:p>
            <a:r>
              <a:rPr lang="en-US" dirty="0"/>
              <a:t>	}</a:t>
            </a:r>
          </a:p>
          <a:p>
            <a:endParaRPr lang="en-US" dirty="0"/>
          </a:p>
          <a:p>
            <a:r>
              <a:rPr lang="en-US" dirty="0" smtClean="0"/>
              <a:t>} </a:t>
            </a:r>
            <a:endParaRPr lang="en-US" dirty="0"/>
          </a:p>
        </p:txBody>
      </p:sp>
    </p:spTree>
    <p:extLst>
      <p:ext uri="{BB962C8B-B14F-4D97-AF65-F5344CB8AC3E}">
        <p14:creationId xmlns:p14="http://schemas.microsoft.com/office/powerpoint/2010/main" val="3684108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Creating a file using </a:t>
            </a:r>
            <a:r>
              <a:rPr lang="en-US" dirty="0" err="1" smtClean="0"/>
              <a:t>FileWriter</a:t>
            </a:r>
            <a:r>
              <a:rPr lang="en-US" dirty="0" smtClean="0"/>
              <a:t>.</a:t>
            </a:r>
            <a:endParaRPr lang="en-US" dirty="0"/>
          </a:p>
        </p:txBody>
      </p:sp>
      <p:sp>
        <p:nvSpPr>
          <p:cNvPr id="3" name="Content Placeholder 2"/>
          <p:cNvSpPr>
            <a:spLocks noGrp="1"/>
          </p:cNvSpPr>
          <p:nvPr>
            <p:ph idx="1"/>
          </p:nvPr>
        </p:nvSpPr>
        <p:spPr>
          <a:xfrm>
            <a:off x="457200" y="990600"/>
            <a:ext cx="8229600" cy="5135563"/>
          </a:xfrm>
        </p:spPr>
        <p:txBody>
          <a:bodyPr/>
          <a:lstStyle/>
          <a:p>
            <a:r>
              <a:rPr lang="en-US" dirty="0" err="1" smtClean="0"/>
              <a:t>FileWriter</a:t>
            </a:r>
            <a:r>
              <a:rPr lang="en-US" dirty="0" smtClean="0"/>
              <a:t> is useful to create a file by writing characters into it.</a:t>
            </a:r>
          </a:p>
          <a:p>
            <a:r>
              <a:rPr lang="en-US" dirty="0" smtClean="0"/>
              <a:t>In this program we are taking a string from where the characters are read and written into a </a:t>
            </a:r>
            <a:r>
              <a:rPr lang="en-US" dirty="0" err="1" smtClean="0"/>
              <a:t>FileWriter</a:t>
            </a:r>
            <a:r>
              <a:rPr lang="en-US" dirty="0" smtClean="0"/>
              <a:t>, which </a:t>
            </a:r>
            <a:r>
              <a:rPr lang="en-US" smtClean="0"/>
              <a:t>is attached </a:t>
            </a:r>
            <a:r>
              <a:rPr lang="en-US" dirty="0" smtClean="0"/>
              <a:t>to a file named text.</a:t>
            </a:r>
            <a:endParaRPr lang="en-US" dirty="0"/>
          </a:p>
        </p:txBody>
      </p:sp>
    </p:spTree>
    <p:extLst>
      <p:ext uri="{BB962C8B-B14F-4D97-AF65-F5344CB8AC3E}">
        <p14:creationId xmlns:p14="http://schemas.microsoft.com/office/powerpoint/2010/main" val="2621244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Streams can be categorized as:</a:t>
            </a:r>
          </a:p>
          <a:p>
            <a:r>
              <a:rPr lang="en-US" dirty="0" smtClean="0"/>
              <a:t>Input streams</a:t>
            </a:r>
          </a:p>
          <a:p>
            <a:r>
              <a:rPr lang="en-US" dirty="0" smtClean="0"/>
              <a:t>Output streams.</a:t>
            </a:r>
          </a:p>
          <a:p>
            <a:r>
              <a:rPr lang="en-US" dirty="0" smtClean="0"/>
              <a:t>Input streams are the streams which receive or read data.</a:t>
            </a:r>
          </a:p>
          <a:p>
            <a:r>
              <a:rPr lang="en-US" dirty="0" smtClean="0"/>
              <a:t>Output streams are the streams to send or write data.</a:t>
            </a:r>
          </a:p>
          <a:p>
            <a:r>
              <a:rPr lang="en-US" dirty="0" smtClean="0"/>
              <a:t>All streams are represented by classes in java.io(input-output) package. </a:t>
            </a:r>
            <a:endParaRPr lang="en-US" dirty="0"/>
          </a:p>
        </p:txBody>
      </p:sp>
    </p:spTree>
    <p:extLst>
      <p:ext uri="{BB962C8B-B14F-4D97-AF65-F5344CB8AC3E}">
        <p14:creationId xmlns:p14="http://schemas.microsoft.com/office/powerpoint/2010/main" val="2884744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of stream concept</a:t>
            </a:r>
            <a:endParaRPr lang="en-US" dirty="0"/>
          </a:p>
        </p:txBody>
      </p:sp>
      <p:sp>
        <p:nvSpPr>
          <p:cNvPr id="3" name="Content Placeholder 2"/>
          <p:cNvSpPr>
            <a:spLocks noGrp="1"/>
          </p:cNvSpPr>
          <p:nvPr>
            <p:ph idx="1"/>
          </p:nvPr>
        </p:nvSpPr>
        <p:spPr/>
        <p:txBody>
          <a:bodyPr>
            <a:normAutofit/>
          </a:bodyPr>
          <a:lstStyle/>
          <a:p>
            <a:r>
              <a:rPr lang="en-US" sz="2400" dirty="0" smtClean="0"/>
              <a:t>Streams are mainly useful to move data from one place to another place. This concept can be used to receive data from input device and send data to an output device.</a:t>
            </a: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895600"/>
            <a:ext cx="83058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95543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8" y="152400"/>
            <a:ext cx="8734425"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93231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63" y="442913"/>
            <a:ext cx="8220075"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63165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3" y="381000"/>
            <a:ext cx="8562975" cy="5791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5680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3" y="457200"/>
            <a:ext cx="8258175"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3197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8382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26591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789</TotalTime>
  <Words>1279</Words>
  <Application>Microsoft Office PowerPoint</Application>
  <PresentationFormat>On-screen Show (4:3)</PresentationFormat>
  <Paragraphs>258</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Streams and Files</vt:lpstr>
      <vt:lpstr>Streams</vt:lpstr>
      <vt:lpstr>streams</vt:lpstr>
      <vt:lpstr>Advantage of stream concept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Creating a file using FileOutputStream</vt:lpstr>
      <vt:lpstr> </vt:lpstr>
      <vt:lpstr>Creating a text file in diagrammatic representation</vt:lpstr>
      <vt:lpstr>Creating file </vt:lpstr>
      <vt:lpstr>Appending data to the file</vt:lpstr>
      <vt:lpstr>We can give out own path to create file</vt:lpstr>
      <vt:lpstr>Improving efficiency using BufferedOutputStream</vt:lpstr>
      <vt:lpstr> </vt:lpstr>
      <vt:lpstr>Using BufferedOutputStream</vt:lpstr>
      <vt:lpstr>Reading Data from a File using FileInputStream</vt:lpstr>
      <vt:lpstr> </vt:lpstr>
      <vt:lpstr>Reading Text file using FileInputStream</vt:lpstr>
      <vt:lpstr>After few improvements</vt:lpstr>
      <vt:lpstr>Creating a file using FileWriter.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Streams and Files</dc:title>
  <dc:creator>Welcome</dc:creator>
  <cp:lastModifiedBy>Welcome</cp:lastModifiedBy>
  <cp:revision>39</cp:revision>
  <dcterms:created xsi:type="dcterms:W3CDTF">2020-07-08T16:38:54Z</dcterms:created>
  <dcterms:modified xsi:type="dcterms:W3CDTF">2020-07-20T01:01:16Z</dcterms:modified>
</cp:coreProperties>
</file>