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2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B27-1528-460F-AFBD-4C1BD479DE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6E54-3D26-4FB7-B14E-A4DEB1C6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5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B27-1528-460F-AFBD-4C1BD479DE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6E54-3D26-4FB7-B14E-A4DEB1C6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B27-1528-460F-AFBD-4C1BD479DE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6E54-3D26-4FB7-B14E-A4DEB1C6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3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B27-1528-460F-AFBD-4C1BD479DE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6E54-3D26-4FB7-B14E-A4DEB1C6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3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B27-1528-460F-AFBD-4C1BD479DE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6E54-3D26-4FB7-B14E-A4DEB1C6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B27-1528-460F-AFBD-4C1BD479DE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6E54-3D26-4FB7-B14E-A4DEB1C6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2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B27-1528-460F-AFBD-4C1BD479DE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6E54-3D26-4FB7-B14E-A4DEB1C6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B27-1528-460F-AFBD-4C1BD479DE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6E54-3D26-4FB7-B14E-A4DEB1C6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2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B27-1528-460F-AFBD-4C1BD479DE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6E54-3D26-4FB7-B14E-A4DEB1C6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B27-1528-460F-AFBD-4C1BD479DE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6E54-3D26-4FB7-B14E-A4DEB1C6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1B27-1528-460F-AFBD-4C1BD479DE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6E54-3D26-4FB7-B14E-A4DEB1C6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E1B27-1528-460F-AFBD-4C1BD479DE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6E54-3D26-4FB7-B14E-A4DEB1C64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lang/StringBuilder.html" TargetMode="External"/><Relationship Id="rId2" Type="http://schemas.openxmlformats.org/officeDocument/2006/relationships/hyperlink" Target="https://www.javatpoint.com/StringBuilder-cla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/java_string_buffer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Buffer and String Builder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8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Splitting a string with out string </a:t>
            </a:r>
            <a:r>
              <a:rPr lang="en-US" dirty="0" err="1" smtClean="0"/>
              <a:t>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/>
              <a:t>package com.strings.in;</a:t>
            </a:r>
          </a:p>
          <a:p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java.util</a:t>
            </a:r>
            <a:r>
              <a:rPr lang="en-US" b="1" dirty="0"/>
              <a:t>.*;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String_Split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r>
              <a:rPr lang="en-US" dirty="0"/>
              <a:t>Scanner </a:t>
            </a:r>
            <a:r>
              <a:rPr lang="en-US" u="sng" dirty="0" err="1"/>
              <a:t>sc</a:t>
            </a:r>
            <a:r>
              <a:rPr lang="en-US" u="sng" dirty="0"/>
              <a:t> = </a:t>
            </a:r>
            <a:r>
              <a:rPr lang="en-US" b="1" u="sng" dirty="0"/>
              <a:t>new Scanner(System.</a:t>
            </a:r>
            <a:r>
              <a:rPr lang="en-US" b="1" i="1" u="sng" dirty="0"/>
              <a:t>in); 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("Enter the string to be split");</a:t>
            </a:r>
          </a:p>
          <a:p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= </a:t>
            </a:r>
            <a:r>
              <a:rPr lang="en-US" dirty="0" err="1"/>
              <a:t>sc.nextLine</a:t>
            </a:r>
            <a:r>
              <a:rPr lang="en-US" dirty="0"/>
              <a:t>();</a:t>
            </a:r>
          </a:p>
          <a:p>
            <a:r>
              <a:rPr lang="en-US" b="1" dirty="0" err="1"/>
              <a:t>int</a:t>
            </a:r>
            <a:r>
              <a:rPr lang="en-US" b="1" dirty="0"/>
              <a:t> i;</a:t>
            </a:r>
          </a:p>
          <a:p>
            <a:endParaRPr lang="en-US" dirty="0"/>
          </a:p>
          <a:p>
            <a:r>
              <a:rPr lang="en-US" dirty="0"/>
              <a:t>//declare a string type array s to store pieces</a:t>
            </a:r>
          </a:p>
          <a:p>
            <a:r>
              <a:rPr lang="en-US" dirty="0"/>
              <a:t>String s[];</a:t>
            </a:r>
          </a:p>
          <a:p>
            <a:r>
              <a:rPr lang="en-US" dirty="0"/>
              <a:t>// split the string where space is found in </a:t>
            </a:r>
            <a:r>
              <a:rPr lang="en-US" u="sng" dirty="0"/>
              <a:t>str.</a:t>
            </a:r>
          </a:p>
          <a:p>
            <a:r>
              <a:rPr lang="en-US" dirty="0"/>
              <a:t>s=</a:t>
            </a:r>
            <a:r>
              <a:rPr lang="en-US" dirty="0" err="1"/>
              <a:t>str.split</a:t>
            </a:r>
            <a:r>
              <a:rPr lang="en-US" dirty="0"/>
              <a:t>(" ");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//display the string pieces</a:t>
            </a:r>
          </a:p>
          <a:p>
            <a:r>
              <a:rPr lang="en-US" b="1" dirty="0"/>
              <a:t>for(i=0; i&lt;</a:t>
            </a:r>
            <a:r>
              <a:rPr lang="en-US" b="1" dirty="0" err="1"/>
              <a:t>s.length;i</a:t>
            </a:r>
            <a:r>
              <a:rPr lang="en-US" b="1" dirty="0"/>
              <a:t>++)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(s[i]);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8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/>
              <a:t>package com.strings.in;</a:t>
            </a:r>
          </a:p>
          <a:p>
            <a:endParaRPr lang="en-US" dirty="0"/>
          </a:p>
          <a:p>
            <a:r>
              <a:rPr lang="en-US" b="1" dirty="0"/>
              <a:t>import </a:t>
            </a:r>
            <a:r>
              <a:rPr lang="en-US" b="1" u="sng" dirty="0"/>
              <a:t>java.io.*;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java.util.Scanner</a:t>
            </a:r>
            <a:r>
              <a:rPr lang="en-US" b="1" dirty="0"/>
              <a:t>;</a:t>
            </a:r>
          </a:p>
          <a:p>
            <a:r>
              <a:rPr lang="en-US" b="1" dirty="0"/>
              <a:t>public class Palindrome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endParaRPr lang="en-US" dirty="0"/>
          </a:p>
          <a:p>
            <a:r>
              <a:rPr lang="en-US" dirty="0"/>
              <a:t>Scanner </a:t>
            </a:r>
            <a:r>
              <a:rPr lang="en-US" u="sng" dirty="0" err="1"/>
              <a:t>sc</a:t>
            </a:r>
            <a:r>
              <a:rPr lang="en-US" u="sng" dirty="0"/>
              <a:t> = </a:t>
            </a:r>
            <a:r>
              <a:rPr lang="en-US" b="1" u="sng" dirty="0"/>
              <a:t>new Scanner(System.</a:t>
            </a:r>
            <a:r>
              <a:rPr lang="en-US" b="1" i="1" u="sng" dirty="0"/>
              <a:t>in); 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("Enter the string to check palindrome or not");</a:t>
            </a:r>
          </a:p>
          <a:p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= </a:t>
            </a:r>
            <a:r>
              <a:rPr lang="en-US" dirty="0" err="1"/>
              <a:t>sc.next</a:t>
            </a:r>
            <a:r>
              <a:rPr lang="en-US" dirty="0"/>
              <a:t>();</a:t>
            </a:r>
          </a:p>
          <a:p>
            <a:r>
              <a:rPr lang="en-US" dirty="0"/>
              <a:t>// store the original copy</a:t>
            </a:r>
          </a:p>
          <a:p>
            <a:r>
              <a:rPr lang="en-US" dirty="0"/>
              <a:t>String temp=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r>
              <a:rPr lang="en-US" dirty="0"/>
              <a:t>// convert the string into </a:t>
            </a:r>
            <a:r>
              <a:rPr lang="en-US" dirty="0" err="1"/>
              <a:t>StringBuffer</a:t>
            </a:r>
            <a:endParaRPr lang="en-US" dirty="0"/>
          </a:p>
          <a:p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en-US" dirty="0" err="1"/>
              <a:t>sb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StringBuffer</a:t>
            </a:r>
            <a:r>
              <a:rPr lang="en-US" b="1" dirty="0"/>
              <a:t>(</a:t>
            </a:r>
            <a:r>
              <a:rPr lang="en-US" b="1" dirty="0" err="1"/>
              <a:t>str</a:t>
            </a:r>
            <a:r>
              <a:rPr lang="en-US" b="1" dirty="0"/>
              <a:t>);</a:t>
            </a:r>
          </a:p>
          <a:p>
            <a:r>
              <a:rPr lang="en-US" dirty="0"/>
              <a:t>// now reverse.</a:t>
            </a:r>
          </a:p>
          <a:p>
            <a:r>
              <a:rPr lang="en-US" dirty="0" err="1"/>
              <a:t>sb.reverse</a:t>
            </a:r>
            <a:r>
              <a:rPr lang="en-US" dirty="0"/>
              <a:t>();</a:t>
            </a:r>
          </a:p>
          <a:p>
            <a:r>
              <a:rPr lang="en-US" dirty="0"/>
              <a:t>// convert into string buffer into string</a:t>
            </a:r>
          </a:p>
          <a:p>
            <a:r>
              <a:rPr lang="en-US" dirty="0" err="1"/>
              <a:t>str</a:t>
            </a:r>
            <a:r>
              <a:rPr lang="en-US" dirty="0"/>
              <a:t>=</a:t>
            </a:r>
            <a:r>
              <a:rPr lang="en-US" dirty="0" err="1"/>
              <a:t>sb.toString</a:t>
            </a:r>
            <a:r>
              <a:rPr lang="en-US" dirty="0"/>
              <a:t>();</a:t>
            </a:r>
          </a:p>
          <a:p>
            <a:r>
              <a:rPr lang="en-US" b="1" dirty="0"/>
              <a:t>if(</a:t>
            </a:r>
            <a:r>
              <a:rPr lang="en-US" b="1" dirty="0" err="1"/>
              <a:t>temp.equalsIgnoreCase</a:t>
            </a:r>
            <a:r>
              <a:rPr lang="en-US" b="1" dirty="0"/>
              <a:t>(</a:t>
            </a:r>
            <a:r>
              <a:rPr lang="en-US" b="1" dirty="0" err="1"/>
              <a:t>str</a:t>
            </a:r>
            <a:r>
              <a:rPr lang="en-US" b="1" dirty="0"/>
              <a:t>)){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("it is palindrome");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else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("It is not a Palindrome");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append(x)</a:t>
            </a:r>
          </a:p>
          <a:p>
            <a:r>
              <a:rPr lang="en-US" dirty="0" err="1" smtClean="0"/>
              <a:t>SringBuilder</a:t>
            </a:r>
            <a:r>
              <a:rPr lang="en-US" dirty="0" smtClean="0"/>
              <a:t> insert(</a:t>
            </a:r>
            <a:r>
              <a:rPr lang="en-US" dirty="0" err="1" smtClean="0"/>
              <a:t>int</a:t>
            </a:r>
            <a:r>
              <a:rPr lang="en-US" dirty="0" smtClean="0"/>
              <a:t> i , x)</a:t>
            </a:r>
            <a:endParaRPr lang="en-US" dirty="0"/>
          </a:p>
          <a:p>
            <a:r>
              <a:rPr lang="en-US" dirty="0" smtClean="0"/>
              <a:t>String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 reverse()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www.javatpoint.com/StringBuilder-class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https://docs.oracle.com/javase/9/docs/api/java/lang/StringBuilder.html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74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main difference between </a:t>
            </a:r>
            <a:r>
              <a:rPr lang="en-US" dirty="0" err="1" smtClean="0"/>
              <a:t>StringBuffer</a:t>
            </a:r>
            <a:r>
              <a:rPr lang="en-US" dirty="0" smtClean="0"/>
              <a:t> and </a:t>
            </a:r>
            <a:r>
              <a:rPr lang="en-US" dirty="0" err="1" smtClean="0"/>
              <a:t>StringBuilder</a:t>
            </a:r>
            <a:r>
              <a:rPr lang="en-US" dirty="0" smtClean="0"/>
              <a:t> class is that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class is Synchronized.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 Class is not Synchronized</a:t>
            </a:r>
          </a:p>
          <a:p>
            <a:r>
              <a:rPr lang="en-US" dirty="0" smtClean="0"/>
              <a:t>This means when several threads process or act on </a:t>
            </a:r>
            <a:r>
              <a:rPr lang="en-US" dirty="0" err="1" smtClean="0"/>
              <a:t>stringBuffer</a:t>
            </a:r>
            <a:r>
              <a:rPr lang="en-US" dirty="0" smtClean="0"/>
              <a:t> class object they are executed one by one on the object. </a:t>
            </a:r>
          </a:p>
          <a:p>
            <a:r>
              <a:rPr lang="en-US" dirty="0" smtClean="0"/>
              <a:t>So it ensures reliable results.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 object is not synchronized it allows several threads to act simultaneously. </a:t>
            </a:r>
          </a:p>
          <a:p>
            <a:r>
              <a:rPr lang="en-US" dirty="0" smtClean="0"/>
              <a:t>This may lead to inaccurate results in some times.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5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Synchronization the object is like locking the objects. This mean, when a thread acts on the object, it is  locked and any other threads should wait till the current thread completes and unlocks the object.</a:t>
            </a:r>
          </a:p>
          <a:p>
            <a:r>
              <a:rPr lang="en-US" dirty="0" smtClean="0"/>
              <a:t>Thus synchronization </a:t>
            </a:r>
            <a:r>
              <a:rPr lang="en-US" dirty="0" err="1" smtClean="0"/>
              <a:t>doesnot</a:t>
            </a:r>
            <a:r>
              <a:rPr lang="en-US" dirty="0" smtClean="0"/>
              <a:t> allow more than 1 thread to act simultaneously on the object.</a:t>
            </a:r>
          </a:p>
          <a:p>
            <a:r>
              <a:rPr lang="en-US" dirty="0" smtClean="0"/>
              <a:t>Implementation the Synchronization mechanism(locking and unlocking) will be implemented by JVM.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class will take more execution time than </a:t>
            </a:r>
            <a:r>
              <a:rPr lang="en-US" dirty="0" err="1" smtClean="0"/>
              <a:t>stringBuilder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It is recommended that when a programmer wants to use a single thread we will go for the </a:t>
            </a:r>
            <a:r>
              <a:rPr lang="en-US" dirty="0" err="1" smtClean="0"/>
              <a:t>StringBuilder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5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difference between </a:t>
            </a:r>
            <a:r>
              <a:rPr lang="en-US" dirty="0" err="1" smtClean="0"/>
              <a:t>StringBuffer</a:t>
            </a:r>
            <a:r>
              <a:rPr lang="en-US" dirty="0" smtClean="0"/>
              <a:t> and </a:t>
            </a:r>
            <a:r>
              <a:rPr lang="en-US" dirty="0" err="1" smtClean="0"/>
              <a:t>StringBuilder</a:t>
            </a:r>
            <a:r>
              <a:rPr lang="en-US" dirty="0" smtClean="0"/>
              <a:t> classes?</a:t>
            </a:r>
          </a:p>
          <a:p>
            <a:r>
              <a:rPr lang="en-US" dirty="0" smtClean="0"/>
              <a:t>String Buffer class is synchronized and </a:t>
            </a:r>
            <a:r>
              <a:rPr lang="en-US" dirty="0" err="1" smtClean="0"/>
              <a:t>StringBuilder</a:t>
            </a:r>
            <a:r>
              <a:rPr lang="en-US" dirty="0" smtClean="0"/>
              <a:t> is not..</a:t>
            </a:r>
          </a:p>
          <a:p>
            <a:r>
              <a:rPr lang="en-US" dirty="0" smtClean="0"/>
              <a:t>When a programmer wants to use several threads, he should use </a:t>
            </a:r>
            <a:r>
              <a:rPr lang="en-US" dirty="0" err="1" smtClean="0"/>
              <a:t>stringBuffer</a:t>
            </a:r>
            <a:r>
              <a:rPr lang="en-US" dirty="0" smtClean="0"/>
              <a:t> as it gives reliable results.</a:t>
            </a:r>
          </a:p>
          <a:p>
            <a:r>
              <a:rPr lang="en-US" dirty="0" smtClean="0"/>
              <a:t>If only one thread is used, </a:t>
            </a:r>
            <a:r>
              <a:rPr lang="en-US" dirty="0" err="1" smtClean="0"/>
              <a:t>StringBuilder</a:t>
            </a:r>
            <a:r>
              <a:rPr lang="en-US" dirty="0" smtClean="0"/>
              <a:t> is preferred, as it improves the execution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3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We learned strings are immutable and cannot be modified.</a:t>
            </a:r>
          </a:p>
          <a:p>
            <a:r>
              <a:rPr lang="en-US" dirty="0" smtClean="0"/>
              <a:t>To overcome the we have </a:t>
            </a:r>
            <a:r>
              <a:rPr lang="en-US" dirty="0" err="1" smtClean="0"/>
              <a:t>StringBuffer</a:t>
            </a:r>
            <a:r>
              <a:rPr lang="en-US" dirty="0" smtClean="0"/>
              <a:t> which represents strings in such a way that data can be modified.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class objects are mutable.</a:t>
            </a:r>
          </a:p>
          <a:p>
            <a:r>
              <a:rPr lang="en-US" dirty="0" smtClean="0"/>
              <a:t>It contains methods provided in the class which directly manipulate the data inside the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3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is the difference between String and </a:t>
            </a:r>
            <a:r>
              <a:rPr lang="en-US" dirty="0" err="1" smtClean="0"/>
              <a:t>StringBuffer</a:t>
            </a:r>
            <a:r>
              <a:rPr lang="en-US" dirty="0" smtClean="0"/>
              <a:t> classes?</a:t>
            </a:r>
          </a:p>
          <a:p>
            <a:r>
              <a:rPr lang="en-US" dirty="0" smtClean="0"/>
              <a:t>String class objects are immutable and hence their contents cannot modified.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class objects are mutable, So they can be modified.</a:t>
            </a:r>
          </a:p>
          <a:p>
            <a:r>
              <a:rPr lang="en-US" dirty="0" smtClean="0"/>
              <a:t>Moreover the methods that directly manipulate data of the object are not available in String class.</a:t>
            </a:r>
          </a:p>
          <a:p>
            <a:r>
              <a:rPr lang="en-US" dirty="0" smtClean="0"/>
              <a:t>Such methods are available in </a:t>
            </a:r>
            <a:r>
              <a:rPr lang="en-US" dirty="0" err="1" smtClean="0"/>
              <a:t>StringBuffer</a:t>
            </a:r>
            <a:r>
              <a:rPr lang="en-US" dirty="0" smtClean="0"/>
              <a:t> class.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Are there any other classes whose objects are immutable ?</a:t>
            </a:r>
          </a:p>
          <a:p>
            <a:pPr marL="0" indent="0">
              <a:buNone/>
            </a:pPr>
            <a:r>
              <a:rPr lang="en-US" dirty="0" smtClean="0"/>
              <a:t>Yes, classes like Character,Byte,Integer,Float,Double..</a:t>
            </a:r>
            <a:r>
              <a:rPr lang="en-US" dirty="0" err="1" smtClean="0"/>
              <a:t>etc</a:t>
            </a:r>
            <a:r>
              <a:rPr lang="en-US" dirty="0" smtClean="0"/>
              <a:t> called “wrapper classes” are created as immutable.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6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</a:t>
            </a:r>
            <a:r>
              <a:rPr lang="en-US" dirty="0" err="1" smtClean="0"/>
              <a:t>StringBuffer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Two ways to create a </a:t>
            </a:r>
            <a:r>
              <a:rPr lang="en-US" dirty="0" err="1" smtClean="0"/>
              <a:t>StringBuffer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We can create a </a:t>
            </a:r>
            <a:r>
              <a:rPr lang="en-US" dirty="0" err="1" smtClean="0"/>
              <a:t>StringBuffer</a:t>
            </a:r>
            <a:r>
              <a:rPr lang="en-US" dirty="0" smtClean="0"/>
              <a:t> object by using the new operator and pass the string to the object as: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StringBuffer</a:t>
            </a:r>
            <a:r>
              <a:rPr lang="en-US" dirty="0" smtClean="0"/>
              <a:t>(“Hello”);</a:t>
            </a:r>
          </a:p>
          <a:p>
            <a:r>
              <a:rPr lang="en-US" dirty="0" smtClean="0"/>
              <a:t>Another way is to first </a:t>
            </a:r>
            <a:r>
              <a:rPr lang="en-US" dirty="0" err="1" smtClean="0"/>
              <a:t>alloting</a:t>
            </a:r>
            <a:r>
              <a:rPr lang="en-US" dirty="0" smtClean="0"/>
              <a:t> memory and later storing the string into it as: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StringBuffer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9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Here we are creating a empty object and not passing any string to it.</a:t>
            </a:r>
          </a:p>
          <a:p>
            <a:r>
              <a:rPr lang="en-US" dirty="0" smtClean="0"/>
              <a:t>Default capacity is 16 characters.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StringBuffer</a:t>
            </a:r>
            <a:r>
              <a:rPr lang="en-US" dirty="0" smtClean="0"/>
              <a:t>(50);</a:t>
            </a:r>
          </a:p>
          <a:p>
            <a:r>
              <a:rPr lang="en-US" dirty="0" smtClean="0"/>
              <a:t>It is possible to store more than 50 character reason is mutable and can expand dynamically in memory.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sb.append</a:t>
            </a:r>
            <a:r>
              <a:rPr lang="en-US" dirty="0" smtClean="0"/>
              <a:t>(“Hello”); // add “Hello” to </a:t>
            </a:r>
            <a:r>
              <a:rPr lang="en-US" dirty="0" err="1" smtClean="0"/>
              <a:t>sb</a:t>
            </a:r>
            <a:endParaRPr lang="en-US" dirty="0" smtClean="0"/>
          </a:p>
          <a:p>
            <a:r>
              <a:rPr lang="en-US" dirty="0" err="1" smtClean="0"/>
              <a:t>Sb.insert</a:t>
            </a:r>
            <a:r>
              <a:rPr lang="en-US" dirty="0" smtClean="0"/>
              <a:t>(0,”Hello”);// insert “Hello” starting from 0</a:t>
            </a:r>
            <a:r>
              <a:rPr lang="en-US" baseline="30000" dirty="0" smtClean="0"/>
              <a:t>th</a:t>
            </a:r>
            <a:r>
              <a:rPr lang="en-US" dirty="0" smtClean="0"/>
              <a:t> position in sb.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3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err="1" smtClean="0"/>
              <a:t>StringBuffer</a:t>
            </a:r>
            <a:r>
              <a:rPr lang="en-US" sz="2800" dirty="0" smtClean="0"/>
              <a:t> append(x) :Updates </a:t>
            </a:r>
            <a:r>
              <a:rPr lang="en-US" sz="2800" dirty="0"/>
              <a:t>the value of the object that invoked the method. The method takes </a:t>
            </a:r>
            <a:r>
              <a:rPr lang="en-US" sz="2800" dirty="0" err="1"/>
              <a:t>boolean</a:t>
            </a:r>
            <a:r>
              <a:rPr lang="en-US" sz="2800" dirty="0"/>
              <a:t>, char, </a:t>
            </a:r>
            <a:r>
              <a:rPr lang="en-US" sz="2800" dirty="0" err="1"/>
              <a:t>int</a:t>
            </a:r>
            <a:r>
              <a:rPr lang="en-US" sz="2800" dirty="0"/>
              <a:t>, long, Strings, etc.</a:t>
            </a:r>
          </a:p>
          <a:p>
            <a:r>
              <a:rPr lang="en-US" sz="2800" dirty="0" err="1"/>
              <a:t>StringBuffer</a:t>
            </a:r>
            <a:r>
              <a:rPr lang="en-US" sz="2800" dirty="0"/>
              <a:t> </a:t>
            </a:r>
            <a:r>
              <a:rPr lang="en-US" sz="2800" dirty="0" err="1"/>
              <a:t>sb</a:t>
            </a:r>
            <a:r>
              <a:rPr lang="en-US" sz="2800" dirty="0"/>
              <a:t> = new </a:t>
            </a:r>
            <a:r>
              <a:rPr lang="en-US" sz="2800" dirty="0" err="1"/>
              <a:t>StringBuffer</a:t>
            </a:r>
            <a:r>
              <a:rPr lang="en-US" sz="2800" dirty="0"/>
              <a:t>("Test"); </a:t>
            </a:r>
            <a:endParaRPr lang="en-US" sz="2800" dirty="0" smtClean="0"/>
          </a:p>
          <a:p>
            <a:r>
              <a:rPr lang="en-US" sz="2800" dirty="0" err="1" smtClean="0"/>
              <a:t>sb.append</a:t>
            </a:r>
            <a:r>
              <a:rPr lang="en-US" sz="2800" dirty="0"/>
              <a:t>(" String Buffer</a:t>
            </a:r>
            <a:r>
              <a:rPr lang="en-US" sz="2800" dirty="0" smtClean="0"/>
              <a:t>");--- String </a:t>
            </a:r>
            <a:r>
              <a:rPr lang="en-US" sz="2800" dirty="0" err="1" smtClean="0"/>
              <a:t>BufferTest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StringBuffer</a:t>
            </a:r>
            <a:r>
              <a:rPr lang="en-US" sz="2800" dirty="0" smtClean="0"/>
              <a:t> insert(</a:t>
            </a:r>
            <a:r>
              <a:rPr lang="en-US" sz="2800" dirty="0" err="1" smtClean="0"/>
              <a:t>int</a:t>
            </a:r>
            <a:r>
              <a:rPr lang="en-US" sz="2800" dirty="0" smtClean="0"/>
              <a:t>  i, 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his method inserts the data into a substring of this </a:t>
            </a:r>
            <a:r>
              <a:rPr lang="en-US" sz="2800" dirty="0" err="1"/>
              <a:t>StringBuffer</a:t>
            </a:r>
            <a:r>
              <a:rPr lang="en-US" sz="2800" dirty="0"/>
              <a:t>. We should specify the offset value (integer type) </a:t>
            </a:r>
            <a:r>
              <a:rPr lang="en-US" sz="2800" dirty="0" smtClean="0"/>
              <a:t>o</a:t>
            </a:r>
          </a:p>
          <a:p>
            <a:pPr marL="0" indent="0">
              <a:buNone/>
            </a:pPr>
            <a:r>
              <a:rPr lang="en-US" sz="2800" dirty="0" err="1"/>
              <a:t>StringBuffer</a:t>
            </a:r>
            <a:r>
              <a:rPr lang="en-US" sz="2800" dirty="0"/>
              <a:t> </a:t>
            </a:r>
            <a:r>
              <a:rPr lang="en-US" sz="2800" dirty="0" err="1"/>
              <a:t>sb</a:t>
            </a:r>
            <a:r>
              <a:rPr lang="en-US" sz="2800" dirty="0"/>
              <a:t> = new </a:t>
            </a:r>
            <a:r>
              <a:rPr lang="en-US" sz="2800" dirty="0" err="1"/>
              <a:t>StringBuffer</a:t>
            </a:r>
            <a:r>
              <a:rPr lang="en-US" sz="2800" dirty="0" smtClean="0"/>
              <a:t>(“Intelligent Person"); </a:t>
            </a:r>
            <a:r>
              <a:rPr lang="en-US" sz="2800" dirty="0" err="1" smtClean="0"/>
              <a:t>sb.insert</a:t>
            </a:r>
            <a:r>
              <a:rPr lang="en-US" sz="2800" dirty="0" smtClean="0"/>
              <a:t>(11, “young");</a:t>
            </a:r>
          </a:p>
          <a:p>
            <a:pPr marL="0" indent="0">
              <a:buNone/>
            </a:pPr>
            <a:r>
              <a:rPr lang="en-US" sz="2800" dirty="0" err="1" smtClean="0"/>
              <a:t>Intelligentyoung</a:t>
            </a:r>
            <a:r>
              <a:rPr lang="en-US" sz="2800" dirty="0" smtClean="0"/>
              <a:t> Person.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 smtClean="0"/>
              <a:t>StringBuffer</a:t>
            </a:r>
            <a:r>
              <a:rPr lang="en-US" sz="2800" dirty="0" smtClean="0"/>
              <a:t> delete(</a:t>
            </a:r>
            <a:r>
              <a:rPr lang="en-US" sz="2800" dirty="0" err="1" smtClean="0"/>
              <a:t>int</a:t>
            </a:r>
            <a:r>
              <a:rPr lang="en-US" sz="2800" dirty="0" smtClean="0"/>
              <a:t> start, </a:t>
            </a:r>
            <a:r>
              <a:rPr lang="en-US" sz="2800" dirty="0" err="1" smtClean="0"/>
              <a:t>int</a:t>
            </a:r>
            <a:r>
              <a:rPr lang="en-US" sz="2800" dirty="0" smtClean="0"/>
              <a:t> end)– this removes the characters from start position to end-1 position. </a:t>
            </a:r>
          </a:p>
          <a:p>
            <a:r>
              <a:rPr lang="en-US" sz="2800" dirty="0" err="1"/>
              <a:t>StringBuffer</a:t>
            </a:r>
            <a:r>
              <a:rPr lang="en-US" sz="2800" dirty="0"/>
              <a:t> </a:t>
            </a:r>
            <a:r>
              <a:rPr lang="en-US" sz="2800" dirty="0" err="1"/>
              <a:t>sb</a:t>
            </a:r>
            <a:r>
              <a:rPr lang="en-US" sz="2800" dirty="0"/>
              <a:t> = new </a:t>
            </a:r>
            <a:r>
              <a:rPr lang="en-US" sz="2800" dirty="0" err="1"/>
              <a:t>StringBuffer</a:t>
            </a:r>
            <a:r>
              <a:rPr lang="en-US" sz="2800" dirty="0" smtClean="0"/>
              <a:t>(“University"); </a:t>
            </a:r>
          </a:p>
          <a:p>
            <a:r>
              <a:rPr lang="en-US" sz="2800" dirty="0" err="1" smtClean="0"/>
              <a:t>sb.delete</a:t>
            </a:r>
            <a:r>
              <a:rPr lang="en-US" sz="2800" dirty="0" smtClean="0"/>
              <a:t>(0, 3);---- </a:t>
            </a:r>
            <a:r>
              <a:rPr lang="en-US" sz="2800" dirty="0" err="1" smtClean="0"/>
              <a:t>versity</a:t>
            </a:r>
            <a:r>
              <a:rPr lang="en-US" sz="2800" dirty="0" smtClean="0"/>
              <a:t>// it displays.</a:t>
            </a:r>
          </a:p>
          <a:p>
            <a:endParaRPr lang="en-US" sz="2800" dirty="0"/>
          </a:p>
          <a:p>
            <a:r>
              <a:rPr lang="en-US" sz="2800" dirty="0" err="1" smtClean="0"/>
              <a:t>StringBuffer</a:t>
            </a:r>
            <a:r>
              <a:rPr lang="en-US" sz="2800" dirty="0" smtClean="0"/>
              <a:t> reverse()– reverse of a string</a:t>
            </a:r>
          </a:p>
          <a:p>
            <a:endParaRPr lang="en-US" sz="2800" dirty="0"/>
          </a:p>
          <a:p>
            <a:r>
              <a:rPr lang="en-US" sz="2800" dirty="0" smtClean="0"/>
              <a:t>String 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--- </a:t>
            </a:r>
            <a:r>
              <a:rPr lang="en-US" sz="2800" dirty="0"/>
              <a:t>Converts to a string representing the data in this string buffer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Length()- returns the number of character.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indexOf</a:t>
            </a:r>
            <a:r>
              <a:rPr lang="en-US" sz="2800" dirty="0" smtClean="0"/>
              <a:t>(String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) This returns the occurrence of substring str.</a:t>
            </a:r>
          </a:p>
          <a:p>
            <a:r>
              <a:rPr lang="en-US" sz="2800" dirty="0" err="1"/>
              <a:t>StringBuffer</a:t>
            </a:r>
            <a:r>
              <a:rPr lang="en-US" sz="2800" dirty="0"/>
              <a:t> </a:t>
            </a:r>
            <a:r>
              <a:rPr lang="en-US" sz="2800" dirty="0" err="1"/>
              <a:t>sb</a:t>
            </a:r>
            <a:r>
              <a:rPr lang="en-US" sz="2800" dirty="0"/>
              <a:t> = new </a:t>
            </a:r>
            <a:r>
              <a:rPr lang="en-US" sz="2800" dirty="0" err="1"/>
              <a:t>StringBuffer</a:t>
            </a:r>
            <a:r>
              <a:rPr lang="en-US" sz="2800" dirty="0" smtClean="0"/>
              <a:t>(“This is a book");</a:t>
            </a:r>
          </a:p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n = </a:t>
            </a:r>
            <a:r>
              <a:rPr lang="en-US" sz="2800" dirty="0" err="1" smtClean="0"/>
              <a:t>indexOf</a:t>
            </a:r>
            <a:r>
              <a:rPr lang="en-US" sz="2800" dirty="0" smtClean="0"/>
              <a:t>(“is”)</a:t>
            </a:r>
          </a:p>
          <a:p>
            <a:r>
              <a:rPr lang="en-US" sz="2800" dirty="0" smtClean="0"/>
              <a:t>2 and 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postiions the occurrences of “is“ ---- it give the first </a:t>
            </a:r>
            <a:r>
              <a:rPr lang="en-US" sz="2800" dirty="0" err="1" smtClean="0"/>
              <a:t>occurance</a:t>
            </a:r>
            <a:r>
              <a:rPr lang="en-US" sz="2800" dirty="0" smtClean="0"/>
              <a:t> position 2th. 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02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 smtClean="0"/>
              <a:t>lastIndexOf</a:t>
            </a:r>
            <a:r>
              <a:rPr lang="en-US" sz="2800" dirty="0" smtClean="0"/>
              <a:t>(String </a:t>
            </a:r>
            <a:r>
              <a:rPr lang="en-US" sz="2800" dirty="0" err="1"/>
              <a:t>str</a:t>
            </a:r>
            <a:r>
              <a:rPr lang="en-US" sz="2800" dirty="0"/>
              <a:t>) This returns the first occurrence of substring str.</a:t>
            </a:r>
          </a:p>
          <a:p>
            <a:r>
              <a:rPr lang="en-US" sz="2800" dirty="0" err="1"/>
              <a:t>StringBuffer</a:t>
            </a:r>
            <a:r>
              <a:rPr lang="en-US" sz="2800" dirty="0"/>
              <a:t> </a:t>
            </a:r>
            <a:r>
              <a:rPr lang="en-US" sz="2800" dirty="0" err="1"/>
              <a:t>sb</a:t>
            </a:r>
            <a:r>
              <a:rPr lang="en-US" sz="2800" dirty="0"/>
              <a:t> = new </a:t>
            </a:r>
            <a:r>
              <a:rPr lang="en-US" sz="2800" dirty="0" err="1"/>
              <a:t>StringBuffer</a:t>
            </a:r>
            <a:r>
              <a:rPr lang="en-US" sz="2800" dirty="0"/>
              <a:t>(“This is a book");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n = </a:t>
            </a:r>
            <a:r>
              <a:rPr lang="en-US" sz="2800" dirty="0" err="1" smtClean="0"/>
              <a:t>lastIndexOf</a:t>
            </a:r>
            <a:r>
              <a:rPr lang="en-US" sz="2800" dirty="0"/>
              <a:t>(“is”)</a:t>
            </a:r>
          </a:p>
          <a:p>
            <a:r>
              <a:rPr lang="en-US" sz="2800" dirty="0"/>
              <a:t>2 and 5</a:t>
            </a:r>
            <a:r>
              <a:rPr lang="en-US" sz="2800" baseline="30000" dirty="0"/>
              <a:t>th</a:t>
            </a:r>
            <a:r>
              <a:rPr lang="en-US" sz="2800" dirty="0"/>
              <a:t>postiions the occurrences of “is“ ---- it give </a:t>
            </a:r>
            <a:r>
              <a:rPr lang="en-US" sz="2800" dirty="0" smtClean="0"/>
              <a:t>last </a:t>
            </a:r>
            <a:r>
              <a:rPr lang="en-US" sz="2800" dirty="0" err="1" smtClean="0"/>
              <a:t>occurance</a:t>
            </a:r>
            <a:r>
              <a:rPr lang="en-US" sz="2800" dirty="0" smtClean="0"/>
              <a:t> 5</a:t>
            </a:r>
            <a:r>
              <a:rPr lang="en-US" sz="2800" baseline="30000" dirty="0" smtClean="0"/>
              <a:t>th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StringBuffer</a:t>
            </a:r>
            <a:r>
              <a:rPr lang="en-US" sz="2800" dirty="0" smtClean="0"/>
              <a:t> replace(</a:t>
            </a:r>
            <a:r>
              <a:rPr lang="en-US" sz="2800" dirty="0" err="1" smtClean="0"/>
              <a:t>int</a:t>
            </a:r>
            <a:r>
              <a:rPr lang="en-US" sz="2800" dirty="0" smtClean="0"/>
              <a:t> i , </a:t>
            </a:r>
            <a:r>
              <a:rPr lang="en-US" sz="2800" dirty="0" err="1" smtClean="0"/>
              <a:t>int</a:t>
            </a:r>
            <a:r>
              <a:rPr lang="en-US" sz="2800" dirty="0" smtClean="0"/>
              <a:t> j, 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) : This replaces the character from i to j-1, by the string str.</a:t>
            </a:r>
          </a:p>
          <a:p>
            <a:r>
              <a:rPr lang="en-US" sz="2800" dirty="0" err="1"/>
              <a:t>StringBuffer</a:t>
            </a:r>
            <a:r>
              <a:rPr lang="en-US" sz="2800" dirty="0"/>
              <a:t> </a:t>
            </a:r>
            <a:r>
              <a:rPr lang="en-US" sz="2800" dirty="0" err="1"/>
              <a:t>sb</a:t>
            </a:r>
            <a:r>
              <a:rPr lang="en-US" sz="2800" dirty="0"/>
              <a:t> = new </a:t>
            </a:r>
            <a:r>
              <a:rPr lang="en-US" sz="2800" dirty="0" err="1"/>
              <a:t>StringBuffer</a:t>
            </a:r>
            <a:r>
              <a:rPr lang="en-US" sz="2800" dirty="0" smtClean="0"/>
              <a:t>(“High cost");</a:t>
            </a:r>
          </a:p>
          <a:p>
            <a:r>
              <a:rPr lang="en-US" sz="2800" dirty="0" err="1" smtClean="0"/>
              <a:t>Sb.replace</a:t>
            </a:r>
            <a:r>
              <a:rPr lang="en-US" sz="2800" dirty="0" smtClean="0"/>
              <a:t>(0,4,”Low”);---// Low cost</a:t>
            </a:r>
          </a:p>
          <a:p>
            <a:r>
              <a:rPr lang="en-US" sz="2800" dirty="0">
                <a:hlinkClick r:id="rId2"/>
              </a:rPr>
              <a:t>https://www.tutorialspoint.com/java/java_string_buffer.htm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2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package com.strings.in;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java.io.BufferedReader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java.io.InputStreamReader</a:t>
            </a:r>
            <a:r>
              <a:rPr lang="en-US" dirty="0"/>
              <a:t>;</a:t>
            </a:r>
          </a:p>
          <a:p>
            <a:r>
              <a:rPr lang="en-US" dirty="0"/>
              <a:t>import java.io.*;</a:t>
            </a:r>
          </a:p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StringBuffer_FullName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		// TODO Auto-generated method stub</a:t>
            </a:r>
          </a:p>
          <a:p>
            <a:r>
              <a:rPr lang="en-US" dirty="0"/>
              <a:t>		</a:t>
            </a:r>
            <a:r>
              <a:rPr lang="en-US" dirty="0" err="1"/>
              <a:t>InputStreamReader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InputStreamReader</a:t>
            </a:r>
            <a:r>
              <a:rPr lang="en-US" dirty="0"/>
              <a:t>(System.in);</a:t>
            </a:r>
          </a:p>
          <a:p>
            <a:r>
              <a:rPr lang="en-US" dirty="0"/>
              <a:t>		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r>
              <a:rPr lang="en-US" dirty="0"/>
              <a:t>		// accept surname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("Enter surname : ");</a:t>
            </a:r>
          </a:p>
          <a:p>
            <a:r>
              <a:rPr lang="en-US" dirty="0"/>
              <a:t>		String </a:t>
            </a:r>
            <a:r>
              <a:rPr lang="en-US" dirty="0" err="1"/>
              <a:t>sur</a:t>
            </a:r>
            <a:r>
              <a:rPr lang="en-US" dirty="0"/>
              <a:t> 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("Enter Middle : ");</a:t>
            </a:r>
          </a:p>
          <a:p>
            <a:r>
              <a:rPr lang="en-US" dirty="0"/>
              <a:t>		String mid 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("Enter </a:t>
            </a:r>
            <a:r>
              <a:rPr lang="en-US" dirty="0" err="1"/>
              <a:t>lastname</a:t>
            </a:r>
            <a:r>
              <a:rPr lang="en-US" dirty="0"/>
              <a:t> : ");</a:t>
            </a:r>
          </a:p>
          <a:p>
            <a:r>
              <a:rPr lang="en-US" dirty="0"/>
              <a:t>		String last = </a:t>
            </a:r>
            <a:r>
              <a:rPr lang="en-US" dirty="0" err="1"/>
              <a:t>br.readLine</a:t>
            </a:r>
            <a:r>
              <a:rPr lang="en-US" dirty="0"/>
              <a:t>();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en-US" dirty="0" err="1"/>
              <a:t>sb</a:t>
            </a:r>
            <a:r>
              <a:rPr lang="en-US" dirty="0"/>
              <a:t> = new </a:t>
            </a:r>
            <a:r>
              <a:rPr lang="en-US" dirty="0" err="1"/>
              <a:t>StringBuffer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sb.append</a:t>
            </a:r>
            <a:r>
              <a:rPr lang="en-US" dirty="0"/>
              <a:t>(</a:t>
            </a:r>
            <a:r>
              <a:rPr lang="en-US" dirty="0" err="1"/>
              <a:t>sur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sb.append</a:t>
            </a:r>
            <a:r>
              <a:rPr lang="en-US" dirty="0"/>
              <a:t>(last);</a:t>
            </a:r>
          </a:p>
          <a:p>
            <a:r>
              <a:rPr lang="en-US" dirty="0"/>
              <a:t>		// Till now appended name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("Name : "+</a:t>
            </a:r>
            <a:r>
              <a:rPr lang="en-US" dirty="0" err="1"/>
              <a:t>sb</a:t>
            </a:r>
            <a:r>
              <a:rPr lang="en-US" dirty="0"/>
              <a:t>);</a:t>
            </a:r>
          </a:p>
          <a:p>
            <a:r>
              <a:rPr lang="en-US" dirty="0"/>
              <a:t>		//insert middle name in the string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sur.length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sb.insert</a:t>
            </a:r>
            <a:r>
              <a:rPr lang="en-US" dirty="0"/>
              <a:t>(n, mid);</a:t>
            </a:r>
          </a:p>
          <a:p>
            <a:r>
              <a:rPr lang="en-US" dirty="0"/>
              <a:t>		//display full name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("Full Name : "+</a:t>
            </a:r>
            <a:r>
              <a:rPr lang="en-US" dirty="0" err="1"/>
              <a:t>sb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String S = </a:t>
            </a:r>
            <a:r>
              <a:rPr lang="en-US" dirty="0" err="1"/>
              <a:t>sb.toString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("Converted into String"+</a:t>
            </a:r>
            <a:r>
              <a:rPr lang="en-US" dirty="0" err="1"/>
              <a:t>sb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2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1056</Words>
  <Application>Microsoft Office PowerPoint</Application>
  <PresentationFormat>On-screen Show (4:3)</PresentationFormat>
  <Paragraphs>185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String Buffer and String Builder </vt:lpstr>
      <vt:lpstr>String Buffer</vt:lpstr>
      <vt:lpstr>Interview Questions</vt:lpstr>
      <vt:lpstr>Creating StringBuffer Objects</vt:lpstr>
      <vt:lpstr> </vt:lpstr>
      <vt:lpstr>StringBuffer class methods</vt:lpstr>
      <vt:lpstr> </vt:lpstr>
      <vt:lpstr> </vt:lpstr>
      <vt:lpstr>Sample program</vt:lpstr>
      <vt:lpstr>Splitting a string with out string tokenizer</vt:lpstr>
      <vt:lpstr>Palindrome</vt:lpstr>
      <vt:lpstr>StringBuilder</vt:lpstr>
      <vt:lpstr> </vt:lpstr>
      <vt:lpstr>Synchronization </vt:lpstr>
      <vt:lpstr> </vt:lpstr>
      <vt:lpstr>Interview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30</cp:revision>
  <dcterms:created xsi:type="dcterms:W3CDTF">2020-05-15T13:28:46Z</dcterms:created>
  <dcterms:modified xsi:type="dcterms:W3CDTF">2020-05-18T04:08:13Z</dcterms:modified>
</cp:coreProperties>
</file>