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3" r:id="rId19"/>
    <p:sldId id="272"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253" y="-101"/>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F76936-470F-4041-8224-EF69156EA4C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229732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76936-470F-4041-8224-EF69156EA4C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3679525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76936-470F-4041-8224-EF69156EA4C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180664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76936-470F-4041-8224-EF69156EA4C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343407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76936-470F-4041-8224-EF69156EA4C3}"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222642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F76936-470F-4041-8224-EF69156EA4C3}"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141985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6936-470F-4041-8224-EF69156EA4C3}" type="datetimeFigureOut">
              <a:rPr lang="en-US" smtClean="0"/>
              <a:pPr/>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406521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F76936-470F-4041-8224-EF69156EA4C3}" type="datetimeFigureOut">
              <a:rPr lang="en-US" smtClean="0"/>
              <a:pPr/>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346209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76936-470F-4041-8224-EF69156EA4C3}" type="datetimeFigureOut">
              <a:rPr lang="en-US" smtClean="0"/>
              <a:pPr/>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153296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76936-470F-4041-8224-EF69156EA4C3}"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94403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76936-470F-4041-8224-EF69156EA4C3}"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167008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76936-470F-4041-8224-EF69156EA4C3}" type="datetimeFigureOut">
              <a:rPr lang="en-US" smtClean="0"/>
              <a:pPr/>
              <a:t>9/28/2022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B5252-4814-4079-9E01-3046775AE50E}" type="slidenum">
              <a:rPr lang="en-US" smtClean="0"/>
              <a:pPr/>
              <a:t>‹#›</a:t>
            </a:fld>
            <a:endParaRPr lang="en-US"/>
          </a:p>
        </p:txBody>
      </p:sp>
    </p:spTree>
    <p:extLst>
      <p:ext uri="{BB962C8B-B14F-4D97-AF65-F5344CB8AC3E}">
        <p14:creationId xmlns="" xmlns:p14="http://schemas.microsoft.com/office/powerpoint/2010/main" val="120478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oftwaretestinghelp.com/listiterator-interface-in-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Collection framework</a:t>
            </a:r>
            <a:endParaRPr lang="en-US" dirty="0"/>
          </a:p>
        </p:txBody>
      </p:sp>
      <p:sp>
        <p:nvSpPr>
          <p:cNvPr id="3" name="Subtitle 2"/>
          <p:cNvSpPr>
            <a:spLocks noGrp="1"/>
          </p:cNvSpPr>
          <p:nvPr>
            <p:ph type="subTitle" idx="1"/>
          </p:nvPr>
        </p:nvSpPr>
        <p:spPr/>
        <p:txBody>
          <a:bodyPr/>
          <a:lstStyle/>
          <a:p>
            <a:r>
              <a:rPr lang="en-US" smtClean="0"/>
              <a:t>In java </a:t>
            </a:r>
            <a:endParaRPr lang="en-US"/>
          </a:p>
        </p:txBody>
      </p:sp>
    </p:spTree>
    <p:extLst>
      <p:ext uri="{BB962C8B-B14F-4D97-AF65-F5344CB8AC3E}">
        <p14:creationId xmlns="" xmlns:p14="http://schemas.microsoft.com/office/powerpoint/2010/main" val="2922079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a:bodyPr>
          <a:lstStyle/>
          <a:p>
            <a:r>
              <a:rPr lang="en-US" sz="2800" b="1" u="sng" dirty="0" smtClean="0"/>
              <a:t>Interview questions:</a:t>
            </a:r>
          </a:p>
          <a:p>
            <a:r>
              <a:rPr lang="en-US" sz="2800" dirty="0" smtClean="0"/>
              <a:t>Can you store primitive data type into a collections?</a:t>
            </a:r>
          </a:p>
          <a:p>
            <a:r>
              <a:rPr lang="en-US" sz="2800" dirty="0" smtClean="0"/>
              <a:t>No, collections stores only objects.</a:t>
            </a:r>
          </a:p>
          <a:p>
            <a:endParaRPr lang="en-US" sz="2800" dirty="0" smtClean="0"/>
          </a:p>
          <a:p>
            <a:r>
              <a:rPr lang="en-US" sz="2800" b="1" u="sng" dirty="0" smtClean="0"/>
              <a:t>Retrieving Elements from collections:</a:t>
            </a:r>
          </a:p>
          <a:p>
            <a:r>
              <a:rPr lang="en-US" sz="2800" dirty="0" smtClean="0"/>
              <a:t>Following  are the 4 ways to retrieve an element from a collection object.</a:t>
            </a:r>
          </a:p>
          <a:p>
            <a:r>
              <a:rPr lang="en-US" sz="2800" dirty="0" smtClean="0"/>
              <a:t>Using for-each loop</a:t>
            </a:r>
          </a:p>
          <a:p>
            <a:r>
              <a:rPr lang="en-US" sz="2800" dirty="0" smtClean="0"/>
              <a:t>Using Iterator Interface.</a:t>
            </a:r>
          </a:p>
          <a:p>
            <a:r>
              <a:rPr lang="en-US" sz="2800" dirty="0" smtClean="0"/>
              <a:t>Using ListIterator Interface</a:t>
            </a:r>
          </a:p>
          <a:p>
            <a:r>
              <a:rPr lang="en-US" sz="2800" dirty="0" smtClean="0"/>
              <a:t>Using Enumeration interface</a:t>
            </a:r>
            <a:endParaRPr lang="en-US" sz="2800" dirty="0"/>
          </a:p>
        </p:txBody>
      </p:sp>
    </p:spTree>
    <p:extLst>
      <p:ext uri="{BB962C8B-B14F-4D97-AF65-F5344CB8AC3E}">
        <p14:creationId xmlns="" xmlns:p14="http://schemas.microsoft.com/office/powerpoint/2010/main" val="4127971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sz="2800" dirty="0"/>
              <a:t> </a:t>
            </a:r>
            <a:r>
              <a:rPr lang="en-US" sz="2800" b="1" u="sng" dirty="0" smtClean="0"/>
              <a:t>for-each loop:</a:t>
            </a:r>
          </a:p>
          <a:p>
            <a:r>
              <a:rPr lang="en-US" sz="2800" dirty="0" smtClean="0"/>
              <a:t>Is like a for loop which repeatedly executes a group of elements for each statements for each element of the collections.</a:t>
            </a:r>
          </a:p>
          <a:p>
            <a:r>
              <a:rPr lang="en-US" sz="2800" dirty="0" smtClean="0"/>
              <a:t>The format is </a:t>
            </a:r>
          </a:p>
          <a:p>
            <a:r>
              <a:rPr lang="en-US" sz="2800" dirty="0" smtClean="0"/>
              <a:t>Collection objects has n elements and loop repeats n times.</a:t>
            </a:r>
          </a:p>
          <a:p>
            <a:r>
              <a:rPr lang="en-US" sz="2800" b="1" u="sng" dirty="0" smtClean="0"/>
              <a:t>Iterator Interface:</a:t>
            </a:r>
          </a:p>
          <a:p>
            <a:r>
              <a:rPr lang="en-US" sz="2800" dirty="0" smtClean="0"/>
              <a:t>It contains methods to retrieve the elements one by one from collection object.</a:t>
            </a:r>
          </a:p>
          <a:p>
            <a:r>
              <a:rPr lang="en-US" sz="2800" b="1" u="sng" dirty="0" err="1"/>
              <a:t>boolean</a:t>
            </a:r>
            <a:r>
              <a:rPr lang="en-US" sz="2800" b="1" u="sng" dirty="0"/>
              <a:t> </a:t>
            </a:r>
            <a:r>
              <a:rPr lang="en-US" sz="2800" b="1" u="sng" dirty="0" err="1"/>
              <a:t>hasNext</a:t>
            </a:r>
            <a:r>
              <a:rPr lang="en-US" sz="2800" b="1" u="sng" dirty="0" smtClean="0"/>
              <a:t>(): </a:t>
            </a:r>
            <a:r>
              <a:rPr lang="en-US" sz="2800" dirty="0" smtClean="0"/>
              <a:t>Returns</a:t>
            </a:r>
            <a:r>
              <a:rPr lang="en-US" sz="2800" dirty="0"/>
              <a:t> true if the iteration has more elements. </a:t>
            </a:r>
            <a:endParaRPr lang="en-US" sz="2800" dirty="0" smtClean="0"/>
          </a:p>
          <a:p>
            <a:r>
              <a:rPr lang="en-US" sz="2800" smtClean="0"/>
              <a:t> </a:t>
            </a:r>
            <a:r>
              <a:rPr lang="en-US" sz="2800" b="1" u="sng" smtClean="0"/>
              <a:t>Object </a:t>
            </a:r>
            <a:r>
              <a:rPr lang="en-US" sz="2800" b="1" u="sng" dirty="0" smtClean="0"/>
              <a:t>next():</a:t>
            </a:r>
            <a:r>
              <a:rPr lang="en-US" sz="2800" dirty="0"/>
              <a:t>Returns the next element in the </a:t>
            </a:r>
            <a:r>
              <a:rPr lang="en-US" sz="2800" dirty="0" smtClean="0"/>
              <a:t>iteration</a:t>
            </a:r>
          </a:p>
          <a:p>
            <a:r>
              <a:rPr lang="en-US" sz="2800" dirty="0"/>
              <a:t> </a:t>
            </a:r>
            <a:r>
              <a:rPr lang="en-US" sz="2800" b="1" u="sng" dirty="0" smtClean="0"/>
              <a:t>void remove(): </a:t>
            </a:r>
            <a:r>
              <a:rPr lang="en-US" sz="2800" dirty="0"/>
              <a:t>Removes from the </a:t>
            </a:r>
            <a:r>
              <a:rPr lang="en-US" sz="2800" dirty="0" smtClean="0"/>
              <a:t>collection </a:t>
            </a:r>
            <a:r>
              <a:rPr lang="en-US" sz="2800" dirty="0"/>
              <a:t>the last element returned by this </a:t>
            </a:r>
            <a:r>
              <a:rPr lang="en-US" sz="2800" dirty="0" smtClean="0"/>
              <a:t>iterator.</a:t>
            </a:r>
          </a:p>
          <a:p>
            <a:endParaRPr lang="en-US" sz="2800" dirty="0" smtClean="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33800" y="1219200"/>
            <a:ext cx="3886200" cy="781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11093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85000" lnSpcReduction="10000"/>
          </a:bodyPr>
          <a:lstStyle/>
          <a:p>
            <a:r>
              <a:rPr lang="en-US" b="1" u="sng" dirty="0" smtClean="0"/>
              <a:t>ListIterator Interface:</a:t>
            </a:r>
          </a:p>
          <a:p>
            <a:r>
              <a:rPr lang="en-US" dirty="0" smtClean="0"/>
              <a:t>Contains methods to retrieve elements from collection object.</a:t>
            </a:r>
            <a:r>
              <a:rPr lang="en-US" dirty="0"/>
              <a:t> </a:t>
            </a:r>
            <a:r>
              <a:rPr lang="en-US" dirty="0" smtClean="0"/>
              <a:t>It is </a:t>
            </a:r>
            <a:r>
              <a:rPr lang="en-US" dirty="0"/>
              <a:t>a bi-directional Iterator and it supports forward as well as backward direction iterators</a:t>
            </a:r>
            <a:r>
              <a:rPr lang="en-US" dirty="0" smtClean="0"/>
              <a:t>.</a:t>
            </a:r>
          </a:p>
          <a:p>
            <a:r>
              <a:rPr lang="en-US" dirty="0" smtClean="0"/>
              <a:t>Important methods:</a:t>
            </a:r>
          </a:p>
          <a:p>
            <a:r>
              <a:rPr lang="en-US" b="1" u="sng" dirty="0" err="1"/>
              <a:t>boolean</a:t>
            </a:r>
            <a:r>
              <a:rPr lang="en-US" b="1" u="sng" dirty="0"/>
              <a:t> </a:t>
            </a:r>
            <a:r>
              <a:rPr lang="en-US" b="1" u="sng" dirty="0" err="1"/>
              <a:t>hasNext</a:t>
            </a:r>
            <a:r>
              <a:rPr lang="en-US" b="1" u="sng" dirty="0" smtClean="0"/>
              <a:t>() </a:t>
            </a:r>
            <a:r>
              <a:rPr lang="en-US" dirty="0" smtClean="0"/>
              <a:t>:</a:t>
            </a:r>
            <a:r>
              <a:rPr lang="en-US" dirty="0" err="1" smtClean="0"/>
              <a:t>Retuns</a:t>
            </a:r>
            <a:r>
              <a:rPr lang="en-US" dirty="0" smtClean="0"/>
              <a:t> true if </a:t>
            </a:r>
            <a:r>
              <a:rPr lang="en-US" dirty="0" err="1"/>
              <a:t>listIterator</a:t>
            </a:r>
            <a:r>
              <a:rPr lang="en-US" dirty="0"/>
              <a:t> has more elements to traverse in forward direction</a:t>
            </a:r>
            <a:r>
              <a:rPr lang="en-US" dirty="0" smtClean="0"/>
              <a:t>.</a:t>
            </a:r>
          </a:p>
          <a:p>
            <a:r>
              <a:rPr lang="en-US" b="1" u="sng" dirty="0" smtClean="0"/>
              <a:t>Element next() </a:t>
            </a:r>
            <a:r>
              <a:rPr lang="en-US" dirty="0" smtClean="0"/>
              <a:t>: </a:t>
            </a:r>
            <a:r>
              <a:rPr lang="en-US" dirty="0"/>
              <a:t>Returns the next element in the list</a:t>
            </a:r>
            <a:r>
              <a:rPr lang="en-US" dirty="0" smtClean="0"/>
              <a:t>.</a:t>
            </a:r>
          </a:p>
          <a:p>
            <a:r>
              <a:rPr lang="en-US" b="1" u="sng" dirty="0" err="1"/>
              <a:t>boolean</a:t>
            </a:r>
            <a:r>
              <a:rPr lang="en-US" b="1" u="sng" dirty="0"/>
              <a:t> </a:t>
            </a:r>
            <a:r>
              <a:rPr lang="en-US" b="1" u="sng" dirty="0" err="1"/>
              <a:t>hasPrevious</a:t>
            </a:r>
            <a:r>
              <a:rPr lang="en-US" b="1" u="sng" dirty="0" smtClean="0"/>
              <a:t>() </a:t>
            </a:r>
            <a:r>
              <a:rPr lang="en-US" dirty="0" smtClean="0"/>
              <a:t>:</a:t>
            </a:r>
            <a:r>
              <a:rPr lang="en-US" dirty="0"/>
              <a:t>Checks if ListIterator has more elements in the backward/reverse direction</a:t>
            </a:r>
            <a:r>
              <a:rPr lang="en-US" dirty="0" smtClean="0"/>
              <a:t>.</a:t>
            </a:r>
          </a:p>
          <a:p>
            <a:r>
              <a:rPr lang="en-US" b="1" u="sng" dirty="0" smtClean="0"/>
              <a:t>element </a:t>
            </a:r>
            <a:r>
              <a:rPr lang="en-US" b="1" u="sng" dirty="0"/>
              <a:t>previous</a:t>
            </a:r>
            <a:r>
              <a:rPr lang="en-US" b="1" u="sng" dirty="0" smtClean="0"/>
              <a:t>():</a:t>
            </a:r>
            <a:r>
              <a:rPr lang="en-US" dirty="0"/>
              <a:t>Returns the previous element in the </a:t>
            </a:r>
            <a:r>
              <a:rPr lang="en-US" dirty="0" smtClean="0"/>
              <a:t>list.</a:t>
            </a:r>
          </a:p>
          <a:p>
            <a:r>
              <a:rPr lang="en-US" b="1" u="sng" dirty="0"/>
              <a:t>void remove</a:t>
            </a:r>
            <a:r>
              <a:rPr lang="en-US" b="1" u="sng" dirty="0" smtClean="0"/>
              <a:t>():</a:t>
            </a:r>
            <a:r>
              <a:rPr lang="en-US" dirty="0"/>
              <a:t>Removes the last element returned either by next() or previous() method.</a:t>
            </a:r>
          </a:p>
        </p:txBody>
      </p:sp>
    </p:spTree>
    <p:extLst>
      <p:ext uri="{BB962C8B-B14F-4D97-AF65-F5344CB8AC3E}">
        <p14:creationId xmlns="" xmlns:p14="http://schemas.microsoft.com/office/powerpoint/2010/main" val="1128260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sz="2400" b="1" u="sng" dirty="0" smtClean="0"/>
              <a:t>Enumeration Interface </a:t>
            </a:r>
            <a:r>
              <a:rPr lang="en-US" sz="2400" dirty="0" smtClean="0"/>
              <a:t>:</a:t>
            </a:r>
          </a:p>
          <a:p>
            <a:r>
              <a:rPr lang="en-US" sz="2400" dirty="0" smtClean="0"/>
              <a:t>This interface is useful in retrieving the elements like Iterator:</a:t>
            </a:r>
          </a:p>
          <a:p>
            <a:r>
              <a:rPr lang="en-US" sz="2400" dirty="0" smtClean="0"/>
              <a:t>Two methods:</a:t>
            </a:r>
          </a:p>
          <a:p>
            <a:r>
              <a:rPr lang="en-US" sz="2400" dirty="0"/>
              <a:t> </a:t>
            </a:r>
            <a:r>
              <a:rPr lang="en-US" sz="2400" dirty="0" err="1" smtClean="0"/>
              <a:t>boolean</a:t>
            </a:r>
            <a:r>
              <a:rPr lang="en-US" sz="2400" dirty="0" smtClean="0"/>
              <a:t> </a:t>
            </a:r>
            <a:r>
              <a:rPr lang="en-US" sz="2400" dirty="0" err="1" smtClean="0"/>
              <a:t>hasMoreElements</a:t>
            </a:r>
            <a:r>
              <a:rPr lang="en-US" sz="2400" dirty="0" smtClean="0"/>
              <a:t>: This method tests if Enumeration has any more elements or not.</a:t>
            </a:r>
          </a:p>
          <a:p>
            <a:r>
              <a:rPr lang="en-US" sz="2400" dirty="0" smtClean="0"/>
              <a:t>Element </a:t>
            </a:r>
            <a:r>
              <a:rPr lang="en-US" sz="2400" dirty="0" err="1" smtClean="0"/>
              <a:t>nextElement</a:t>
            </a:r>
            <a:r>
              <a:rPr lang="en-US" sz="2400" dirty="0" smtClean="0"/>
              <a:t>(): This returns the next element that is available in Enumeration.</a:t>
            </a:r>
          </a:p>
          <a:p>
            <a:r>
              <a:rPr lang="en-US" sz="2400" b="1" dirty="0" smtClean="0"/>
              <a:t>What is the difference between Iterator and ListIterator:</a:t>
            </a:r>
          </a:p>
          <a:p>
            <a:r>
              <a:rPr lang="en-US" sz="2400" dirty="0" smtClean="0"/>
              <a:t>Both uses to retrieve elements from collections. Iterator can retrieve elements in one(forward) direction. But ListIterator can be forward and reverse also. So we prefer ListIterator.</a:t>
            </a:r>
          </a:p>
          <a:p>
            <a:r>
              <a:rPr lang="en-US" sz="2400" b="1" dirty="0"/>
              <a:t>What is the difference between Iterator and </a:t>
            </a:r>
            <a:r>
              <a:rPr lang="en-US" sz="2400" b="1" dirty="0" smtClean="0"/>
              <a:t>Enumeration:</a:t>
            </a:r>
          </a:p>
          <a:p>
            <a:r>
              <a:rPr lang="en-US" sz="2400" dirty="0" smtClean="0"/>
              <a:t>Both are used to retrieve elements. Iterator has methods are easy to remember and Enumeration methods are difficult to remember. Remove option is there in Iterator and not in Enumeration. So we opt for Iterator.</a:t>
            </a:r>
            <a:endParaRPr lang="en-US" sz="2400" dirty="0"/>
          </a:p>
          <a:p>
            <a:r>
              <a:rPr lang="en-US" sz="2400" dirty="0">
                <a:hlinkClick r:id="rId2"/>
              </a:rPr>
              <a:t>https://www.softwaretestinghelp.com/listiterator-interface-in-java/</a:t>
            </a:r>
            <a:endParaRPr lang="en-US" sz="2400" dirty="0" smtClean="0"/>
          </a:p>
          <a:p>
            <a:endParaRPr lang="en-US" sz="2400" dirty="0"/>
          </a:p>
        </p:txBody>
      </p:sp>
    </p:spTree>
    <p:extLst>
      <p:ext uri="{BB962C8B-B14F-4D97-AF65-F5344CB8AC3E}">
        <p14:creationId xmlns="" xmlns:p14="http://schemas.microsoft.com/office/powerpoint/2010/main" val="2335764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err="1" smtClean="0"/>
              <a:t>HashSet</a:t>
            </a: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r>
              <a:rPr lang="en-US" dirty="0" smtClean="0"/>
              <a:t>A </a:t>
            </a:r>
            <a:r>
              <a:rPr lang="en-US" dirty="0" err="1" smtClean="0"/>
              <a:t>Hashset</a:t>
            </a:r>
            <a:r>
              <a:rPr lang="en-US" dirty="0" smtClean="0"/>
              <a:t> represents set of elements(objects).</a:t>
            </a:r>
          </a:p>
          <a:p>
            <a:r>
              <a:rPr lang="en-US" dirty="0" smtClean="0"/>
              <a:t>It does not guarantee the order of elements.</a:t>
            </a:r>
          </a:p>
          <a:p>
            <a:r>
              <a:rPr lang="en-US" dirty="0" smtClean="0"/>
              <a:t>It also not allows duplicate elements</a:t>
            </a:r>
            <a:endParaRPr lang="en-US" dirty="0"/>
          </a:p>
          <a:p>
            <a:r>
              <a:rPr lang="en-US" dirty="0"/>
              <a:t>Null insertion is possible </a:t>
            </a:r>
          </a:p>
          <a:p>
            <a:r>
              <a:rPr lang="en-US" dirty="0" smtClean="0"/>
              <a:t>Heterogeneous </a:t>
            </a:r>
            <a:r>
              <a:rPr lang="en-US" dirty="0"/>
              <a:t>objects are allowed </a:t>
            </a:r>
          </a:p>
          <a:p>
            <a:r>
              <a:rPr lang="en-US" dirty="0" smtClean="0"/>
              <a:t>The </a:t>
            </a:r>
            <a:r>
              <a:rPr lang="en-US" dirty="0"/>
              <a:t>under laying data structure is </a:t>
            </a:r>
            <a:r>
              <a:rPr lang="en-US" dirty="0" err="1"/>
              <a:t>hashTable</a:t>
            </a:r>
            <a:r>
              <a:rPr lang="en-US" dirty="0"/>
              <a:t>. </a:t>
            </a:r>
          </a:p>
          <a:p>
            <a:r>
              <a:rPr lang="en-US" dirty="0" smtClean="0"/>
              <a:t> </a:t>
            </a:r>
            <a:r>
              <a:rPr lang="en-US" dirty="0"/>
              <a:t>Insertion order is not preserved</a:t>
            </a:r>
            <a:r>
              <a:rPr lang="en-US" dirty="0" smtClean="0"/>
              <a:t>.</a:t>
            </a:r>
          </a:p>
          <a:p>
            <a:r>
              <a:rPr lang="en-US" dirty="0" smtClean="0"/>
              <a:t>We can  write the </a:t>
            </a:r>
            <a:r>
              <a:rPr lang="en-US" dirty="0" err="1" smtClean="0"/>
              <a:t>HashSet</a:t>
            </a:r>
            <a:r>
              <a:rPr lang="en-US" dirty="0" smtClean="0"/>
              <a:t> class as:</a:t>
            </a:r>
          </a:p>
          <a:p>
            <a:r>
              <a:rPr lang="en-US" dirty="0"/>
              <a:t> </a:t>
            </a:r>
            <a:r>
              <a:rPr lang="en-US" dirty="0" smtClean="0"/>
              <a:t>class </a:t>
            </a:r>
            <a:r>
              <a:rPr lang="en-US" dirty="0" err="1" smtClean="0"/>
              <a:t>HashSet</a:t>
            </a:r>
            <a:r>
              <a:rPr lang="en-US" dirty="0" smtClean="0"/>
              <a:t>&lt;T&gt; where T represents the generic type parameters and represents which type of elements it stores.</a:t>
            </a:r>
          </a:p>
          <a:p>
            <a:r>
              <a:rPr lang="en-US" dirty="0" err="1" smtClean="0"/>
              <a:t>HashSet</a:t>
            </a:r>
            <a:r>
              <a:rPr lang="en-US" dirty="0" smtClean="0"/>
              <a:t>&lt;String&gt; </a:t>
            </a:r>
            <a:r>
              <a:rPr lang="en-US" dirty="0" err="1" smtClean="0"/>
              <a:t>hs</a:t>
            </a:r>
            <a:r>
              <a:rPr lang="en-US" dirty="0" smtClean="0"/>
              <a:t> = new </a:t>
            </a:r>
            <a:r>
              <a:rPr lang="en-US" dirty="0" err="1" smtClean="0"/>
              <a:t>HashSet</a:t>
            </a:r>
            <a:r>
              <a:rPr lang="en-US" dirty="0" smtClean="0"/>
              <a:t>&lt;&gt;(); </a:t>
            </a:r>
            <a:endParaRPr lang="en-US" dirty="0"/>
          </a:p>
          <a:p>
            <a:endParaRPr lang="en-US" dirty="0"/>
          </a:p>
        </p:txBody>
      </p:sp>
    </p:spTree>
    <p:extLst>
      <p:ext uri="{BB962C8B-B14F-4D97-AF65-F5344CB8AC3E}">
        <p14:creationId xmlns="" xmlns:p14="http://schemas.microsoft.com/office/powerpoint/2010/main" val="1846317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lnSpcReduction="10000"/>
          </a:bodyPr>
          <a:lstStyle/>
          <a:p>
            <a:r>
              <a:rPr lang="en-US" sz="2400" b="1" u="sng" dirty="0" smtClean="0"/>
              <a:t>Constructors are available</a:t>
            </a:r>
          </a:p>
          <a:p>
            <a:r>
              <a:rPr lang="en-US" sz="2400" dirty="0" err="1" smtClean="0"/>
              <a:t>HashSet</a:t>
            </a:r>
            <a:r>
              <a:rPr lang="en-US" sz="2400" dirty="0" smtClean="0"/>
              <a:t>();</a:t>
            </a:r>
          </a:p>
          <a:p>
            <a:r>
              <a:rPr lang="en-US" sz="2400" dirty="0" err="1" smtClean="0"/>
              <a:t>HashSet</a:t>
            </a:r>
            <a:r>
              <a:rPr lang="en-US" sz="2400" dirty="0" smtClean="0"/>
              <a:t>(</a:t>
            </a:r>
            <a:r>
              <a:rPr lang="en-US" sz="2400" dirty="0" err="1" smtClean="0"/>
              <a:t>int</a:t>
            </a:r>
            <a:r>
              <a:rPr lang="en-US" sz="2400" dirty="0" smtClean="0"/>
              <a:t> capacity);</a:t>
            </a:r>
          </a:p>
          <a:p>
            <a:r>
              <a:rPr lang="en-US" sz="2400" dirty="0" smtClean="0"/>
              <a:t>Here capacity represents how many elements can be stored into the </a:t>
            </a:r>
            <a:r>
              <a:rPr lang="en-US" sz="2400" dirty="0" err="1" smtClean="0"/>
              <a:t>Hashset</a:t>
            </a:r>
            <a:r>
              <a:rPr lang="en-US" sz="2400" dirty="0" smtClean="0"/>
              <a:t> initially. </a:t>
            </a:r>
          </a:p>
          <a:p>
            <a:r>
              <a:rPr lang="en-US" sz="2400" dirty="0" smtClean="0"/>
              <a:t>This  capacity may increase automatically when more number of elements are stored.</a:t>
            </a:r>
          </a:p>
          <a:p>
            <a:r>
              <a:rPr lang="en-US" sz="2400" dirty="0" err="1" smtClean="0"/>
              <a:t>HashSet</a:t>
            </a:r>
            <a:r>
              <a:rPr lang="en-US" sz="2400" dirty="0" smtClean="0"/>
              <a:t>(</a:t>
            </a:r>
            <a:r>
              <a:rPr lang="en-US" sz="2400" dirty="0" err="1" smtClean="0"/>
              <a:t>int</a:t>
            </a:r>
            <a:r>
              <a:rPr lang="en-US" sz="2400" dirty="0" smtClean="0"/>
              <a:t> capacity, float </a:t>
            </a:r>
            <a:r>
              <a:rPr lang="en-US" sz="2400" dirty="0" err="1" smtClean="0"/>
              <a:t>loadfactor</a:t>
            </a:r>
            <a:r>
              <a:rPr lang="en-US" sz="2400" dirty="0" smtClean="0"/>
              <a:t>):</a:t>
            </a:r>
          </a:p>
          <a:p>
            <a:r>
              <a:rPr lang="en-US" sz="2400" dirty="0" err="1" smtClean="0"/>
              <a:t>Loadfactor</a:t>
            </a:r>
            <a:r>
              <a:rPr lang="en-US" sz="2400" dirty="0" smtClean="0"/>
              <a:t> determines the point where the capacity of </a:t>
            </a:r>
            <a:r>
              <a:rPr lang="en-US" sz="2400" dirty="0" err="1" smtClean="0"/>
              <a:t>HashSet</a:t>
            </a:r>
            <a:r>
              <a:rPr lang="en-US" sz="2400" dirty="0" smtClean="0"/>
              <a:t> would be increased internally.</a:t>
            </a:r>
          </a:p>
          <a:p>
            <a:r>
              <a:rPr lang="en-US" sz="2400" dirty="0" smtClean="0"/>
              <a:t>For ex:  The product of </a:t>
            </a:r>
            <a:r>
              <a:rPr lang="en-US" sz="2400" b="1" dirty="0" smtClean="0"/>
              <a:t>capacity</a:t>
            </a:r>
            <a:r>
              <a:rPr lang="en-US" sz="2400" dirty="0" smtClean="0"/>
              <a:t> and </a:t>
            </a:r>
            <a:r>
              <a:rPr lang="en-US" sz="2400" b="1" dirty="0" err="1" smtClean="0"/>
              <a:t>loadfactor</a:t>
            </a:r>
            <a:r>
              <a:rPr lang="en-US" sz="2400" b="1" dirty="0" smtClean="0"/>
              <a:t> is </a:t>
            </a:r>
            <a:r>
              <a:rPr lang="en-US" sz="2400" dirty="0" smtClean="0"/>
              <a:t>101*0.5=50.5</a:t>
            </a:r>
            <a:r>
              <a:rPr lang="en-US" sz="2400" b="1" dirty="0" smtClean="0"/>
              <a:t>. </a:t>
            </a:r>
            <a:r>
              <a:rPr lang="en-US" sz="2400" dirty="0" smtClean="0"/>
              <a:t>This means after storing the 50</a:t>
            </a:r>
            <a:r>
              <a:rPr lang="en-US" sz="2400" baseline="30000" dirty="0" smtClean="0"/>
              <a:t>th</a:t>
            </a:r>
            <a:r>
              <a:rPr lang="en-US" sz="2400" dirty="0" smtClean="0"/>
              <a:t> element into the </a:t>
            </a:r>
            <a:r>
              <a:rPr lang="en-US" sz="2400" dirty="0" err="1" smtClean="0"/>
              <a:t>HashSet</a:t>
            </a:r>
            <a:r>
              <a:rPr lang="en-US" sz="2400" dirty="0" smtClean="0"/>
              <a:t>, its capacity will be internally increased to accommodate more elements. The </a:t>
            </a:r>
            <a:r>
              <a:rPr lang="en-US" sz="2400" b="1" dirty="0" smtClean="0"/>
              <a:t>default</a:t>
            </a:r>
            <a:r>
              <a:rPr lang="en-US" sz="2400" dirty="0" smtClean="0"/>
              <a:t> initial capacity is </a:t>
            </a:r>
            <a:r>
              <a:rPr lang="en-US" sz="2400" b="1" dirty="0" smtClean="0"/>
              <a:t>16</a:t>
            </a:r>
            <a:r>
              <a:rPr lang="en-US" sz="2400" dirty="0" smtClean="0"/>
              <a:t> and the default load factor is </a:t>
            </a:r>
            <a:r>
              <a:rPr lang="en-US" sz="2400" b="1" dirty="0" smtClean="0"/>
              <a:t>0.75</a:t>
            </a:r>
          </a:p>
        </p:txBody>
      </p:sp>
    </p:spTree>
    <p:extLst>
      <p:ext uri="{BB962C8B-B14F-4D97-AF65-F5344CB8AC3E}">
        <p14:creationId xmlns="" xmlns:p14="http://schemas.microsoft.com/office/powerpoint/2010/main" val="217374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smtClean="0"/>
              <a:t>HashSet</a:t>
            </a:r>
            <a:r>
              <a:rPr lang="en-US" b="1" dirty="0" smtClean="0"/>
              <a:t> Class Methods</a:t>
            </a:r>
            <a:endParaRPr lang="en-US" b="1" dirty="0"/>
          </a:p>
        </p:txBody>
      </p:sp>
      <p:sp>
        <p:nvSpPr>
          <p:cNvPr id="3" name="Content Placeholder 2"/>
          <p:cNvSpPr>
            <a:spLocks noGrp="1"/>
          </p:cNvSpPr>
          <p:nvPr>
            <p:ph idx="1"/>
          </p:nvPr>
        </p:nvSpPr>
        <p:spPr>
          <a:xfrm>
            <a:off x="457200" y="914400"/>
            <a:ext cx="8229600" cy="5211763"/>
          </a:xfrm>
        </p:spPr>
        <p:txBody>
          <a:bodyPr>
            <a:noAutofit/>
          </a:bodyPr>
          <a:lstStyle/>
          <a:p>
            <a:r>
              <a:rPr lang="en-US" sz="2400" dirty="0" smtClean="0"/>
              <a:t> </a:t>
            </a:r>
            <a:r>
              <a:rPr lang="en-US" sz="2400" b="1" dirty="0" err="1" smtClean="0"/>
              <a:t>boolean</a:t>
            </a:r>
            <a:r>
              <a:rPr lang="en-US" sz="2400" b="1" dirty="0" smtClean="0"/>
              <a:t> add(</a:t>
            </a:r>
            <a:r>
              <a:rPr lang="en-US" sz="2400" b="1" dirty="0" err="1" smtClean="0"/>
              <a:t>obj</a:t>
            </a:r>
            <a:r>
              <a:rPr lang="en-US" sz="2400" b="1" dirty="0" smtClean="0"/>
              <a:t>): </a:t>
            </a:r>
            <a:r>
              <a:rPr lang="en-US" sz="2400" dirty="0" smtClean="0"/>
              <a:t>This method adds an element </a:t>
            </a:r>
            <a:r>
              <a:rPr lang="en-US" sz="2400" dirty="0" err="1" smtClean="0"/>
              <a:t>obj</a:t>
            </a:r>
            <a:r>
              <a:rPr lang="en-US" sz="2400" dirty="0" smtClean="0"/>
              <a:t> to the </a:t>
            </a:r>
            <a:r>
              <a:rPr lang="en-US" sz="2400" dirty="0" err="1" smtClean="0"/>
              <a:t>HashSet</a:t>
            </a:r>
            <a:r>
              <a:rPr lang="en-US" sz="2400" dirty="0" smtClean="0"/>
              <a:t>. It returns true if the elements is added to </a:t>
            </a:r>
            <a:r>
              <a:rPr lang="en-US" sz="2400" dirty="0" err="1" smtClean="0"/>
              <a:t>HashSet</a:t>
            </a:r>
            <a:r>
              <a:rPr lang="en-US" sz="2400" dirty="0" smtClean="0"/>
              <a:t>, else it returns false. If same element is already available in the </a:t>
            </a:r>
            <a:r>
              <a:rPr lang="en-US" sz="2400" dirty="0" err="1" smtClean="0"/>
              <a:t>Hashset</a:t>
            </a:r>
            <a:r>
              <a:rPr lang="en-US" sz="2400" dirty="0" smtClean="0"/>
              <a:t>, then the present element is not added.</a:t>
            </a:r>
          </a:p>
          <a:p>
            <a:r>
              <a:rPr lang="en-US" sz="2400" dirty="0" smtClean="0"/>
              <a:t> </a:t>
            </a:r>
            <a:r>
              <a:rPr lang="en-US" sz="2400" b="1" dirty="0" err="1" smtClean="0"/>
              <a:t>boolean</a:t>
            </a:r>
            <a:r>
              <a:rPr lang="en-US" sz="2400" b="1" dirty="0" smtClean="0"/>
              <a:t> remove(</a:t>
            </a:r>
            <a:r>
              <a:rPr lang="en-US" sz="2400" b="1" dirty="0" err="1" smtClean="0"/>
              <a:t>obj</a:t>
            </a:r>
            <a:r>
              <a:rPr lang="en-US" sz="2400" b="1" dirty="0" smtClean="0"/>
              <a:t>) : </a:t>
            </a:r>
            <a:r>
              <a:rPr lang="en-US" sz="2400" dirty="0" smtClean="0"/>
              <a:t>This method removes the element </a:t>
            </a:r>
            <a:r>
              <a:rPr lang="en-US" sz="2400" dirty="0" err="1" smtClean="0"/>
              <a:t>obj</a:t>
            </a:r>
            <a:r>
              <a:rPr lang="en-US" sz="2400" dirty="0" smtClean="0"/>
              <a:t> from the </a:t>
            </a:r>
            <a:r>
              <a:rPr lang="en-US" sz="2400" dirty="0" err="1" smtClean="0"/>
              <a:t>HashSet</a:t>
            </a:r>
            <a:r>
              <a:rPr lang="en-US" sz="2400" dirty="0" smtClean="0"/>
              <a:t>, if it is present, it returns true if the element is removed successfully other </a:t>
            </a:r>
            <a:r>
              <a:rPr lang="en-US" sz="2400" dirty="0" err="1" smtClean="0"/>
              <a:t>flase</a:t>
            </a:r>
            <a:r>
              <a:rPr lang="en-US" sz="2400" dirty="0" smtClean="0"/>
              <a:t>.</a:t>
            </a:r>
          </a:p>
          <a:p>
            <a:r>
              <a:rPr lang="en-US" sz="2400" dirty="0" smtClean="0"/>
              <a:t> </a:t>
            </a:r>
            <a:r>
              <a:rPr lang="en-US" sz="2400" b="1" dirty="0" smtClean="0"/>
              <a:t>void clear(): </a:t>
            </a:r>
            <a:r>
              <a:rPr lang="en-US" sz="2400" dirty="0" smtClean="0"/>
              <a:t>This removes all the elements from the </a:t>
            </a:r>
            <a:r>
              <a:rPr lang="en-US" sz="2400" dirty="0" err="1" smtClean="0"/>
              <a:t>HashSet</a:t>
            </a:r>
            <a:r>
              <a:rPr lang="en-US" sz="2400" dirty="0" smtClean="0"/>
              <a:t>.</a:t>
            </a:r>
          </a:p>
          <a:p>
            <a:r>
              <a:rPr lang="en-US" sz="2400" dirty="0"/>
              <a:t> </a:t>
            </a:r>
            <a:r>
              <a:rPr lang="en-US" sz="2400" b="1" dirty="0" err="1" smtClean="0"/>
              <a:t>boolean</a:t>
            </a:r>
            <a:r>
              <a:rPr lang="en-US" sz="2400" b="1" dirty="0" smtClean="0"/>
              <a:t> contains(</a:t>
            </a:r>
            <a:r>
              <a:rPr lang="en-US" sz="2400" b="1" dirty="0" err="1" smtClean="0"/>
              <a:t>obj</a:t>
            </a:r>
            <a:r>
              <a:rPr lang="en-US" sz="2400" b="1" dirty="0" smtClean="0"/>
              <a:t>): </a:t>
            </a:r>
            <a:r>
              <a:rPr lang="en-US" sz="2400" dirty="0" smtClean="0"/>
              <a:t>This returns true if the </a:t>
            </a:r>
            <a:r>
              <a:rPr lang="en-US" sz="2400" dirty="0" err="1" smtClean="0"/>
              <a:t>HashSet</a:t>
            </a:r>
            <a:r>
              <a:rPr lang="en-US" sz="2400" dirty="0" smtClean="0"/>
              <a:t> contains the specified element obj.</a:t>
            </a:r>
          </a:p>
          <a:p>
            <a:r>
              <a:rPr lang="en-US" sz="2400" dirty="0"/>
              <a:t> </a:t>
            </a:r>
            <a:r>
              <a:rPr lang="en-US" sz="2400" b="1" dirty="0" err="1" smtClean="0"/>
              <a:t>boolean</a:t>
            </a:r>
            <a:r>
              <a:rPr lang="en-US" sz="2400" b="1" dirty="0" smtClean="0"/>
              <a:t> </a:t>
            </a:r>
            <a:r>
              <a:rPr lang="en-US" sz="2400" b="1" dirty="0" err="1" smtClean="0"/>
              <a:t>isEmpty</a:t>
            </a:r>
            <a:r>
              <a:rPr lang="en-US" sz="2400" b="1" dirty="0" smtClean="0"/>
              <a:t>(): </a:t>
            </a:r>
            <a:r>
              <a:rPr lang="en-US" sz="2400" dirty="0" smtClean="0"/>
              <a:t>This returns true if the </a:t>
            </a:r>
            <a:r>
              <a:rPr lang="en-US" sz="2400" dirty="0" err="1" smtClean="0"/>
              <a:t>HashSet</a:t>
            </a:r>
            <a:r>
              <a:rPr lang="en-US" sz="2400" dirty="0" smtClean="0"/>
              <a:t> contains no elements.</a:t>
            </a:r>
          </a:p>
          <a:p>
            <a:r>
              <a:rPr lang="en-US" sz="2400" dirty="0"/>
              <a:t> </a:t>
            </a:r>
            <a:r>
              <a:rPr lang="en-US" sz="2400" b="1" dirty="0" err="1" smtClean="0"/>
              <a:t>int</a:t>
            </a:r>
            <a:r>
              <a:rPr lang="en-US" sz="2400" b="1" dirty="0" smtClean="0"/>
              <a:t> size(): </a:t>
            </a:r>
            <a:r>
              <a:rPr lang="en-US" sz="2400" dirty="0" smtClean="0"/>
              <a:t>This returns the number of elements present in the </a:t>
            </a:r>
            <a:r>
              <a:rPr lang="en-US" sz="2400" dirty="0" err="1" smtClean="0"/>
              <a:t>HashSet</a:t>
            </a:r>
            <a:r>
              <a:rPr lang="en-US" sz="2400" dirty="0" smtClean="0"/>
              <a:t>.</a:t>
            </a:r>
          </a:p>
          <a:p>
            <a:endParaRPr lang="en-US" sz="2400" dirty="0"/>
          </a:p>
        </p:txBody>
      </p:sp>
    </p:spTree>
    <p:extLst>
      <p:ext uri="{BB962C8B-B14F-4D97-AF65-F5344CB8AC3E}">
        <p14:creationId xmlns="" xmlns:p14="http://schemas.microsoft.com/office/powerpoint/2010/main" val="430841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Program on </a:t>
            </a:r>
            <a:r>
              <a:rPr lang="en-US" dirty="0" err="1" smtClean="0"/>
              <a:t>HashSet</a:t>
            </a:r>
            <a:endParaRPr lang="en-US" dirty="0"/>
          </a:p>
        </p:txBody>
      </p:sp>
      <p:sp>
        <p:nvSpPr>
          <p:cNvPr id="3" name="Content Placeholder 2"/>
          <p:cNvSpPr>
            <a:spLocks noGrp="1"/>
          </p:cNvSpPr>
          <p:nvPr>
            <p:ph idx="1"/>
          </p:nvPr>
        </p:nvSpPr>
        <p:spPr>
          <a:xfrm>
            <a:off x="457200" y="1219200"/>
            <a:ext cx="8229600" cy="5105400"/>
          </a:xfrm>
        </p:spPr>
        <p:txBody>
          <a:bodyPr>
            <a:normAutofit fontScale="40000" lnSpcReduction="20000"/>
          </a:bodyPr>
          <a:lstStyle/>
          <a:p>
            <a:r>
              <a:rPr lang="en-US" b="1" dirty="0" smtClean="0"/>
              <a:t>import </a:t>
            </a:r>
            <a:r>
              <a:rPr lang="en-US" b="1" dirty="0" err="1" smtClean="0"/>
              <a:t>java.util.HashSet</a:t>
            </a:r>
            <a:r>
              <a:rPr lang="en-US" b="1" dirty="0" smtClean="0"/>
              <a:t>;</a:t>
            </a:r>
          </a:p>
          <a:p>
            <a:r>
              <a:rPr lang="en-US" b="1" dirty="0" smtClean="0"/>
              <a:t>import </a:t>
            </a:r>
            <a:r>
              <a:rPr lang="en-US" b="1" dirty="0" err="1" smtClean="0"/>
              <a:t>java.util.Iterator</a:t>
            </a:r>
            <a:r>
              <a:rPr lang="en-US" b="1" dirty="0" smtClean="0"/>
              <a:t>;</a:t>
            </a:r>
          </a:p>
          <a:p>
            <a:endParaRPr lang="en-US" dirty="0" smtClean="0"/>
          </a:p>
          <a:p>
            <a:r>
              <a:rPr lang="en-US" b="1" dirty="0" smtClean="0"/>
              <a:t>public class </a:t>
            </a:r>
            <a:r>
              <a:rPr lang="en-US" b="1" dirty="0" err="1" smtClean="0"/>
              <a:t>Hashset</a:t>
            </a:r>
            <a:r>
              <a:rPr lang="en-US" b="1" dirty="0" smtClean="0"/>
              <a:t> {</a:t>
            </a:r>
          </a:p>
          <a:p>
            <a:endParaRPr lang="en-US" dirty="0" smtClean="0"/>
          </a:p>
          <a:p>
            <a:r>
              <a:rPr lang="en-US" b="1" dirty="0" smtClean="0"/>
              <a:t>public static void main(String[] </a:t>
            </a:r>
            <a:r>
              <a:rPr lang="en-US" b="1" dirty="0" err="1" smtClean="0"/>
              <a:t>args</a:t>
            </a:r>
            <a:r>
              <a:rPr lang="en-US" b="1" dirty="0" smtClean="0"/>
              <a:t>) {</a:t>
            </a:r>
          </a:p>
          <a:p>
            <a:endParaRPr lang="en-US" dirty="0" smtClean="0"/>
          </a:p>
          <a:p>
            <a:r>
              <a:rPr lang="en-US" dirty="0" smtClean="0"/>
              <a:t>// </a:t>
            </a:r>
            <a:r>
              <a:rPr lang="en-US" b="1" dirty="0" smtClean="0"/>
              <a:t>TODO Auto-generated method stub</a:t>
            </a:r>
          </a:p>
          <a:p>
            <a:r>
              <a:rPr lang="en-US" dirty="0" err="1" smtClean="0"/>
              <a:t>HashSet</a:t>
            </a:r>
            <a:r>
              <a:rPr lang="en-US" dirty="0" smtClean="0"/>
              <a:t>&lt;String&gt; </a:t>
            </a:r>
            <a:r>
              <a:rPr lang="en-US" dirty="0" err="1" smtClean="0"/>
              <a:t>hs</a:t>
            </a:r>
            <a:r>
              <a:rPr lang="en-US" dirty="0" smtClean="0"/>
              <a:t> = </a:t>
            </a:r>
            <a:r>
              <a:rPr lang="en-US" b="1" dirty="0" smtClean="0"/>
              <a:t>new </a:t>
            </a:r>
            <a:r>
              <a:rPr lang="en-US" b="1" dirty="0" err="1" smtClean="0"/>
              <a:t>HashSet</a:t>
            </a:r>
            <a:r>
              <a:rPr lang="en-US" b="1" dirty="0" smtClean="0"/>
              <a:t>&lt;String&gt;();</a:t>
            </a:r>
          </a:p>
          <a:p>
            <a:endParaRPr lang="en-US" dirty="0" smtClean="0"/>
          </a:p>
          <a:p>
            <a:r>
              <a:rPr lang="en-US" dirty="0" err="1" smtClean="0"/>
              <a:t>hs.add</a:t>
            </a:r>
            <a:r>
              <a:rPr lang="en-US" dirty="0" smtClean="0"/>
              <a:t>("India");</a:t>
            </a:r>
          </a:p>
          <a:p>
            <a:r>
              <a:rPr lang="en-US" dirty="0" err="1" smtClean="0"/>
              <a:t>hs.add</a:t>
            </a:r>
            <a:r>
              <a:rPr lang="en-US" dirty="0" smtClean="0"/>
              <a:t>("USA");</a:t>
            </a:r>
          </a:p>
          <a:p>
            <a:r>
              <a:rPr lang="en-US" dirty="0" err="1" smtClean="0"/>
              <a:t>hs.add</a:t>
            </a:r>
            <a:r>
              <a:rPr lang="en-US" dirty="0" smtClean="0"/>
              <a:t>("</a:t>
            </a:r>
            <a:r>
              <a:rPr lang="en-US" dirty="0" err="1" smtClean="0"/>
              <a:t>Dhubai</a:t>
            </a:r>
            <a:r>
              <a:rPr lang="en-US" dirty="0" smtClean="0"/>
              <a:t>");</a:t>
            </a:r>
          </a:p>
          <a:p>
            <a:r>
              <a:rPr lang="en-US" dirty="0" err="1" smtClean="0"/>
              <a:t>hs.add</a:t>
            </a:r>
            <a:r>
              <a:rPr lang="en-US" dirty="0" smtClean="0"/>
              <a:t>("India");</a:t>
            </a:r>
          </a:p>
          <a:p>
            <a:endParaRPr lang="en-US" dirty="0" smtClean="0"/>
          </a:p>
          <a:p>
            <a:r>
              <a:rPr lang="en-US" dirty="0" err="1" smtClean="0"/>
              <a:t>System.</a:t>
            </a:r>
            <a:r>
              <a:rPr lang="en-US" b="1" i="1" dirty="0" err="1" smtClean="0"/>
              <a:t>out.println</a:t>
            </a:r>
            <a:r>
              <a:rPr lang="en-US" b="1" i="1" dirty="0" smtClean="0"/>
              <a:t>(</a:t>
            </a:r>
            <a:r>
              <a:rPr lang="en-US" b="1" i="1" dirty="0" err="1" smtClean="0"/>
              <a:t>hs</a:t>
            </a:r>
            <a:r>
              <a:rPr lang="en-US" b="1" i="1" dirty="0" smtClean="0"/>
              <a:t>);</a:t>
            </a:r>
          </a:p>
          <a:p>
            <a:endParaRPr lang="en-US" dirty="0" smtClean="0"/>
          </a:p>
          <a:p>
            <a:r>
              <a:rPr lang="en-US" u="sng" dirty="0" err="1" smtClean="0"/>
              <a:t>Iterator</a:t>
            </a:r>
            <a:r>
              <a:rPr lang="en-US" u="sng" dirty="0" smtClean="0"/>
              <a:t> it=</a:t>
            </a:r>
            <a:r>
              <a:rPr lang="en-US" u="sng" dirty="0" err="1" smtClean="0"/>
              <a:t>hs.iterator</a:t>
            </a:r>
            <a:r>
              <a:rPr lang="en-US" u="sng" dirty="0" smtClean="0"/>
              <a:t>();</a:t>
            </a:r>
          </a:p>
          <a:p>
            <a:r>
              <a:rPr lang="en-US" b="1" dirty="0" smtClean="0"/>
              <a:t>while(</a:t>
            </a:r>
            <a:r>
              <a:rPr lang="en-US" b="1" dirty="0" err="1" smtClean="0"/>
              <a:t>it.hasNext</a:t>
            </a:r>
            <a:r>
              <a:rPr lang="en-US" b="1" dirty="0" smtClean="0"/>
              <a:t>())</a:t>
            </a:r>
          </a:p>
          <a:p>
            <a:r>
              <a:rPr lang="en-US" dirty="0" smtClean="0"/>
              <a:t>{</a:t>
            </a:r>
          </a:p>
          <a:p>
            <a:r>
              <a:rPr lang="en-US" dirty="0" smtClean="0"/>
              <a:t>String s =(String)</a:t>
            </a:r>
            <a:r>
              <a:rPr lang="en-US" dirty="0" err="1" smtClean="0"/>
              <a:t>it.next</a:t>
            </a:r>
            <a:r>
              <a:rPr lang="en-US" dirty="0" smtClean="0"/>
              <a:t>();</a:t>
            </a:r>
          </a:p>
          <a:p>
            <a:r>
              <a:rPr lang="en-US" dirty="0" err="1" smtClean="0"/>
              <a:t>System.</a:t>
            </a:r>
            <a:r>
              <a:rPr lang="en-US" b="1" i="1" dirty="0" err="1" smtClean="0"/>
              <a:t>out.println</a:t>
            </a:r>
            <a:r>
              <a:rPr lang="en-US" b="1" i="1" dirty="0" smtClean="0"/>
              <a:t>(s);</a:t>
            </a:r>
          </a:p>
          <a:p>
            <a:r>
              <a:rPr lang="en-US" dirty="0" smtClean="0"/>
              <a:t>}</a:t>
            </a:r>
          </a:p>
          <a:p>
            <a:endParaRPr lang="en-US" dirty="0" smtClean="0"/>
          </a:p>
          <a:p>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a:t>
            </a:r>
            <a:r>
              <a:rPr lang="en-US" dirty="0" smtClean="0"/>
              <a:t> Program</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collections;</a:t>
            </a:r>
          </a:p>
          <a:p>
            <a:endParaRPr lang="en-US" dirty="0"/>
          </a:p>
          <a:p>
            <a:r>
              <a:rPr lang="en-US" b="1" dirty="0"/>
              <a:t>import </a:t>
            </a:r>
            <a:r>
              <a:rPr lang="en-US" b="1" dirty="0" err="1"/>
              <a:t>java.util</a:t>
            </a:r>
            <a:r>
              <a:rPr lang="en-US" b="1" dirty="0"/>
              <a:t>.*;</a:t>
            </a:r>
          </a:p>
          <a:p>
            <a:r>
              <a:rPr lang="en-US" b="1" dirty="0"/>
              <a:t>public class HashSet1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a:t>
            </a:r>
            <a:r>
              <a:rPr lang="en-US" dirty="0" err="1"/>
              <a:t>HashSet</a:t>
            </a:r>
            <a:r>
              <a:rPr lang="en-US" dirty="0"/>
              <a:t> to store strings</a:t>
            </a:r>
          </a:p>
          <a:p>
            <a:r>
              <a:rPr lang="en-US" dirty="0" err="1"/>
              <a:t>HashSet</a:t>
            </a:r>
            <a:r>
              <a:rPr lang="en-US" dirty="0"/>
              <a:t>&lt;String&gt; </a:t>
            </a:r>
            <a:r>
              <a:rPr lang="en-US" dirty="0" err="1"/>
              <a:t>hs</a:t>
            </a:r>
            <a:r>
              <a:rPr lang="en-US" dirty="0"/>
              <a:t> = </a:t>
            </a:r>
            <a:r>
              <a:rPr lang="en-US" b="1" dirty="0"/>
              <a:t>new </a:t>
            </a:r>
            <a:r>
              <a:rPr lang="en-US" b="1" dirty="0" err="1"/>
              <a:t>HashSet</a:t>
            </a:r>
            <a:r>
              <a:rPr lang="en-US" b="1" dirty="0"/>
              <a:t>&lt;&gt;();</a:t>
            </a:r>
          </a:p>
          <a:p>
            <a:r>
              <a:rPr lang="en-US" dirty="0" err="1"/>
              <a:t>hs.add</a:t>
            </a:r>
            <a:r>
              <a:rPr lang="en-US" dirty="0"/>
              <a:t>("India");</a:t>
            </a:r>
          </a:p>
          <a:p>
            <a:r>
              <a:rPr lang="en-US" dirty="0" err="1"/>
              <a:t>hs.add</a:t>
            </a:r>
            <a:r>
              <a:rPr lang="en-US" dirty="0"/>
              <a:t>("America");</a:t>
            </a:r>
          </a:p>
          <a:p>
            <a:r>
              <a:rPr lang="en-US" dirty="0" err="1"/>
              <a:t>hs.add</a:t>
            </a:r>
            <a:r>
              <a:rPr lang="en-US" dirty="0"/>
              <a:t>("Japan");</a:t>
            </a:r>
          </a:p>
          <a:p>
            <a:r>
              <a:rPr lang="en-US" dirty="0" err="1"/>
              <a:t>hs.add</a:t>
            </a:r>
            <a:r>
              <a:rPr lang="en-US" dirty="0"/>
              <a:t>("China");</a:t>
            </a:r>
          </a:p>
          <a:p>
            <a:r>
              <a:rPr lang="en-US" dirty="0" err="1"/>
              <a:t>hs.add</a:t>
            </a:r>
            <a:r>
              <a:rPr lang="en-US" dirty="0"/>
              <a:t>("America");</a:t>
            </a:r>
          </a:p>
          <a:p>
            <a:r>
              <a:rPr lang="en-US" dirty="0"/>
              <a:t>//view </a:t>
            </a:r>
            <a:r>
              <a:rPr lang="en-US" dirty="0" err="1"/>
              <a:t>hashSet</a:t>
            </a:r>
            <a:endParaRPr lang="en-US" dirty="0"/>
          </a:p>
          <a:p>
            <a:r>
              <a:rPr lang="en-US" dirty="0" err="1"/>
              <a:t>System.</a:t>
            </a:r>
            <a:r>
              <a:rPr lang="en-US" b="1" i="1" dirty="0" err="1"/>
              <a:t>out.println</a:t>
            </a:r>
            <a:r>
              <a:rPr lang="en-US" b="1" i="1" dirty="0"/>
              <a:t>("Hash Set is  ="+ </a:t>
            </a:r>
            <a:r>
              <a:rPr lang="en-US" b="1" i="1" dirty="0" err="1"/>
              <a:t>hs</a:t>
            </a:r>
            <a:r>
              <a:rPr lang="en-US" b="1" i="1" dirty="0"/>
              <a:t>);</a:t>
            </a:r>
          </a:p>
          <a:p>
            <a:r>
              <a:rPr lang="en-US" dirty="0" err="1"/>
              <a:t>System.</a:t>
            </a:r>
            <a:r>
              <a:rPr lang="en-US" b="1" i="1" dirty="0" err="1"/>
              <a:t>out.println</a:t>
            </a:r>
            <a:r>
              <a:rPr lang="en-US" b="1" i="1" dirty="0"/>
              <a:t>("Size of </a:t>
            </a:r>
            <a:r>
              <a:rPr lang="en-US" b="1" i="1" dirty="0" err="1"/>
              <a:t>hashSet</a:t>
            </a:r>
            <a:r>
              <a:rPr lang="en-US" b="1" i="1" dirty="0"/>
              <a:t>"+ </a:t>
            </a:r>
            <a:r>
              <a:rPr lang="en-US" b="1" i="1" dirty="0" err="1"/>
              <a:t>hs.size</a:t>
            </a:r>
            <a:r>
              <a:rPr lang="en-US" b="1" i="1" dirty="0"/>
              <a:t>());</a:t>
            </a:r>
          </a:p>
          <a:p>
            <a:endParaRPr lang="en-US" dirty="0"/>
          </a:p>
          <a:p>
            <a:r>
              <a:rPr lang="en-US" b="1" dirty="0"/>
              <a:t>if(</a:t>
            </a:r>
            <a:r>
              <a:rPr lang="en-US" b="1" dirty="0" err="1"/>
              <a:t>hs.remove</a:t>
            </a:r>
            <a:r>
              <a:rPr lang="en-US" b="1" dirty="0"/>
              <a:t>("China"))</a:t>
            </a:r>
          </a:p>
          <a:p>
            <a:r>
              <a:rPr lang="en-US" dirty="0" err="1"/>
              <a:t>System.</a:t>
            </a:r>
            <a:r>
              <a:rPr lang="en-US" b="1" i="1" dirty="0" err="1"/>
              <a:t>out.println</a:t>
            </a:r>
            <a:r>
              <a:rPr lang="en-US" b="1" i="1" dirty="0"/>
              <a:t>("China is removed successfully");</a:t>
            </a:r>
          </a:p>
          <a:p>
            <a:r>
              <a:rPr lang="en-US" b="1" dirty="0"/>
              <a:t>else</a:t>
            </a:r>
          </a:p>
          <a:p>
            <a:r>
              <a:rPr lang="en-US" dirty="0" err="1"/>
              <a:t>System.</a:t>
            </a:r>
            <a:r>
              <a:rPr lang="en-US" b="1" i="1" dirty="0" err="1"/>
              <a:t>out.println</a:t>
            </a:r>
            <a:r>
              <a:rPr lang="en-US" b="1" i="1" dirty="0"/>
              <a:t>("China is not there in the Set");</a:t>
            </a:r>
          </a:p>
          <a:p>
            <a:r>
              <a:rPr lang="en-US" b="1" dirty="0"/>
              <a:t>if(</a:t>
            </a:r>
            <a:r>
              <a:rPr lang="en-US" b="1" dirty="0" err="1"/>
              <a:t>hs.contains</a:t>
            </a:r>
            <a:r>
              <a:rPr lang="en-US" b="1" dirty="0"/>
              <a:t>("India"))</a:t>
            </a:r>
          </a:p>
          <a:p>
            <a:r>
              <a:rPr lang="en-US" dirty="0" err="1"/>
              <a:t>System.</a:t>
            </a:r>
            <a:r>
              <a:rPr lang="en-US" b="1" i="1" dirty="0" err="1"/>
              <a:t>out.println</a:t>
            </a:r>
            <a:r>
              <a:rPr lang="en-US" b="1" i="1" dirty="0"/>
              <a:t>("India is there");</a:t>
            </a:r>
          </a:p>
          <a:p>
            <a:r>
              <a:rPr lang="en-US" b="1" dirty="0"/>
              <a:t>else</a:t>
            </a:r>
          </a:p>
          <a:p>
            <a:r>
              <a:rPr lang="en-US" dirty="0" err="1"/>
              <a:t>System.</a:t>
            </a:r>
            <a:r>
              <a:rPr lang="en-US" b="1" i="1" dirty="0" err="1"/>
              <a:t>out.println</a:t>
            </a:r>
            <a:r>
              <a:rPr lang="en-US" b="1" i="1" dirty="0"/>
              <a:t>("India is not there in the Set");</a:t>
            </a:r>
          </a:p>
          <a:p>
            <a:endParaRPr lang="en-US" dirty="0"/>
          </a:p>
          <a:p>
            <a:r>
              <a:rPr lang="en-US" dirty="0"/>
              <a:t>// add the Iterator to </a:t>
            </a:r>
            <a:r>
              <a:rPr lang="en-US" u="sng" dirty="0" err="1"/>
              <a:t>hs</a:t>
            </a:r>
            <a:r>
              <a:rPr lang="en-US" u="sng" dirty="0"/>
              <a:t>.</a:t>
            </a:r>
          </a:p>
          <a:p>
            <a:r>
              <a:rPr lang="en-US" u="sng" dirty="0"/>
              <a:t>Iterator it = </a:t>
            </a:r>
            <a:r>
              <a:rPr lang="en-US" u="sng" dirty="0" err="1"/>
              <a:t>hs.iterator</a:t>
            </a:r>
            <a:r>
              <a:rPr lang="en-US" u="sng" dirty="0"/>
              <a:t>();</a:t>
            </a:r>
          </a:p>
          <a:p>
            <a:r>
              <a:rPr lang="en-US" dirty="0"/>
              <a:t>// display the elements using Iterator</a:t>
            </a:r>
          </a:p>
          <a:p>
            <a:r>
              <a:rPr lang="en-US" dirty="0" err="1"/>
              <a:t>System.</a:t>
            </a:r>
            <a:r>
              <a:rPr lang="en-US" b="1" i="1" dirty="0" err="1"/>
              <a:t>out.println</a:t>
            </a:r>
            <a:r>
              <a:rPr lang="en-US" b="1" i="1" dirty="0"/>
              <a:t>("Elements using Iterator");</a:t>
            </a:r>
          </a:p>
          <a:p>
            <a:r>
              <a:rPr lang="en-US" b="1" dirty="0"/>
              <a:t>while(</a:t>
            </a:r>
            <a:r>
              <a:rPr lang="en-US" b="1" dirty="0" err="1"/>
              <a:t>it.hasNext</a:t>
            </a:r>
            <a:r>
              <a:rPr lang="en-US" b="1" dirty="0"/>
              <a:t>())</a:t>
            </a:r>
          </a:p>
          <a:p>
            <a:r>
              <a:rPr lang="en-US" dirty="0"/>
              <a:t>{</a:t>
            </a:r>
          </a:p>
          <a:p>
            <a:r>
              <a:rPr lang="en-US" dirty="0"/>
              <a:t>String s=(String)</a:t>
            </a:r>
            <a:r>
              <a:rPr lang="en-US" dirty="0" err="1"/>
              <a:t>it.next</a:t>
            </a:r>
            <a:r>
              <a:rPr lang="en-US" dirty="0"/>
              <a:t>();</a:t>
            </a:r>
          </a:p>
          <a:p>
            <a:r>
              <a:rPr lang="en-US" dirty="0" err="1"/>
              <a:t>System.</a:t>
            </a:r>
            <a:r>
              <a:rPr lang="en-US" b="1" i="1" dirty="0" err="1"/>
              <a:t>out.println</a:t>
            </a:r>
            <a:r>
              <a:rPr lang="en-US" b="1" i="1" dirty="0"/>
              <a:t>(s);</a:t>
            </a:r>
          </a:p>
          <a:p>
            <a:r>
              <a:rPr lang="en-US" dirty="0"/>
              <a:t>}</a:t>
            </a:r>
          </a:p>
          <a:p>
            <a:endParaRPr lang="en-US" dirty="0"/>
          </a:p>
          <a:p>
            <a:r>
              <a:rPr lang="en-US" dirty="0"/>
              <a:t>}</a:t>
            </a:r>
          </a:p>
          <a:p>
            <a:endParaRPr lang="en-US" dirty="0"/>
          </a:p>
          <a:p>
            <a:r>
              <a:rPr lang="en-US" dirty="0"/>
              <a:t>}</a:t>
            </a:r>
          </a:p>
        </p:txBody>
      </p:sp>
    </p:spTree>
    <p:extLst>
      <p:ext uri="{BB962C8B-B14F-4D97-AF65-F5344CB8AC3E}">
        <p14:creationId xmlns="" xmlns:p14="http://schemas.microsoft.com/office/powerpoint/2010/main" val="2950047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LinkedHashSet</a:t>
            </a:r>
            <a:r>
              <a:rPr lang="en-US" dirty="0" smtClean="0"/>
              <a:t> Class</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This is a subclass of </a:t>
            </a:r>
            <a:r>
              <a:rPr lang="en-US" dirty="0" err="1" smtClean="0"/>
              <a:t>HashSet</a:t>
            </a:r>
            <a:r>
              <a:rPr lang="en-US" dirty="0" smtClean="0"/>
              <a:t> class and does not contain any additional members on its own. It is a generic class that has the declaration.</a:t>
            </a:r>
          </a:p>
          <a:p>
            <a:r>
              <a:rPr lang="en-US" dirty="0"/>
              <a:t> </a:t>
            </a:r>
            <a:r>
              <a:rPr lang="en-US" dirty="0" smtClean="0"/>
              <a:t>class </a:t>
            </a:r>
            <a:r>
              <a:rPr lang="en-US" dirty="0" err="1" smtClean="0"/>
              <a:t>LinkedHashSet</a:t>
            </a:r>
            <a:r>
              <a:rPr lang="en-US" dirty="0" smtClean="0"/>
              <a:t>&lt;T&gt;</a:t>
            </a:r>
          </a:p>
          <a:p>
            <a:r>
              <a:rPr lang="en-US" dirty="0" err="1" smtClean="0"/>
              <a:t>LinkedHashSet</a:t>
            </a:r>
            <a:r>
              <a:rPr lang="en-US" dirty="0" smtClean="0"/>
              <a:t> internally uses a linked list to store the elements.</a:t>
            </a:r>
          </a:p>
          <a:p>
            <a:r>
              <a:rPr lang="en-US" dirty="0" smtClean="0"/>
              <a:t>Order will be maintained.</a:t>
            </a:r>
            <a:endParaRPr lang="en-US" dirty="0"/>
          </a:p>
        </p:txBody>
      </p:sp>
    </p:spTree>
    <p:extLst>
      <p:ext uri="{BB962C8B-B14F-4D97-AF65-F5344CB8AC3E}">
        <p14:creationId xmlns="" xmlns:p14="http://schemas.microsoft.com/office/powerpoint/2010/main" val="380783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How to handle group of elements</a:t>
            </a:r>
            <a:endParaRPr lang="en-US" sz="3600" dirty="0"/>
          </a:p>
        </p:txBody>
      </p:sp>
      <p:sp>
        <p:nvSpPr>
          <p:cNvPr id="3" name="Content Placeholder 2"/>
          <p:cNvSpPr>
            <a:spLocks noGrp="1"/>
          </p:cNvSpPr>
          <p:nvPr>
            <p:ph idx="1"/>
          </p:nvPr>
        </p:nvSpPr>
        <p:spPr>
          <a:xfrm>
            <a:off x="457200" y="1066800"/>
            <a:ext cx="8229600" cy="5059363"/>
          </a:xfrm>
        </p:spPr>
        <p:txBody>
          <a:bodyPr/>
          <a:lstStyle/>
          <a:p>
            <a:r>
              <a:rPr lang="en-US" dirty="0" smtClean="0"/>
              <a:t>We can use array.</a:t>
            </a:r>
          </a:p>
          <a:p>
            <a:r>
              <a:rPr lang="en-US" dirty="0" smtClean="0"/>
              <a:t>Then how to handle a group of objects. </a:t>
            </a:r>
            <a:endParaRPr lang="en-US" dirty="0"/>
          </a:p>
          <a:p>
            <a:r>
              <a:rPr lang="en-US" dirty="0" smtClean="0"/>
              <a:t>Using array to store a group of objects.</a:t>
            </a:r>
          </a:p>
          <a:p>
            <a:r>
              <a:rPr lang="en-US" dirty="0"/>
              <a:t>Employee </a:t>
            </a:r>
            <a:r>
              <a:rPr lang="en-US" dirty="0" err="1"/>
              <a:t>arr</a:t>
            </a:r>
            <a:r>
              <a:rPr lang="en-US" dirty="0"/>
              <a:t>[]= new </a:t>
            </a:r>
            <a:r>
              <a:rPr lang="en-US" dirty="0" smtClean="0"/>
              <a:t>Employee[100];</a:t>
            </a:r>
          </a:p>
          <a:p>
            <a:r>
              <a:rPr lang="en-US" dirty="0" smtClean="0"/>
              <a:t>Array can store 100 Employee objects. By using loop </a:t>
            </a:r>
          </a:p>
          <a:p>
            <a:r>
              <a:rPr lang="en-US" dirty="0" smtClean="0"/>
              <a:t> for(</a:t>
            </a:r>
            <a:r>
              <a:rPr lang="en-US" dirty="0" err="1" smtClean="0"/>
              <a:t>int</a:t>
            </a:r>
            <a:r>
              <a:rPr lang="en-US" dirty="0" smtClean="0"/>
              <a:t> I =0;i&lt;100;i++)</a:t>
            </a:r>
          </a:p>
          <a:p>
            <a:r>
              <a:rPr lang="en-US" dirty="0"/>
              <a:t> </a:t>
            </a:r>
            <a:r>
              <a:rPr lang="en-US" dirty="0" err="1" smtClean="0"/>
              <a:t>arr</a:t>
            </a:r>
            <a:r>
              <a:rPr lang="en-US" dirty="0" smtClean="0"/>
              <a:t>[i]= new Employee(data);</a:t>
            </a:r>
            <a:endParaRPr lang="en-US" dirty="0"/>
          </a:p>
        </p:txBody>
      </p:sp>
    </p:spTree>
    <p:extLst>
      <p:ext uri="{BB962C8B-B14F-4D97-AF65-F5344CB8AC3E}">
        <p14:creationId xmlns="" xmlns:p14="http://schemas.microsoft.com/office/powerpoint/2010/main" val="376184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LinkedHashSet</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collections;</a:t>
            </a:r>
          </a:p>
          <a:p>
            <a:r>
              <a:rPr lang="en-US" b="1" dirty="0"/>
              <a:t>import </a:t>
            </a:r>
            <a:r>
              <a:rPr lang="en-US" b="1" dirty="0" err="1"/>
              <a:t>java.util</a:t>
            </a:r>
            <a:r>
              <a:rPr lang="en-US" b="1" dirty="0"/>
              <a:t>.*;</a:t>
            </a:r>
          </a:p>
          <a:p>
            <a:r>
              <a:rPr lang="en-US" b="1" dirty="0"/>
              <a:t>public class LinkedHashSet1 {</a:t>
            </a:r>
          </a:p>
          <a:p>
            <a:r>
              <a:rPr lang="en-US" b="1" dirty="0"/>
              <a:t>public static void main(String[] </a:t>
            </a:r>
            <a:r>
              <a:rPr lang="en-US" b="1" dirty="0" err="1"/>
              <a:t>args</a:t>
            </a:r>
            <a:r>
              <a:rPr lang="en-US" b="1" dirty="0"/>
              <a:t>)  </a:t>
            </a:r>
          </a:p>
          <a:p>
            <a:r>
              <a:rPr lang="en-US" dirty="0"/>
              <a:t>    {   </a:t>
            </a:r>
          </a:p>
          <a:p>
            <a:r>
              <a:rPr lang="en-US" dirty="0"/>
              <a:t>        </a:t>
            </a:r>
            <a:r>
              <a:rPr lang="en-US" dirty="0" err="1"/>
              <a:t>LinkedHashSet</a:t>
            </a:r>
            <a:r>
              <a:rPr lang="en-US" dirty="0"/>
              <a:t>&lt;String&gt; </a:t>
            </a:r>
            <a:r>
              <a:rPr lang="en-US" dirty="0" err="1"/>
              <a:t>linkedset</a:t>
            </a:r>
            <a:r>
              <a:rPr lang="en-US" dirty="0"/>
              <a:t> =  </a:t>
            </a:r>
          </a:p>
          <a:p>
            <a:r>
              <a:rPr lang="en-US" dirty="0"/>
              <a:t>                           </a:t>
            </a:r>
            <a:r>
              <a:rPr lang="en-US" b="1" dirty="0"/>
              <a:t>new </a:t>
            </a:r>
            <a:r>
              <a:rPr lang="en-US" b="1" dirty="0" err="1"/>
              <a:t>LinkedHashSet</a:t>
            </a:r>
            <a:r>
              <a:rPr lang="en-US" b="1" dirty="0"/>
              <a:t>&lt;String&gt;();   </a:t>
            </a:r>
          </a:p>
          <a:p>
            <a:r>
              <a:rPr lang="en-US" dirty="0"/>
              <a:t>  </a:t>
            </a:r>
          </a:p>
          <a:p>
            <a:r>
              <a:rPr lang="en-US" dirty="0"/>
              <a:t>        // Adding element to </a:t>
            </a:r>
            <a:r>
              <a:rPr lang="en-US" dirty="0" err="1"/>
              <a:t>LinkedHashSet</a:t>
            </a:r>
            <a:r>
              <a:rPr lang="en-US" dirty="0"/>
              <a:t>   </a:t>
            </a:r>
          </a:p>
          <a:p>
            <a:r>
              <a:rPr lang="en-US" dirty="0"/>
              <a:t>        </a:t>
            </a:r>
            <a:r>
              <a:rPr lang="en-US" dirty="0" err="1"/>
              <a:t>linkedset.add</a:t>
            </a:r>
            <a:r>
              <a:rPr lang="en-US" dirty="0"/>
              <a:t>("A");   </a:t>
            </a:r>
          </a:p>
          <a:p>
            <a:r>
              <a:rPr lang="en-US" dirty="0"/>
              <a:t>        </a:t>
            </a:r>
            <a:r>
              <a:rPr lang="en-US" dirty="0" err="1"/>
              <a:t>linkedset.add</a:t>
            </a:r>
            <a:r>
              <a:rPr lang="en-US" dirty="0"/>
              <a:t>("B");   </a:t>
            </a:r>
          </a:p>
          <a:p>
            <a:r>
              <a:rPr lang="en-US" dirty="0"/>
              <a:t>        </a:t>
            </a:r>
            <a:r>
              <a:rPr lang="en-US" dirty="0" err="1"/>
              <a:t>linkedset.add</a:t>
            </a:r>
            <a:r>
              <a:rPr lang="en-US" dirty="0"/>
              <a:t>("C");   </a:t>
            </a:r>
          </a:p>
          <a:p>
            <a:r>
              <a:rPr lang="en-US" dirty="0"/>
              <a:t>        </a:t>
            </a:r>
            <a:r>
              <a:rPr lang="en-US" dirty="0" err="1"/>
              <a:t>linkedset.add</a:t>
            </a:r>
            <a:r>
              <a:rPr lang="en-US" dirty="0"/>
              <a:t>("D");  </a:t>
            </a:r>
          </a:p>
          <a:p>
            <a:r>
              <a:rPr lang="en-US" dirty="0"/>
              <a:t>  </a:t>
            </a:r>
          </a:p>
          <a:p>
            <a:r>
              <a:rPr lang="en-US" dirty="0"/>
              <a:t>        // This will not add new element as A already exists  </a:t>
            </a:r>
          </a:p>
          <a:p>
            <a:r>
              <a:rPr lang="en-US" dirty="0"/>
              <a:t>        </a:t>
            </a:r>
            <a:r>
              <a:rPr lang="en-US" dirty="0" err="1"/>
              <a:t>linkedset.add</a:t>
            </a:r>
            <a:r>
              <a:rPr lang="en-US" dirty="0"/>
              <a:t>("A");  </a:t>
            </a:r>
          </a:p>
          <a:p>
            <a:r>
              <a:rPr lang="en-US" dirty="0"/>
              <a:t>        </a:t>
            </a:r>
            <a:r>
              <a:rPr lang="en-US" dirty="0" err="1"/>
              <a:t>linkedset.add</a:t>
            </a:r>
            <a:r>
              <a:rPr lang="en-US" dirty="0"/>
              <a:t>("E");   </a:t>
            </a:r>
          </a:p>
          <a:p>
            <a:r>
              <a:rPr lang="en-US" dirty="0"/>
              <a:t>  </a:t>
            </a:r>
          </a:p>
          <a:p>
            <a:r>
              <a:rPr lang="en-US" dirty="0"/>
              <a:t>        </a:t>
            </a:r>
            <a:r>
              <a:rPr lang="en-US" dirty="0" err="1"/>
              <a:t>System.</a:t>
            </a:r>
            <a:r>
              <a:rPr lang="en-US" b="1" i="1" dirty="0" err="1"/>
              <a:t>out.println</a:t>
            </a:r>
            <a:r>
              <a:rPr lang="en-US" b="1" i="1" dirty="0"/>
              <a:t>("Size of </a:t>
            </a:r>
            <a:r>
              <a:rPr lang="en-US" b="1" i="1" dirty="0" err="1"/>
              <a:t>LinkedHashSet</a:t>
            </a:r>
            <a:r>
              <a:rPr lang="en-US" b="1" i="1" dirty="0"/>
              <a:t> = " + </a:t>
            </a:r>
          </a:p>
          <a:p>
            <a:r>
              <a:rPr lang="en-US" dirty="0"/>
              <a:t>                                    </a:t>
            </a:r>
            <a:r>
              <a:rPr lang="en-US" dirty="0" err="1"/>
              <a:t>linkedset.size</a:t>
            </a:r>
            <a:r>
              <a:rPr lang="en-US" dirty="0"/>
              <a:t>());   </a:t>
            </a:r>
          </a:p>
          <a:p>
            <a:r>
              <a:rPr lang="en-US" dirty="0"/>
              <a:t>        </a:t>
            </a:r>
            <a:r>
              <a:rPr lang="en-US" dirty="0" err="1"/>
              <a:t>System.</a:t>
            </a:r>
            <a:r>
              <a:rPr lang="en-US" b="1" i="1" dirty="0" err="1"/>
              <a:t>out.println</a:t>
            </a:r>
            <a:r>
              <a:rPr lang="en-US" b="1" i="1" dirty="0"/>
              <a:t>("Original </a:t>
            </a:r>
            <a:r>
              <a:rPr lang="en-US" b="1" i="1" dirty="0" err="1"/>
              <a:t>LinkedHashSet</a:t>
            </a:r>
            <a:r>
              <a:rPr lang="en-US" b="1" i="1" dirty="0"/>
              <a:t>:" + </a:t>
            </a:r>
            <a:r>
              <a:rPr lang="en-US" b="1" i="1" dirty="0" err="1"/>
              <a:t>linkedset</a:t>
            </a:r>
            <a:r>
              <a:rPr lang="en-US" b="1" i="1" dirty="0"/>
              <a:t>);   </a:t>
            </a:r>
          </a:p>
          <a:p>
            <a:r>
              <a:rPr lang="en-US" dirty="0"/>
              <a:t>        </a:t>
            </a:r>
            <a:r>
              <a:rPr lang="en-US" dirty="0" err="1"/>
              <a:t>System.</a:t>
            </a:r>
            <a:r>
              <a:rPr lang="en-US" b="1" i="1" dirty="0" err="1"/>
              <a:t>out.println</a:t>
            </a:r>
            <a:r>
              <a:rPr lang="en-US" b="1" i="1" dirty="0"/>
              <a:t>("Removing D from </a:t>
            </a:r>
            <a:r>
              <a:rPr lang="en-US" b="1" i="1" dirty="0" err="1"/>
              <a:t>LinkedHashSet</a:t>
            </a:r>
            <a:r>
              <a:rPr lang="en-US" b="1" i="1" dirty="0"/>
              <a:t>: " + </a:t>
            </a:r>
          </a:p>
          <a:p>
            <a:r>
              <a:rPr lang="en-US" dirty="0"/>
              <a:t>                            </a:t>
            </a:r>
            <a:r>
              <a:rPr lang="en-US" dirty="0" err="1"/>
              <a:t>linkedset.remove</a:t>
            </a:r>
            <a:r>
              <a:rPr lang="en-US" dirty="0"/>
              <a:t>("D"));   </a:t>
            </a:r>
          </a:p>
          <a:p>
            <a:r>
              <a:rPr lang="en-US" dirty="0"/>
              <a:t>        </a:t>
            </a:r>
            <a:r>
              <a:rPr lang="en-US" dirty="0" err="1"/>
              <a:t>System.</a:t>
            </a:r>
            <a:r>
              <a:rPr lang="en-US" b="1" i="1" dirty="0" err="1"/>
              <a:t>out.println</a:t>
            </a:r>
            <a:r>
              <a:rPr lang="en-US" b="1" i="1" dirty="0"/>
              <a:t>("Trying to Remove Z which is not "+ </a:t>
            </a:r>
          </a:p>
          <a:p>
            <a:r>
              <a:rPr lang="en-US" dirty="0"/>
              <a:t>                            "present: " + </a:t>
            </a:r>
            <a:r>
              <a:rPr lang="en-US" dirty="0" err="1"/>
              <a:t>linkedset.remove</a:t>
            </a:r>
            <a:r>
              <a:rPr lang="en-US" dirty="0"/>
              <a:t>("Z"));   </a:t>
            </a:r>
          </a:p>
          <a:p>
            <a:r>
              <a:rPr lang="en-US" dirty="0"/>
              <a:t>        </a:t>
            </a:r>
            <a:r>
              <a:rPr lang="en-US" dirty="0" err="1"/>
              <a:t>System.</a:t>
            </a:r>
            <a:r>
              <a:rPr lang="en-US" b="1" i="1" dirty="0" err="1"/>
              <a:t>out.println</a:t>
            </a:r>
            <a:r>
              <a:rPr lang="en-US" b="1" i="1" dirty="0"/>
              <a:t>("Checking if A is present=" +  </a:t>
            </a:r>
          </a:p>
          <a:p>
            <a:r>
              <a:rPr lang="en-US" dirty="0"/>
              <a:t>                            </a:t>
            </a:r>
            <a:r>
              <a:rPr lang="en-US" dirty="0" err="1"/>
              <a:t>linkedset.contains</a:t>
            </a:r>
            <a:r>
              <a:rPr lang="en-US" dirty="0"/>
              <a:t>("A")); </a:t>
            </a:r>
          </a:p>
          <a:p>
            <a:r>
              <a:rPr lang="en-US" dirty="0"/>
              <a:t>        </a:t>
            </a:r>
            <a:r>
              <a:rPr lang="en-US" dirty="0" err="1"/>
              <a:t>System.</a:t>
            </a:r>
            <a:r>
              <a:rPr lang="en-US" b="1" i="1" dirty="0" err="1"/>
              <a:t>out.println</a:t>
            </a:r>
            <a:r>
              <a:rPr lang="en-US" b="1" i="1" dirty="0"/>
              <a:t>("Updated </a:t>
            </a:r>
            <a:r>
              <a:rPr lang="en-US" b="1" i="1" dirty="0" err="1"/>
              <a:t>LinkedHashSet</a:t>
            </a:r>
            <a:r>
              <a:rPr lang="en-US" b="1" i="1" dirty="0"/>
              <a:t>: " + </a:t>
            </a:r>
            <a:r>
              <a:rPr lang="en-US" b="1" i="1" dirty="0" err="1"/>
              <a:t>linkedset</a:t>
            </a:r>
            <a:r>
              <a:rPr lang="en-US" b="1" i="1" dirty="0"/>
              <a:t>);   </a:t>
            </a:r>
          </a:p>
          <a:p>
            <a:r>
              <a:rPr lang="en-US" dirty="0"/>
              <a:t>    }   </a:t>
            </a:r>
          </a:p>
          <a:p>
            <a:r>
              <a:rPr lang="en-US" dirty="0"/>
              <a:t>}   </a:t>
            </a:r>
          </a:p>
          <a:p>
            <a:endParaRPr lang="en-US" dirty="0"/>
          </a:p>
          <a:p>
            <a:endParaRPr lang="en-US" dirty="0"/>
          </a:p>
          <a:p>
            <a:endParaRPr lang="en-US" dirty="0"/>
          </a:p>
        </p:txBody>
      </p:sp>
    </p:spTree>
    <p:extLst>
      <p:ext uri="{BB962C8B-B14F-4D97-AF65-F5344CB8AC3E}">
        <p14:creationId xmlns="" xmlns:p14="http://schemas.microsoft.com/office/powerpoint/2010/main" val="326516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smtClean="0"/>
              <a:t>Group of objects to store in array and retrieve</a:t>
            </a:r>
            <a:endParaRPr lang="en-US" sz="3200" dirty="0"/>
          </a:p>
        </p:txBody>
      </p:sp>
      <p:sp>
        <p:nvSpPr>
          <p:cNvPr id="3" name="Content Placeholder 2"/>
          <p:cNvSpPr>
            <a:spLocks noGrp="1"/>
          </p:cNvSpPr>
          <p:nvPr>
            <p:ph idx="1"/>
          </p:nvPr>
        </p:nvSpPr>
        <p:spPr>
          <a:xfrm>
            <a:off x="457200" y="914400"/>
            <a:ext cx="8229600" cy="5211763"/>
          </a:xfrm>
        </p:spPr>
        <p:txBody>
          <a:bodyPr>
            <a:normAutofit fontScale="25000" lnSpcReduction="20000"/>
          </a:bodyPr>
          <a:lstStyle/>
          <a:p>
            <a:r>
              <a:rPr lang="en-US" b="1" dirty="0"/>
              <a:t>package pack1;</a:t>
            </a:r>
          </a:p>
          <a:p>
            <a:endParaRPr lang="en-US" dirty="0"/>
          </a:p>
          <a:p>
            <a:r>
              <a:rPr lang="en-US" b="1" dirty="0"/>
              <a:t>import </a:t>
            </a:r>
            <a:r>
              <a:rPr lang="en-US" b="1" dirty="0" err="1"/>
              <a:t>java.util.Scanner</a:t>
            </a:r>
            <a:r>
              <a:rPr lang="en-US" b="1" dirty="0"/>
              <a:t>;</a:t>
            </a:r>
          </a:p>
          <a:p>
            <a:endParaRPr lang="en-US" dirty="0"/>
          </a:p>
          <a:p>
            <a:r>
              <a:rPr lang="en-US" dirty="0"/>
              <a:t>// to store and group of </a:t>
            </a:r>
            <a:r>
              <a:rPr lang="en-US" u="sng" dirty="0" err="1"/>
              <a:t>objecst</a:t>
            </a:r>
            <a:r>
              <a:rPr lang="en-US" u="sng" dirty="0"/>
              <a:t> in an array.</a:t>
            </a:r>
          </a:p>
          <a:p>
            <a:endParaRPr lang="en-US" dirty="0"/>
          </a:p>
          <a:p>
            <a:r>
              <a:rPr lang="en-US" b="1" dirty="0"/>
              <a:t>class Employee</a:t>
            </a:r>
          </a:p>
          <a:p>
            <a:r>
              <a:rPr lang="en-US" dirty="0"/>
              <a:t>{</a:t>
            </a:r>
          </a:p>
          <a:p>
            <a:r>
              <a:rPr lang="en-US" b="1" dirty="0" err="1"/>
              <a:t>int</a:t>
            </a:r>
            <a:r>
              <a:rPr lang="en-US" b="1" dirty="0"/>
              <a:t> id;</a:t>
            </a:r>
          </a:p>
          <a:p>
            <a:r>
              <a:rPr lang="en-US" dirty="0"/>
              <a:t>String name;</a:t>
            </a:r>
          </a:p>
          <a:p>
            <a:endParaRPr lang="en-US" dirty="0"/>
          </a:p>
          <a:p>
            <a:r>
              <a:rPr lang="en-US" dirty="0"/>
              <a:t>//to store data</a:t>
            </a:r>
          </a:p>
          <a:p>
            <a:r>
              <a:rPr lang="en-US" dirty="0"/>
              <a:t>Employee(</a:t>
            </a:r>
            <a:r>
              <a:rPr lang="en-US" b="1" dirty="0" err="1"/>
              <a:t>int</a:t>
            </a:r>
            <a:r>
              <a:rPr lang="en-US" b="1" dirty="0"/>
              <a:t> i, String n)</a:t>
            </a:r>
          </a:p>
          <a:p>
            <a:r>
              <a:rPr lang="en-US" dirty="0"/>
              <a:t>{</a:t>
            </a:r>
          </a:p>
          <a:p>
            <a:r>
              <a:rPr lang="en-US" dirty="0"/>
              <a:t>id=i;</a:t>
            </a:r>
          </a:p>
          <a:p>
            <a:r>
              <a:rPr lang="en-US" dirty="0"/>
              <a:t>name=n;</a:t>
            </a:r>
          </a:p>
          <a:p>
            <a:r>
              <a:rPr lang="en-US" dirty="0"/>
              <a:t>}// to display id and name of employee.</a:t>
            </a:r>
          </a:p>
          <a:p>
            <a:r>
              <a:rPr lang="en-US" b="1" dirty="0"/>
              <a:t>void display()</a:t>
            </a:r>
          </a:p>
          <a:p>
            <a:r>
              <a:rPr lang="en-US" dirty="0"/>
              <a:t>{</a:t>
            </a:r>
          </a:p>
          <a:p>
            <a:r>
              <a:rPr lang="en-US" dirty="0" err="1"/>
              <a:t>System.</a:t>
            </a:r>
            <a:r>
              <a:rPr lang="en-US" b="1" i="1" dirty="0" err="1"/>
              <a:t>out.println</a:t>
            </a:r>
            <a:r>
              <a:rPr lang="en-US" b="1" i="1" dirty="0"/>
              <a:t>(id+"\</a:t>
            </a:r>
            <a:r>
              <a:rPr lang="en-US" b="1" i="1" dirty="0" err="1"/>
              <a:t>t"+name</a:t>
            </a:r>
            <a:r>
              <a:rPr lang="en-US" b="1" i="1" dirty="0"/>
              <a:t>);</a:t>
            </a:r>
          </a:p>
          <a:p>
            <a:r>
              <a:rPr lang="en-US" dirty="0"/>
              <a:t>}</a:t>
            </a:r>
          </a:p>
          <a:p>
            <a:r>
              <a:rPr lang="en-US" dirty="0"/>
              <a:t>}</a:t>
            </a:r>
          </a:p>
          <a:p>
            <a:endParaRPr lang="en-US" dirty="0"/>
          </a:p>
          <a:p>
            <a:r>
              <a:rPr lang="en-US" b="1" dirty="0"/>
              <a:t>public class </a:t>
            </a:r>
            <a:r>
              <a:rPr lang="en-US" b="1" dirty="0" err="1"/>
              <a:t>ArrayObjects</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 to accept a data from the keyboard</a:t>
            </a:r>
          </a:p>
          <a:p>
            <a:r>
              <a:rPr lang="en-US" dirty="0"/>
              <a:t>Scanner </a:t>
            </a:r>
            <a:r>
              <a:rPr lang="en-US" u="sng" dirty="0" err="1"/>
              <a:t>sc</a:t>
            </a:r>
            <a:r>
              <a:rPr lang="en-US" u="sng" dirty="0"/>
              <a:t> = </a:t>
            </a:r>
            <a:r>
              <a:rPr lang="en-US" b="1" u="sng" dirty="0"/>
              <a:t>new Scanner(System.</a:t>
            </a:r>
            <a:r>
              <a:rPr lang="en-US" b="1" i="1" u="sng" dirty="0"/>
              <a:t>in);</a:t>
            </a:r>
          </a:p>
          <a:p>
            <a:endParaRPr lang="en-US" dirty="0"/>
          </a:p>
          <a:p>
            <a:r>
              <a:rPr lang="en-US" dirty="0"/>
              <a:t>// create an </a:t>
            </a:r>
            <a:r>
              <a:rPr lang="en-US" u="sng" dirty="0" err="1"/>
              <a:t>Empolyee</a:t>
            </a:r>
            <a:r>
              <a:rPr lang="en-US" u="sng" dirty="0"/>
              <a:t> type array with size 5;</a:t>
            </a:r>
          </a:p>
          <a:p>
            <a:r>
              <a:rPr lang="en-US" dirty="0"/>
              <a:t>Employee </a:t>
            </a:r>
            <a:r>
              <a:rPr lang="en-US" dirty="0" err="1"/>
              <a:t>arr</a:t>
            </a:r>
            <a:r>
              <a:rPr lang="en-US" dirty="0"/>
              <a:t>[]= </a:t>
            </a:r>
            <a:r>
              <a:rPr lang="en-US" b="1" dirty="0"/>
              <a:t>new Employee[5];</a:t>
            </a:r>
          </a:p>
          <a:p>
            <a:endParaRPr lang="en-US" dirty="0"/>
          </a:p>
          <a:p>
            <a:r>
              <a:rPr lang="en-US" b="1" dirty="0"/>
              <a:t>for(</a:t>
            </a:r>
            <a:r>
              <a:rPr lang="en-US" b="1" dirty="0" err="1"/>
              <a:t>int</a:t>
            </a:r>
            <a:r>
              <a:rPr lang="en-US" b="1" dirty="0"/>
              <a:t> i=0;i&lt;5;i++)</a:t>
            </a:r>
          </a:p>
          <a:p>
            <a:r>
              <a:rPr lang="en-US" dirty="0"/>
              <a:t>{</a:t>
            </a:r>
          </a:p>
          <a:p>
            <a:r>
              <a:rPr lang="en-US" dirty="0" err="1"/>
              <a:t>System.</a:t>
            </a:r>
            <a:r>
              <a:rPr lang="en-US" b="1" i="1" dirty="0" err="1"/>
              <a:t>out.println</a:t>
            </a:r>
            <a:r>
              <a:rPr lang="en-US" b="1" i="1" dirty="0"/>
              <a:t>("Enter Employee id");</a:t>
            </a:r>
          </a:p>
          <a:p>
            <a:r>
              <a:rPr lang="en-US" b="1" dirty="0" err="1"/>
              <a:t>int</a:t>
            </a:r>
            <a:r>
              <a:rPr lang="en-US" b="1" dirty="0"/>
              <a:t> id= </a:t>
            </a:r>
            <a:r>
              <a:rPr lang="en-US" b="1" dirty="0" err="1"/>
              <a:t>sc.nextInt</a:t>
            </a:r>
            <a:r>
              <a:rPr lang="en-US" b="1" dirty="0"/>
              <a:t>();</a:t>
            </a:r>
          </a:p>
          <a:p>
            <a:r>
              <a:rPr lang="en-US" dirty="0" err="1"/>
              <a:t>sc.nextLine</a:t>
            </a:r>
            <a:r>
              <a:rPr lang="en-US" dirty="0"/>
              <a:t>();</a:t>
            </a:r>
          </a:p>
          <a:p>
            <a:r>
              <a:rPr lang="en-US" dirty="0" err="1"/>
              <a:t>System.</a:t>
            </a:r>
            <a:r>
              <a:rPr lang="en-US" b="1" i="1" dirty="0" err="1"/>
              <a:t>out.println</a:t>
            </a:r>
            <a:r>
              <a:rPr lang="en-US" b="1" i="1" dirty="0"/>
              <a:t>("Enter </a:t>
            </a:r>
            <a:r>
              <a:rPr lang="en-US" b="1" i="1" dirty="0" err="1"/>
              <a:t>Empolyee</a:t>
            </a:r>
            <a:r>
              <a:rPr lang="en-US" b="1" i="1" dirty="0"/>
              <a:t> name");</a:t>
            </a:r>
          </a:p>
          <a:p>
            <a:r>
              <a:rPr lang="en-US" dirty="0"/>
              <a:t>String name = </a:t>
            </a:r>
            <a:r>
              <a:rPr lang="en-US" dirty="0" err="1"/>
              <a:t>sc.nextLine</a:t>
            </a:r>
            <a:r>
              <a:rPr lang="en-US" dirty="0"/>
              <a:t>();</a:t>
            </a:r>
          </a:p>
          <a:p>
            <a:endParaRPr lang="en-US" dirty="0"/>
          </a:p>
          <a:p>
            <a:r>
              <a:rPr lang="en-US" dirty="0" err="1"/>
              <a:t>arr</a:t>
            </a:r>
            <a:r>
              <a:rPr lang="en-US" dirty="0"/>
              <a:t>[i]=</a:t>
            </a:r>
            <a:r>
              <a:rPr lang="en-US" b="1" dirty="0"/>
              <a:t>new Employee(</a:t>
            </a:r>
            <a:r>
              <a:rPr lang="en-US" b="1" dirty="0" err="1"/>
              <a:t>id,name</a:t>
            </a:r>
            <a:r>
              <a:rPr lang="en-US" b="1" dirty="0"/>
              <a:t>);</a:t>
            </a:r>
          </a:p>
          <a:p>
            <a:r>
              <a:rPr lang="en-US" dirty="0"/>
              <a:t>}</a:t>
            </a:r>
          </a:p>
          <a:p>
            <a:endParaRPr lang="en-US" dirty="0"/>
          </a:p>
          <a:p>
            <a:r>
              <a:rPr lang="en-US" dirty="0" err="1"/>
              <a:t>System.</a:t>
            </a:r>
            <a:r>
              <a:rPr lang="en-US" b="1" i="1" dirty="0" err="1"/>
              <a:t>out.println</a:t>
            </a:r>
            <a:r>
              <a:rPr lang="en-US" b="1" i="1" dirty="0"/>
              <a:t>("\n The Employee details is :");</a:t>
            </a:r>
          </a:p>
          <a:p>
            <a:r>
              <a:rPr lang="en-US" dirty="0"/>
              <a:t>//display the </a:t>
            </a:r>
            <a:r>
              <a:rPr lang="en-US" u="sng" dirty="0" err="1"/>
              <a:t>dat</a:t>
            </a:r>
            <a:r>
              <a:rPr lang="en-US" u="sng" dirty="0"/>
              <a:t> from the array.</a:t>
            </a:r>
          </a:p>
          <a:p>
            <a:r>
              <a:rPr lang="en-US" b="1" dirty="0"/>
              <a:t>for(</a:t>
            </a:r>
            <a:r>
              <a:rPr lang="en-US" b="1" dirty="0" err="1"/>
              <a:t>int</a:t>
            </a:r>
            <a:r>
              <a:rPr lang="en-US" b="1" dirty="0"/>
              <a:t> i=0;i&lt;5;i++)</a:t>
            </a:r>
          </a:p>
          <a:p>
            <a:r>
              <a:rPr lang="en-US" dirty="0"/>
              <a:t>{</a:t>
            </a:r>
          </a:p>
          <a:p>
            <a:r>
              <a:rPr lang="en-US" dirty="0" err="1"/>
              <a:t>arr</a:t>
            </a:r>
            <a:r>
              <a:rPr lang="en-US" dirty="0"/>
              <a:t>[i].display();</a:t>
            </a:r>
          </a:p>
          <a:p>
            <a:r>
              <a:rPr lang="en-US" dirty="0"/>
              <a:t>}</a:t>
            </a:r>
          </a:p>
          <a:p>
            <a:r>
              <a:rPr lang="en-US" dirty="0"/>
              <a:t>}</a:t>
            </a:r>
          </a:p>
          <a:p>
            <a:endParaRPr lang="en-US" dirty="0"/>
          </a:p>
          <a:p>
            <a:r>
              <a:rPr lang="en-US" dirty="0"/>
              <a:t>}</a:t>
            </a:r>
          </a:p>
        </p:txBody>
      </p:sp>
    </p:spTree>
    <p:extLst>
      <p:ext uri="{BB962C8B-B14F-4D97-AF65-F5344CB8AC3E}">
        <p14:creationId xmlns="" xmlns:p14="http://schemas.microsoft.com/office/powerpoint/2010/main" val="2578569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Inconvenience in this mechanism</a:t>
            </a:r>
            <a:endParaRPr lang="en-US" dirty="0"/>
          </a:p>
        </p:txBody>
      </p:sp>
      <p:sp>
        <p:nvSpPr>
          <p:cNvPr id="3" name="Content Placeholder 2"/>
          <p:cNvSpPr>
            <a:spLocks noGrp="1"/>
          </p:cNvSpPr>
          <p:nvPr>
            <p:ph idx="1"/>
          </p:nvPr>
        </p:nvSpPr>
        <p:spPr>
          <a:xfrm>
            <a:off x="457200" y="685800"/>
            <a:ext cx="8229600" cy="6019800"/>
          </a:xfrm>
        </p:spPr>
        <p:txBody>
          <a:bodyPr>
            <a:normAutofit fontScale="92500" lnSpcReduction="20000"/>
          </a:bodyPr>
          <a:lstStyle/>
          <a:p>
            <a:r>
              <a:rPr lang="en-US" sz="2800" dirty="0" smtClean="0"/>
              <a:t>Arrays wont grow dynamically. The size is fixed at runtime and cannot be increased/decreased.</a:t>
            </a:r>
          </a:p>
          <a:p>
            <a:r>
              <a:rPr lang="en-US" sz="2800" dirty="0" smtClean="0"/>
              <a:t>We cannot  store different class objects into the same array. Reason (array can store only one data type of elements)</a:t>
            </a:r>
          </a:p>
          <a:p>
            <a:r>
              <a:rPr lang="en-US" sz="2800" dirty="0" smtClean="0"/>
              <a:t>Adding  the object at the end of an array is easy. But inserting and deleting the objects in the middle of the array is difficult and we have to re-arrange all the elements of the array.</a:t>
            </a:r>
          </a:p>
          <a:p>
            <a:r>
              <a:rPr lang="en-US" sz="2800" dirty="0" smtClean="0"/>
              <a:t>Retrieving the elements from an array is easy but after retrieving the elements, if we want to process them, we don’t have any methods to do.</a:t>
            </a:r>
          </a:p>
          <a:p>
            <a:r>
              <a:rPr lang="en-US" sz="2800" dirty="0" smtClean="0"/>
              <a:t>Due to above problems, programmer wants a better mechanism to store a group of objects.</a:t>
            </a:r>
          </a:p>
          <a:p>
            <a:r>
              <a:rPr lang="en-US" sz="2800" dirty="0" smtClean="0"/>
              <a:t>The alternative is using an object to store other objects is known as ‘collection’ object or ‘container’ object.</a:t>
            </a:r>
            <a:endParaRPr lang="en-US" sz="2800" dirty="0"/>
          </a:p>
        </p:txBody>
      </p:sp>
    </p:spTree>
    <p:extLst>
      <p:ext uri="{BB962C8B-B14F-4D97-AF65-F5344CB8AC3E}">
        <p14:creationId xmlns="" xmlns:p14="http://schemas.microsoft.com/office/powerpoint/2010/main" val="2346666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Collection Object</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800" dirty="0" smtClean="0"/>
              <a:t>A collection or container object is an object which can store a group of other objects.</a:t>
            </a:r>
          </a:p>
          <a:p>
            <a:r>
              <a:rPr lang="en-US" sz="2800" dirty="0" smtClean="0"/>
              <a:t>A collection object has class known as collection class or container class. All the collection classes are available in the package </a:t>
            </a:r>
            <a:r>
              <a:rPr lang="en-US" sz="2800" dirty="0" err="1" smtClean="0"/>
              <a:t>java.util</a:t>
            </a:r>
            <a:r>
              <a:rPr lang="en-US" sz="2800" dirty="0" smtClean="0"/>
              <a:t>.</a:t>
            </a:r>
          </a:p>
          <a:p>
            <a:r>
              <a:rPr lang="en-US" sz="2800" dirty="0" smtClean="0"/>
              <a:t>A group of collection classes is called a “collection framework”</a:t>
            </a:r>
          </a:p>
          <a:p>
            <a:r>
              <a:rPr lang="en-US" sz="2800" b="1" u="sng" dirty="0" smtClean="0"/>
              <a:t>Interview question:</a:t>
            </a:r>
          </a:p>
          <a:p>
            <a:r>
              <a:rPr lang="en-US" sz="2800" dirty="0" smtClean="0"/>
              <a:t>What is a collection Framework?</a:t>
            </a:r>
          </a:p>
          <a:p>
            <a:r>
              <a:rPr lang="en-US" sz="2800" dirty="0" smtClean="0"/>
              <a:t>A collection frame work is a class library to handle group of objects. Collection framework is implemented in </a:t>
            </a:r>
            <a:r>
              <a:rPr lang="en-US" sz="2800" dirty="0" err="1" smtClean="0"/>
              <a:t>java.util</a:t>
            </a:r>
            <a:r>
              <a:rPr lang="en-US" sz="2800" dirty="0" smtClean="0"/>
              <a:t> package.</a:t>
            </a:r>
            <a:endParaRPr lang="en-US" sz="2800" dirty="0"/>
          </a:p>
        </p:txBody>
      </p:sp>
    </p:spTree>
    <p:extLst>
      <p:ext uri="{BB962C8B-B14F-4D97-AF65-F5344CB8AC3E}">
        <p14:creationId xmlns="" xmlns:p14="http://schemas.microsoft.com/office/powerpoint/2010/main" val="2916044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6200"/>
            <a:ext cx="8229600" cy="1984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76200"/>
            <a:ext cx="8229600" cy="6781800"/>
          </a:xfrm>
        </p:spPr>
        <p:txBody>
          <a:bodyPr>
            <a:noAutofit/>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In fact, the collection object does not store the physical copies of other objects. </a:t>
            </a:r>
          </a:p>
          <a:p>
            <a:r>
              <a:rPr lang="en-US" sz="2400" dirty="0" smtClean="0"/>
              <a:t>Since the other objects are already available in memory, storing another copy of them into the collection object would be a mere wasting of memory.</a:t>
            </a:r>
          </a:p>
          <a:p>
            <a:r>
              <a:rPr lang="en-US" sz="2400" dirty="0" smtClean="0"/>
              <a:t> So JVM does not store the copies of other objects, it simply stores the references of other objects into a collection object.</a:t>
            </a:r>
          </a:p>
          <a:p>
            <a:pPr marL="0" indent="0">
              <a:buNone/>
            </a:pPr>
            <a:endParaRPr lang="en-US" sz="2400" dirty="0" smtClean="0"/>
          </a:p>
          <a:p>
            <a:endParaRPr lang="en-US" sz="2400" dirty="0"/>
          </a:p>
          <a:p>
            <a:endParaRPr lang="en-US" sz="2400"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4977"/>
            <a:ext cx="8229600" cy="28606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07694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a:bodyPr>
          <a:lstStyle/>
          <a:p>
            <a:r>
              <a:rPr lang="en-US" sz="2800" b="1" u="sng" dirty="0" smtClean="0"/>
              <a:t>Interview question:</a:t>
            </a:r>
          </a:p>
          <a:p>
            <a:r>
              <a:rPr lang="en-US" sz="2800" dirty="0" smtClean="0"/>
              <a:t>Does a collection object stores copies of other objects or their references?</a:t>
            </a:r>
          </a:p>
          <a:p>
            <a:r>
              <a:rPr lang="en-US" sz="2800" dirty="0" smtClean="0"/>
              <a:t>A collection object stores references of other objects.</a:t>
            </a:r>
          </a:p>
          <a:p>
            <a:r>
              <a:rPr lang="en-US" sz="2800" dirty="0" smtClean="0"/>
              <a:t>Collection classes in </a:t>
            </a:r>
            <a:r>
              <a:rPr lang="en-US" sz="2800" dirty="0" err="1" smtClean="0"/>
              <a:t>java.util</a:t>
            </a:r>
            <a:r>
              <a:rPr lang="en-US" sz="2800" dirty="0" smtClean="0"/>
              <a:t> package are the implementation classes of different interfaces.</a:t>
            </a:r>
          </a:p>
          <a:p>
            <a:endParaRPr lang="en-US" sz="2800" dirty="0" smtClean="0"/>
          </a:p>
          <a:p>
            <a:endParaRPr lang="en-US" sz="2800" dirty="0"/>
          </a:p>
          <a:p>
            <a:endParaRPr lang="en-US" sz="2800" dirty="0"/>
          </a:p>
        </p:txBody>
      </p:sp>
      <p:graphicFrame>
        <p:nvGraphicFramePr>
          <p:cNvPr id="5" name="Table 4"/>
          <p:cNvGraphicFramePr>
            <a:graphicFrameLocks noGrp="1"/>
          </p:cNvGraphicFramePr>
          <p:nvPr>
            <p:extLst>
              <p:ext uri="{D42A27DB-BD31-4B8C-83A1-F6EECF244321}">
                <p14:modId xmlns="" xmlns:p14="http://schemas.microsoft.com/office/powerpoint/2010/main" val="2837505968"/>
              </p:ext>
            </p:extLst>
          </p:nvPr>
        </p:nvGraphicFramePr>
        <p:xfrm>
          <a:off x="1219200" y="3048000"/>
          <a:ext cx="6934200" cy="3733800"/>
        </p:xfrm>
        <a:graphic>
          <a:graphicData uri="http://schemas.openxmlformats.org/drawingml/2006/table">
            <a:tbl>
              <a:tblPr firstRow="1" bandRow="1">
                <a:tableStyleId>{5C22544A-7EE6-4342-B048-85BDC9FD1C3A}</a:tableStyleId>
              </a:tblPr>
              <a:tblGrid>
                <a:gridCol w="3467100"/>
                <a:gridCol w="3467100"/>
              </a:tblGrid>
              <a:tr h="579120">
                <a:tc>
                  <a:txBody>
                    <a:bodyPr/>
                    <a:lstStyle/>
                    <a:p>
                      <a:r>
                        <a:rPr lang="en-US" dirty="0" smtClean="0"/>
                        <a:t>Interface Type</a:t>
                      </a:r>
                      <a:endParaRPr lang="en-US" dirty="0"/>
                    </a:p>
                  </a:txBody>
                  <a:tcPr/>
                </a:tc>
                <a:tc>
                  <a:txBody>
                    <a:bodyPr/>
                    <a:lstStyle/>
                    <a:p>
                      <a:r>
                        <a:rPr lang="en-US" dirty="0" smtClean="0"/>
                        <a:t>Implementation</a:t>
                      </a:r>
                      <a:r>
                        <a:rPr lang="en-US" baseline="0" dirty="0" smtClean="0"/>
                        <a:t> classes</a:t>
                      </a:r>
                      <a:endParaRPr lang="en-US" dirty="0"/>
                    </a:p>
                  </a:txBody>
                  <a:tcPr/>
                </a:tc>
              </a:tr>
              <a:tr h="579120">
                <a:tc>
                  <a:txBody>
                    <a:bodyPr/>
                    <a:lstStyle/>
                    <a:p>
                      <a:r>
                        <a:rPr lang="en-US" dirty="0" smtClean="0"/>
                        <a:t>Set&lt;T&gt;</a:t>
                      </a:r>
                      <a:endParaRPr lang="en-US" dirty="0"/>
                    </a:p>
                  </a:txBody>
                  <a:tcPr/>
                </a:tc>
                <a:tc>
                  <a:txBody>
                    <a:bodyPr/>
                    <a:lstStyle/>
                    <a:p>
                      <a:r>
                        <a:rPr lang="en-US" dirty="0" err="1" smtClean="0"/>
                        <a:t>HashSet</a:t>
                      </a:r>
                      <a:r>
                        <a:rPr lang="en-US" dirty="0" smtClean="0"/>
                        <a:t>&lt;T&gt;</a:t>
                      </a:r>
                    </a:p>
                    <a:p>
                      <a:r>
                        <a:rPr lang="en-US" dirty="0" err="1" smtClean="0"/>
                        <a:t>LinkedHashSet</a:t>
                      </a:r>
                      <a:r>
                        <a:rPr lang="en-US" dirty="0" smtClean="0"/>
                        <a:t>&lt;T&gt;</a:t>
                      </a:r>
                    </a:p>
                    <a:p>
                      <a:endParaRPr lang="en-US" dirty="0"/>
                    </a:p>
                  </a:txBody>
                  <a:tcPr/>
                </a:tc>
              </a:tr>
              <a:tr h="579120">
                <a:tc>
                  <a:txBody>
                    <a:bodyPr/>
                    <a:lstStyle/>
                    <a:p>
                      <a:r>
                        <a:rPr lang="en-US" dirty="0" smtClean="0"/>
                        <a:t>List&lt;T&gt;</a:t>
                      </a:r>
                      <a:endParaRPr lang="en-US" dirty="0"/>
                    </a:p>
                  </a:txBody>
                  <a:tcPr/>
                </a:tc>
                <a:tc>
                  <a:txBody>
                    <a:bodyPr/>
                    <a:lstStyle/>
                    <a:p>
                      <a:r>
                        <a:rPr lang="en-US" dirty="0" smtClean="0"/>
                        <a:t>Stack&lt;T&gt;</a:t>
                      </a:r>
                    </a:p>
                    <a:p>
                      <a:r>
                        <a:rPr lang="en-US" dirty="0" err="1" smtClean="0"/>
                        <a:t>LinkedList</a:t>
                      </a:r>
                      <a:r>
                        <a:rPr lang="en-US" dirty="0" smtClean="0"/>
                        <a:t>&lt;T&gt;</a:t>
                      </a:r>
                    </a:p>
                    <a:p>
                      <a:r>
                        <a:rPr lang="en-US" dirty="0" err="1" smtClean="0"/>
                        <a:t>ArrayList</a:t>
                      </a:r>
                      <a:r>
                        <a:rPr lang="en-US" dirty="0" smtClean="0"/>
                        <a:t>&lt;T&gt;</a:t>
                      </a:r>
                    </a:p>
                    <a:p>
                      <a:r>
                        <a:rPr lang="en-US" dirty="0" smtClean="0"/>
                        <a:t>Vector&lt;T&gt;</a:t>
                      </a:r>
                      <a:endParaRPr lang="en-US" dirty="0"/>
                    </a:p>
                  </a:txBody>
                  <a:tcPr/>
                </a:tc>
              </a:tr>
              <a:tr h="411480">
                <a:tc>
                  <a:txBody>
                    <a:bodyPr/>
                    <a:lstStyle/>
                    <a:p>
                      <a:r>
                        <a:rPr lang="en-US" dirty="0" smtClean="0"/>
                        <a:t>Queue&lt;T&gt;</a:t>
                      </a:r>
                      <a:endParaRPr lang="en-US" dirty="0"/>
                    </a:p>
                  </a:txBody>
                  <a:tcPr/>
                </a:tc>
                <a:tc>
                  <a:txBody>
                    <a:bodyPr/>
                    <a:lstStyle/>
                    <a:p>
                      <a:r>
                        <a:rPr lang="en-US" dirty="0" err="1" smtClean="0"/>
                        <a:t>LinkedList</a:t>
                      </a:r>
                      <a:r>
                        <a:rPr lang="en-US" dirty="0" smtClean="0"/>
                        <a:t>&lt;T&gt;</a:t>
                      </a:r>
                      <a:endParaRPr lang="en-US" dirty="0"/>
                    </a:p>
                  </a:txBody>
                  <a:tcPr/>
                </a:tc>
              </a:tr>
              <a:tr h="579120">
                <a:tc>
                  <a:txBody>
                    <a:bodyPr/>
                    <a:lstStyle/>
                    <a:p>
                      <a:r>
                        <a:rPr lang="en-US" dirty="0" smtClean="0"/>
                        <a:t>Map&lt;K,V&gt;</a:t>
                      </a:r>
                      <a:endParaRPr lang="en-US" dirty="0"/>
                    </a:p>
                  </a:txBody>
                  <a:tcPr/>
                </a:tc>
                <a:tc>
                  <a:txBody>
                    <a:bodyPr/>
                    <a:lstStyle/>
                    <a:p>
                      <a:r>
                        <a:rPr lang="en-US" dirty="0" err="1" smtClean="0"/>
                        <a:t>HashMap</a:t>
                      </a:r>
                      <a:r>
                        <a:rPr lang="en-US" dirty="0" smtClean="0"/>
                        <a:t>&lt;K,V&gt;</a:t>
                      </a:r>
                    </a:p>
                    <a:p>
                      <a:r>
                        <a:rPr lang="en-US" dirty="0" err="1" smtClean="0"/>
                        <a:t>Hashtable</a:t>
                      </a:r>
                      <a:r>
                        <a:rPr lang="en-US" dirty="0" smtClean="0"/>
                        <a:t>&lt;K,V&gt;</a:t>
                      </a:r>
                      <a:endParaRPr lang="en-US" dirty="0"/>
                    </a:p>
                  </a:txBody>
                  <a:tcPr/>
                </a:tc>
              </a:tr>
            </a:tbl>
          </a:graphicData>
        </a:graphic>
      </p:graphicFrame>
    </p:spTree>
    <p:extLst>
      <p:ext uri="{BB962C8B-B14F-4D97-AF65-F5344CB8AC3E}">
        <p14:creationId xmlns="" xmlns:p14="http://schemas.microsoft.com/office/powerpoint/2010/main" val="684796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6248400"/>
          </a:xfrm>
        </p:spPr>
        <p:txBody>
          <a:bodyPr>
            <a:normAutofit fontScale="92500" lnSpcReduction="10000"/>
          </a:bodyPr>
          <a:lstStyle/>
          <a:p>
            <a:r>
              <a:rPr lang="en-US" b="1" u="sng" dirty="0" smtClean="0"/>
              <a:t>Sets</a:t>
            </a:r>
            <a:r>
              <a:rPr lang="en-US" dirty="0" smtClean="0"/>
              <a:t>: </a:t>
            </a:r>
          </a:p>
          <a:p>
            <a:r>
              <a:rPr lang="en-US" dirty="0" smtClean="0"/>
              <a:t>A set represents a group of elements arranged just like array. </a:t>
            </a:r>
          </a:p>
          <a:p>
            <a:r>
              <a:rPr lang="en-US" dirty="0" smtClean="0"/>
              <a:t>The set will grow dynamically when the elements stored into it.</a:t>
            </a:r>
          </a:p>
          <a:p>
            <a:r>
              <a:rPr lang="en-US" dirty="0" smtClean="0"/>
              <a:t>A set will not allow duplicate elements if we are trying to pass the same element that is already available in the set, then it is not stored into the set.</a:t>
            </a:r>
          </a:p>
          <a:p>
            <a:pPr marL="0" indent="0">
              <a:buNone/>
            </a:pPr>
            <a:endParaRPr lang="en-US" dirty="0" smtClean="0"/>
          </a:p>
          <a:p>
            <a:r>
              <a:rPr lang="en-US" b="1" u="sng" dirty="0" smtClean="0"/>
              <a:t>Lists</a:t>
            </a:r>
            <a:r>
              <a:rPr lang="en-US" dirty="0" smtClean="0"/>
              <a:t>:</a:t>
            </a:r>
          </a:p>
          <a:p>
            <a:r>
              <a:rPr lang="en-US" dirty="0" smtClean="0"/>
              <a:t>Lists are like sets. They store a group of elements. But list allow duplicate values to be stored.</a:t>
            </a:r>
          </a:p>
          <a:p>
            <a:endParaRPr lang="en-US" dirty="0"/>
          </a:p>
        </p:txBody>
      </p:sp>
    </p:spTree>
    <p:extLst>
      <p:ext uri="{BB962C8B-B14F-4D97-AF65-F5344CB8AC3E}">
        <p14:creationId xmlns="" xmlns:p14="http://schemas.microsoft.com/office/powerpoint/2010/main" val="2922113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b="1" u="sng" dirty="0" smtClean="0"/>
              <a:t>Queues</a:t>
            </a:r>
            <a:r>
              <a:rPr lang="en-US" dirty="0" smtClean="0"/>
              <a:t>:</a:t>
            </a:r>
          </a:p>
          <a:p>
            <a:r>
              <a:rPr lang="en-US" dirty="0" smtClean="0"/>
              <a:t>A Queue represents arrangement of elements in FIFO(First In First Out) order. This means the element that is stored as first element will be removed first.</a:t>
            </a:r>
          </a:p>
          <a:p>
            <a:r>
              <a:rPr lang="en-US" b="1" u="sng" dirty="0" smtClean="0"/>
              <a:t>Maps</a:t>
            </a:r>
            <a:r>
              <a:rPr lang="en-US" dirty="0" smtClean="0"/>
              <a:t>:</a:t>
            </a:r>
          </a:p>
          <a:p>
            <a:r>
              <a:rPr lang="en-US" dirty="0" smtClean="0"/>
              <a:t>Maps stores elements in the form of key and value pairs. If the key is provided then its corresponding value can be obtained. Of course, the keys should have unique values.</a:t>
            </a:r>
          </a:p>
          <a:p>
            <a:r>
              <a:rPr lang="en-US" dirty="0" smtClean="0"/>
              <a:t>Remember, in all cases ‘elements’ refer to ‘objects’ only. We cannot store primitive data types in the collection objects. </a:t>
            </a:r>
          </a:p>
          <a:p>
            <a:r>
              <a:rPr lang="en-US" dirty="0" smtClean="0"/>
              <a:t>Since collection is to handle objects only.</a:t>
            </a:r>
            <a:endParaRPr lang="en-US" dirty="0"/>
          </a:p>
        </p:txBody>
      </p:sp>
    </p:spTree>
    <p:extLst>
      <p:ext uri="{BB962C8B-B14F-4D97-AF65-F5344CB8AC3E}">
        <p14:creationId xmlns="" xmlns:p14="http://schemas.microsoft.com/office/powerpoint/2010/main" val="3387472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TotalTime>
  <Words>1920</Words>
  <Application>Microsoft Office PowerPoint</Application>
  <PresentationFormat>On-screen Show (4:3)</PresentationFormat>
  <Paragraphs>299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The Collection framework</vt:lpstr>
      <vt:lpstr>How to handle group of elements</vt:lpstr>
      <vt:lpstr>Group of objects to store in array and retrieve</vt:lpstr>
      <vt:lpstr>Inconvenience in this mechanism</vt:lpstr>
      <vt:lpstr>Collection Object</vt:lpstr>
      <vt:lpstr> </vt:lpstr>
      <vt:lpstr> </vt:lpstr>
      <vt:lpstr> </vt:lpstr>
      <vt:lpstr> </vt:lpstr>
      <vt:lpstr> </vt:lpstr>
      <vt:lpstr> </vt:lpstr>
      <vt:lpstr> </vt:lpstr>
      <vt:lpstr> </vt:lpstr>
      <vt:lpstr>HashSet</vt:lpstr>
      <vt:lpstr> </vt:lpstr>
      <vt:lpstr>HashSet Class Methods</vt:lpstr>
      <vt:lpstr>Basic Program on HashSet</vt:lpstr>
      <vt:lpstr>HashSet Program</vt:lpstr>
      <vt:lpstr>LinkedHashSet Class</vt:lpstr>
      <vt:lpstr>LinkedHashSet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52</cp:revision>
  <dcterms:created xsi:type="dcterms:W3CDTF">2020-06-14T08:39:44Z</dcterms:created>
  <dcterms:modified xsi:type="dcterms:W3CDTF">2022-09-28T14:09:28Z</dcterms:modified>
</cp:coreProperties>
</file>