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7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89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6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2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0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27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8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69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0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9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5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51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E721-A536-411A-BCD0-B83A010DCBDA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80E6-8760-4F7A-B4A0-0A3760E93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Now observe that Person is not physically exist but </a:t>
            </a:r>
            <a:r>
              <a:rPr lang="en-US" dirty="0" err="1" smtClean="0"/>
              <a:t>Raju</a:t>
            </a:r>
            <a:r>
              <a:rPr lang="en-US" dirty="0" smtClean="0"/>
              <a:t>, </a:t>
            </a:r>
            <a:r>
              <a:rPr lang="en-US" dirty="0" err="1" smtClean="0"/>
              <a:t>sita</a:t>
            </a:r>
            <a:r>
              <a:rPr lang="en-US" dirty="0" smtClean="0"/>
              <a:t>, </a:t>
            </a:r>
            <a:r>
              <a:rPr lang="en-US" dirty="0" err="1" smtClean="0"/>
              <a:t>vijay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are exist physically.</a:t>
            </a:r>
          </a:p>
          <a:p>
            <a:r>
              <a:rPr lang="en-US" dirty="0" smtClean="0"/>
              <a:t>Interview question:</a:t>
            </a:r>
          </a:p>
          <a:p>
            <a:r>
              <a:rPr lang="en-US" dirty="0" err="1" smtClean="0"/>
              <a:t>Whjat</a:t>
            </a:r>
            <a:r>
              <a:rPr lang="en-US" dirty="0" smtClean="0"/>
              <a:t> is the difference between a class and an object?</a:t>
            </a:r>
          </a:p>
          <a:p>
            <a:r>
              <a:rPr lang="en-US" dirty="0" smtClean="0"/>
              <a:t>A class is a model for creating objects and doesn’t exist physically.</a:t>
            </a:r>
          </a:p>
          <a:p>
            <a:r>
              <a:rPr lang="en-US" dirty="0" smtClean="0"/>
              <a:t>An object is anything that exist physically.</a:t>
            </a:r>
          </a:p>
          <a:p>
            <a:r>
              <a:rPr lang="en-US" dirty="0" smtClean="0"/>
              <a:t>Both the class and objects contains variables and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74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Person{</a:t>
            </a:r>
          </a:p>
          <a:p>
            <a:r>
              <a:rPr lang="en-US" dirty="0" smtClean="0"/>
              <a:t>String name;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Void talk(){ }</a:t>
            </a:r>
          </a:p>
          <a:p>
            <a:r>
              <a:rPr lang="en-US" dirty="0" smtClean="0"/>
              <a:t>Void eat(){}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Object creating</a:t>
            </a:r>
          </a:p>
          <a:p>
            <a:r>
              <a:rPr lang="en-US" dirty="0" smtClean="0"/>
              <a:t>Person </a:t>
            </a:r>
            <a:r>
              <a:rPr lang="en-US" dirty="0" err="1" smtClean="0"/>
              <a:t>Raju</a:t>
            </a:r>
            <a:r>
              <a:rPr lang="en-US" dirty="0" smtClean="0"/>
              <a:t>= new Person();---memory allocated on heap by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5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Encapsulation is a mechanism where the data(variables) and code(methods) that will bind together.</a:t>
            </a:r>
          </a:p>
          <a:p>
            <a:r>
              <a:rPr lang="en-US" dirty="0" smtClean="0"/>
              <a:t>The variables and methods of class are called members of class.</a:t>
            </a:r>
          </a:p>
          <a:p>
            <a:r>
              <a:rPr lang="en-US" dirty="0" smtClean="0"/>
              <a:t>The variables in the class are declared by using keyword “private” </a:t>
            </a:r>
          </a:p>
          <a:p>
            <a:r>
              <a:rPr lang="en-US" dirty="0" smtClean="0"/>
              <a:t>The variables are not directly available to any other class.</a:t>
            </a:r>
          </a:p>
          <a:p>
            <a:r>
              <a:rPr lang="en-US" dirty="0" smtClean="0"/>
              <a:t>The methods of class are declared as public. This mean methods can be called and used outside the class.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smtClean="0"/>
              <a:t>To use the variable from outside the class and we can take help of methods.</a:t>
            </a:r>
          </a:p>
          <a:p>
            <a:r>
              <a:rPr lang="en-US" dirty="0" smtClean="0"/>
              <a:t>There is no other way of interacting the variables.</a:t>
            </a:r>
          </a:p>
          <a:p>
            <a:r>
              <a:rPr lang="en-US" dirty="0" smtClean="0"/>
              <a:t>This means outsiders don’t know what variables are declared inside the class and what code is written in the methods.</a:t>
            </a:r>
          </a:p>
          <a:p>
            <a:r>
              <a:rPr lang="en-US" dirty="0" smtClean="0"/>
              <a:t>Only we can use them and obtain results.</a:t>
            </a:r>
          </a:p>
          <a:p>
            <a:r>
              <a:rPr lang="en-US" dirty="0" smtClean="0"/>
              <a:t>Thus Encapsulation thus protects the inner implementation of the members of the class from outside environment.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33691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Encapsulation isolates the members of a class from the members of another class.</a:t>
            </a:r>
          </a:p>
          <a:p>
            <a:r>
              <a:rPr lang="en-US" dirty="0" smtClean="0"/>
              <a:t>The reason is when objects are created, each object shares different memory and hence there will not be any overwriting of data.</a:t>
            </a:r>
          </a:p>
          <a:p>
            <a:r>
              <a:rPr lang="en-US" dirty="0" smtClean="0"/>
              <a:t>This gives an advantage to the programmer to use same names for the members of different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7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in Java.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we write </a:t>
            </a:r>
            <a:r>
              <a:rPr lang="en-US" dirty="0" err="1" smtClean="0"/>
              <a:t>num</a:t>
            </a:r>
            <a:r>
              <a:rPr lang="en-US" dirty="0" smtClean="0"/>
              <a:t>=100;</a:t>
            </a:r>
          </a:p>
          <a:p>
            <a:r>
              <a:rPr lang="en-US" dirty="0" smtClean="0"/>
              <a:t>After some statements </a:t>
            </a:r>
            <a:r>
              <a:rPr lang="en-US" dirty="0" err="1" smtClean="0"/>
              <a:t>num</a:t>
            </a:r>
            <a:r>
              <a:rPr lang="en-US" dirty="0" smtClean="0"/>
              <a:t>=200;</a:t>
            </a:r>
          </a:p>
          <a:p>
            <a:r>
              <a:rPr lang="en-US" dirty="0" smtClean="0"/>
              <a:t>Now which value will be available in </a:t>
            </a:r>
            <a:r>
              <a:rPr lang="en-US" dirty="0" err="1" smtClean="0"/>
              <a:t>num</a:t>
            </a:r>
            <a:r>
              <a:rPr lang="en-US" dirty="0" smtClean="0"/>
              <a:t>? obviously 200.</a:t>
            </a:r>
          </a:p>
          <a:p>
            <a:r>
              <a:rPr lang="en-US" dirty="0" smtClean="0"/>
              <a:t>This means previous data is lost.</a:t>
            </a:r>
          </a:p>
          <a:p>
            <a:r>
              <a:rPr lang="en-US" dirty="0" smtClean="0"/>
              <a:t>Some times in software project, especially when the data is important.</a:t>
            </a:r>
          </a:p>
          <a:p>
            <a:r>
              <a:rPr lang="en-US" dirty="0" smtClean="0"/>
              <a:t>Two programmers may use the same names for two variables and store different data.</a:t>
            </a:r>
          </a:p>
          <a:p>
            <a:r>
              <a:rPr lang="en-US" dirty="0" smtClean="0"/>
              <a:t>Then one programmers data will be lost or modified.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1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This problem is solved with the concept of encapsulation.</a:t>
            </a:r>
          </a:p>
          <a:p>
            <a:r>
              <a:rPr lang="en-US" dirty="0" smtClean="0"/>
              <a:t>According to encapsulation, a class protects its own members,  So even though same names are used the members of two different classes, there will not be any overwriting or losing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6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 Employee{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id=1001;</a:t>
            </a:r>
          </a:p>
          <a:p>
            <a:r>
              <a:rPr lang="en-US" dirty="0" smtClean="0"/>
              <a:t>String name=“</a:t>
            </a:r>
            <a:r>
              <a:rPr lang="en-US" dirty="0" err="1" smtClean="0"/>
              <a:t>Vishal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Void display()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(“Id=“+Id);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(“Name=“+name);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Student{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id=101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 name</a:t>
            </a:r>
            <a:r>
              <a:rPr lang="en-US" dirty="0" smtClean="0"/>
              <a:t>=“</a:t>
            </a:r>
            <a:r>
              <a:rPr lang="en-US" dirty="0" err="1" smtClean="0"/>
              <a:t>Ramya</a:t>
            </a:r>
            <a:r>
              <a:rPr lang="en-US" dirty="0" smtClean="0"/>
              <a:t>”;</a:t>
            </a:r>
            <a:endParaRPr lang="en-US" dirty="0" smtClean="0"/>
          </a:p>
          <a:p>
            <a:r>
              <a:rPr lang="en-US" dirty="0" smtClean="0"/>
              <a:t>Void display()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(“Id=“+Id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(“Name=“+name);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may be a lot of data, a class contains,</a:t>
            </a:r>
          </a:p>
          <a:p>
            <a:pPr marL="0" indent="0">
              <a:buNone/>
            </a:pPr>
            <a:r>
              <a:rPr lang="en-US" dirty="0" smtClean="0"/>
              <a:t>User doesn’t need the entire data.</a:t>
            </a:r>
          </a:p>
          <a:p>
            <a:pPr marL="0" indent="0">
              <a:buNone/>
            </a:pPr>
            <a:r>
              <a:rPr lang="en-US" dirty="0" smtClean="0"/>
              <a:t>The user requires only some part of the available data.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we can hide the unnecessary data from the user and expose only that is of interest to the user called Data Abstraction.</a:t>
            </a:r>
          </a:p>
          <a:p>
            <a:pPr marL="0" indent="0">
              <a:buNone/>
            </a:pPr>
            <a:r>
              <a:rPr lang="en-US" dirty="0" smtClean="0"/>
              <a:t>The advantage of abstraction is that every user  will get his own view of data according to the requirement and will not get confused with unnecessary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48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package com.InputOutput.in;</a:t>
            </a:r>
          </a:p>
          <a:p>
            <a:endParaRPr lang="en-US" dirty="0"/>
          </a:p>
          <a:p>
            <a:r>
              <a:rPr lang="en-US" b="1" dirty="0"/>
              <a:t>class Bank{</a:t>
            </a:r>
          </a:p>
          <a:p>
            <a:endParaRPr lang="en-US" dirty="0"/>
          </a:p>
          <a:p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accountno</a:t>
            </a:r>
            <a:r>
              <a:rPr lang="en-US" b="1" dirty="0"/>
              <a:t>=10221463;</a:t>
            </a:r>
          </a:p>
          <a:p>
            <a:r>
              <a:rPr lang="en-US" b="1" dirty="0"/>
              <a:t>private String name="Ravi";</a:t>
            </a:r>
          </a:p>
          <a:p>
            <a:r>
              <a:rPr lang="en-US" b="1" dirty="0"/>
              <a:t>private float balance=2500;</a:t>
            </a:r>
          </a:p>
          <a:p>
            <a:r>
              <a:rPr lang="en-US" b="1" dirty="0"/>
              <a:t>private float </a:t>
            </a:r>
            <a:r>
              <a:rPr lang="en-US" b="1" u="sng" dirty="0"/>
              <a:t>profit=3500;</a:t>
            </a:r>
          </a:p>
          <a:p>
            <a:r>
              <a:rPr lang="en-US" b="1" dirty="0"/>
              <a:t>private float </a:t>
            </a:r>
            <a:r>
              <a:rPr lang="en-US" b="1" u="sng" dirty="0"/>
              <a:t>loan=50000;</a:t>
            </a:r>
          </a:p>
          <a:p>
            <a:r>
              <a:rPr lang="en-US" b="1" dirty="0"/>
              <a:t>public void </a:t>
            </a:r>
            <a:r>
              <a:rPr lang="en-US" b="1" dirty="0" err="1"/>
              <a:t>display_to_clerk</a:t>
            </a:r>
            <a:r>
              <a:rPr lang="en-US" b="1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("Account no ="+</a:t>
            </a:r>
            <a:r>
              <a:rPr lang="en-US" b="1" i="1" dirty="0" err="1"/>
              <a:t>accountno</a:t>
            </a:r>
            <a:r>
              <a:rPr lang="en-US" b="1" i="1" dirty="0"/>
              <a:t>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("Name ="+name);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("Balance ="+balance);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public class Abstraction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Bank b = </a:t>
            </a:r>
            <a:r>
              <a:rPr lang="en-US" b="1" dirty="0"/>
              <a:t>new Bank();</a:t>
            </a:r>
          </a:p>
          <a:p>
            <a:r>
              <a:rPr lang="en-US" dirty="0" err="1"/>
              <a:t>b.display_to_clerk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The language like C, </a:t>
            </a:r>
            <a:r>
              <a:rPr lang="en-US" dirty="0" err="1" smtClean="0"/>
              <a:t>pascal</a:t>
            </a:r>
            <a:r>
              <a:rPr lang="en-US" dirty="0" smtClean="0"/>
              <a:t>, Fortran </a:t>
            </a:r>
            <a:r>
              <a:rPr lang="en-US" dirty="0" err="1" smtClean="0"/>
              <a:t>etc</a:t>
            </a:r>
            <a:r>
              <a:rPr lang="en-US" dirty="0" smtClean="0"/>
              <a:t> are called Procedure Oriented Programming language.</a:t>
            </a:r>
          </a:p>
          <a:p>
            <a:r>
              <a:rPr lang="en-US" dirty="0" smtClean="0"/>
              <a:t>Procedures or functions to perform a task.</a:t>
            </a:r>
          </a:p>
          <a:p>
            <a:r>
              <a:rPr lang="en-US" dirty="0" smtClean="0"/>
              <a:t>Program will be divided the tasks into separate sub tasks.</a:t>
            </a:r>
          </a:p>
          <a:p>
            <a:r>
              <a:rPr lang="en-US" dirty="0" smtClean="0"/>
              <a:t>Each sub task is expressed as a function.</a:t>
            </a:r>
          </a:p>
          <a:p>
            <a:r>
              <a:rPr lang="en-US" dirty="0" smtClean="0"/>
              <a:t>C generally contains several functions which are called and controlled from main()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creates new classes from the existing classes, so that the new class will acquire all the features the existing classes is called </a:t>
            </a:r>
            <a:r>
              <a:rPr lang="en-US" dirty="0" err="1" smtClean="0"/>
              <a:t>Inhertitance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Lets class A having some variables and methods.</a:t>
            </a:r>
          </a:p>
          <a:p>
            <a:r>
              <a:rPr lang="en-US" dirty="0" smtClean="0"/>
              <a:t>Class B wants almost same features, then we can derive </a:t>
            </a:r>
          </a:p>
          <a:p>
            <a:r>
              <a:rPr lang="en-US" dirty="0" smtClean="0"/>
              <a:t>Class B extends A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526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all the features of A are available to B.</a:t>
            </a:r>
          </a:p>
          <a:p>
            <a:r>
              <a:rPr lang="en-US" dirty="0" smtClean="0"/>
              <a:t>If an object to B is created, it contains all the members of classes A and also its own members.</a:t>
            </a:r>
          </a:p>
          <a:p>
            <a:r>
              <a:rPr lang="en-US" dirty="0" smtClean="0"/>
              <a:t>Programmer can access all the members of both A and class B.</a:t>
            </a:r>
          </a:p>
          <a:p>
            <a:r>
              <a:rPr lang="en-US" dirty="0" smtClean="0"/>
              <a:t>Class A is super class</a:t>
            </a:r>
          </a:p>
          <a:p>
            <a:r>
              <a:rPr lang="en-US" dirty="0" smtClean="0"/>
              <a:t>Class B is sub class.</a:t>
            </a:r>
          </a:p>
          <a:p>
            <a:r>
              <a:rPr lang="en-US" dirty="0" smtClean="0"/>
              <a:t>Three advantages:</a:t>
            </a:r>
          </a:p>
          <a:p>
            <a:r>
              <a:rPr lang="en-US" dirty="0" smtClean="0"/>
              <a:t>We can create more useful classes needed by the software</a:t>
            </a:r>
          </a:p>
          <a:p>
            <a:r>
              <a:rPr lang="en-US" dirty="0" smtClean="0"/>
              <a:t>Creating of new classes is very easy.</a:t>
            </a:r>
          </a:p>
          <a:p>
            <a:r>
              <a:rPr lang="en-US" dirty="0" smtClean="0"/>
              <a:t>Managing the code becomes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9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package com.oops.in;</a:t>
            </a:r>
          </a:p>
          <a:p>
            <a:endParaRPr lang="en-US" dirty="0"/>
          </a:p>
          <a:p>
            <a:r>
              <a:rPr lang="en-US" b="1" dirty="0"/>
              <a:t>class Calculation {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b="1" dirty="0"/>
              <a:t> z;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public void addition(</a:t>
            </a:r>
            <a:r>
              <a:rPr lang="en-US" b="1" dirty="0" err="1"/>
              <a:t>int</a:t>
            </a:r>
            <a:r>
              <a:rPr lang="en-US" b="1" dirty="0"/>
              <a:t> x, </a:t>
            </a:r>
            <a:r>
              <a:rPr lang="en-US" b="1" dirty="0" err="1"/>
              <a:t>int</a:t>
            </a:r>
            <a:r>
              <a:rPr lang="en-US" b="1" dirty="0"/>
              <a:t> y) {</a:t>
            </a:r>
          </a:p>
          <a:p>
            <a:r>
              <a:rPr lang="en-US" dirty="0"/>
              <a:t>      z = x + y;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("The sum of the given numbers:"+z);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public void Subtraction(</a:t>
            </a:r>
            <a:r>
              <a:rPr lang="en-US" b="1" dirty="0" err="1"/>
              <a:t>int</a:t>
            </a:r>
            <a:r>
              <a:rPr lang="en-US" b="1" dirty="0"/>
              <a:t> x, </a:t>
            </a:r>
            <a:r>
              <a:rPr lang="en-US" b="1" dirty="0" err="1"/>
              <a:t>int</a:t>
            </a:r>
            <a:r>
              <a:rPr lang="en-US" b="1" dirty="0"/>
              <a:t> y) {</a:t>
            </a:r>
          </a:p>
          <a:p>
            <a:r>
              <a:rPr lang="en-US" dirty="0"/>
              <a:t>      z = x - y;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("The difference between the given numbers:"+z);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Inheritance extends Calculation {</a:t>
            </a:r>
          </a:p>
          <a:p>
            <a:r>
              <a:rPr lang="fr-FR" b="1" dirty="0"/>
              <a:t>public </a:t>
            </a:r>
            <a:r>
              <a:rPr lang="fr-FR" b="1" dirty="0" err="1"/>
              <a:t>void</a:t>
            </a:r>
            <a:r>
              <a:rPr lang="fr-FR" b="1" dirty="0"/>
              <a:t> multiplication(</a:t>
            </a:r>
            <a:r>
              <a:rPr lang="fr-FR" b="1" dirty="0" err="1"/>
              <a:t>int</a:t>
            </a:r>
            <a:r>
              <a:rPr lang="fr-FR" b="1" dirty="0"/>
              <a:t> x, </a:t>
            </a:r>
            <a:r>
              <a:rPr lang="fr-FR" b="1" dirty="0" err="1"/>
              <a:t>int</a:t>
            </a:r>
            <a:r>
              <a:rPr lang="fr-FR" b="1" dirty="0"/>
              <a:t> y) {</a:t>
            </a:r>
          </a:p>
          <a:p>
            <a:r>
              <a:rPr lang="en-US" dirty="0"/>
              <a:t>      z = x * y;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("The product of the given numbers:"+z);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a = 20, b = 10;</a:t>
            </a:r>
          </a:p>
          <a:p>
            <a:r>
              <a:rPr lang="en-US" dirty="0"/>
              <a:t>      Inheritance demo = </a:t>
            </a:r>
            <a:r>
              <a:rPr lang="en-US" b="1" dirty="0"/>
              <a:t>new Inheritance();</a:t>
            </a:r>
          </a:p>
          <a:p>
            <a:r>
              <a:rPr lang="en-US" dirty="0"/>
              <a:t>      </a:t>
            </a:r>
            <a:r>
              <a:rPr lang="en-US" dirty="0" err="1"/>
              <a:t>demo.addition</a:t>
            </a:r>
            <a:r>
              <a:rPr lang="en-US" dirty="0"/>
              <a:t>(a, b);</a:t>
            </a:r>
          </a:p>
          <a:p>
            <a:r>
              <a:rPr lang="en-US" dirty="0"/>
              <a:t>      </a:t>
            </a:r>
            <a:r>
              <a:rPr lang="en-US" dirty="0" err="1"/>
              <a:t>demo.Subtraction</a:t>
            </a:r>
            <a:r>
              <a:rPr lang="en-US" dirty="0"/>
              <a:t>(a, b);</a:t>
            </a:r>
          </a:p>
          <a:p>
            <a:r>
              <a:rPr lang="en-US" dirty="0"/>
              <a:t>      </a:t>
            </a:r>
            <a:r>
              <a:rPr lang="en-US" dirty="0" err="1"/>
              <a:t>demo.multiplication</a:t>
            </a:r>
            <a:r>
              <a:rPr lang="en-US" dirty="0"/>
              <a:t>(a,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2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Polymorphism came from two </a:t>
            </a:r>
            <a:r>
              <a:rPr lang="en-US" dirty="0" err="1" smtClean="0"/>
              <a:t>greek</a:t>
            </a:r>
            <a:r>
              <a:rPr lang="en-US" dirty="0" smtClean="0"/>
              <a:t> words</a:t>
            </a:r>
          </a:p>
          <a:p>
            <a:r>
              <a:rPr lang="en-US" dirty="0" smtClean="0"/>
              <a:t>Poly means ‘many’ and </a:t>
            </a:r>
            <a:r>
              <a:rPr lang="en-US" dirty="0" err="1" smtClean="0"/>
              <a:t>morphos</a:t>
            </a:r>
            <a:r>
              <a:rPr lang="en-US" dirty="0" smtClean="0"/>
              <a:t> means forms</a:t>
            </a:r>
          </a:p>
          <a:p>
            <a:r>
              <a:rPr lang="en-US" dirty="0" smtClean="0"/>
              <a:t>We can use a single variable to refer to objects to assume several different forms.</a:t>
            </a:r>
          </a:p>
          <a:p>
            <a:r>
              <a:rPr lang="en-US" dirty="0" smtClean="0"/>
              <a:t>Polymorphism provides flexibility in writing programs in such a way the programmer uses same method call to perform different operations depends on the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25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 One{</a:t>
            </a:r>
          </a:p>
          <a:p>
            <a:r>
              <a:rPr lang="en-US" dirty="0" smtClean="0"/>
              <a:t>Void calculate(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(“Square value =”+(x*x)); }</a:t>
            </a:r>
          </a:p>
          <a:p>
            <a:r>
              <a:rPr lang="en-US" dirty="0" smtClean="0"/>
              <a:t>Class Two extends One{</a:t>
            </a:r>
          </a:p>
          <a:p>
            <a:r>
              <a:rPr lang="en-US" dirty="0"/>
              <a:t>Void calculate(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(“Cube value </a:t>
            </a:r>
            <a:r>
              <a:rPr lang="en-US" dirty="0"/>
              <a:t>=”+(</a:t>
            </a:r>
            <a:r>
              <a:rPr lang="en-US" dirty="0" smtClean="0"/>
              <a:t>x*x*x)); }</a:t>
            </a:r>
          </a:p>
          <a:p>
            <a:r>
              <a:rPr lang="en-US" dirty="0" smtClean="0"/>
              <a:t>Let us take obj1 and obj2 are objects of classes One and Two.</a:t>
            </a:r>
          </a:p>
          <a:p>
            <a:r>
              <a:rPr lang="en-US" dirty="0" smtClean="0"/>
              <a:t>One ref;</a:t>
            </a:r>
          </a:p>
          <a:p>
            <a:r>
              <a:rPr lang="en-US" dirty="0" smtClean="0"/>
              <a:t> ref=obj1;</a:t>
            </a:r>
          </a:p>
          <a:p>
            <a:r>
              <a:rPr lang="en-US" dirty="0" err="1" smtClean="0"/>
              <a:t>ref.calculate</a:t>
            </a:r>
            <a:r>
              <a:rPr lang="en-US" dirty="0" smtClean="0"/>
              <a:t>(2)– calculates square.</a:t>
            </a:r>
          </a:p>
          <a:p>
            <a:r>
              <a:rPr lang="en-US" dirty="0" smtClean="0"/>
              <a:t>ref=obj2;</a:t>
            </a:r>
          </a:p>
          <a:p>
            <a:r>
              <a:rPr lang="en-US" dirty="0" err="1" smtClean="0"/>
              <a:t>Ref.calculate</a:t>
            </a:r>
            <a:r>
              <a:rPr lang="en-US" dirty="0" smtClean="0"/>
              <a:t>(2)– calculate cube.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391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68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and Java use classes and objects in their program and are called object oriented.</a:t>
            </a:r>
          </a:p>
          <a:p>
            <a:r>
              <a:rPr lang="en-US" dirty="0" smtClean="0"/>
              <a:t>A class is a module which itself contain data and methods to achieve the task.</a:t>
            </a:r>
          </a:p>
          <a:p>
            <a:r>
              <a:rPr lang="en-US" dirty="0" smtClean="0"/>
              <a:t>The main task is divided into several modules and these are represented as classes. </a:t>
            </a:r>
          </a:p>
          <a:p>
            <a:r>
              <a:rPr lang="en-US" dirty="0" smtClean="0"/>
              <a:t>Each class can perform some tasks for which several methods are written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1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8485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617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Procedure Oriented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reusability of the previously written function.</a:t>
            </a:r>
          </a:p>
          <a:p>
            <a:endParaRPr lang="en-US" dirty="0"/>
          </a:p>
          <a:p>
            <a:r>
              <a:rPr lang="en-US" dirty="0" smtClean="0"/>
              <a:t>Very difficult to handle the code after reaching thousands of line.</a:t>
            </a:r>
          </a:p>
          <a:p>
            <a:r>
              <a:rPr lang="en-US" dirty="0" smtClean="0"/>
              <a:t>Debugging is very difficult in the complex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7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Object Oriented Programming System.(OOPS)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features related to OOPS.</a:t>
            </a:r>
          </a:p>
          <a:p>
            <a:r>
              <a:rPr lang="en-US" dirty="0" smtClean="0"/>
              <a:t>More important is are:</a:t>
            </a:r>
          </a:p>
          <a:p>
            <a:r>
              <a:rPr lang="en-US" dirty="0" smtClean="0"/>
              <a:t>Class/Object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entire OOP methodology has been derived from a single root concept called “Object”.</a:t>
            </a:r>
          </a:p>
          <a:p>
            <a:r>
              <a:rPr lang="en-US" dirty="0" smtClean="0"/>
              <a:t>An object is anything that really exist in the world and can be distinguished from others.</a:t>
            </a:r>
          </a:p>
          <a:p>
            <a:r>
              <a:rPr lang="en-US" dirty="0" smtClean="0"/>
              <a:t>Everything in the world is an object.</a:t>
            </a:r>
          </a:p>
          <a:p>
            <a:r>
              <a:rPr lang="en-US" dirty="0" smtClean="0"/>
              <a:t>Then what is not object?</a:t>
            </a:r>
          </a:p>
          <a:p>
            <a:r>
              <a:rPr lang="en-US" dirty="0" smtClean="0"/>
              <a:t>Something which is not exists really. </a:t>
            </a:r>
          </a:p>
          <a:p>
            <a:r>
              <a:rPr lang="en-US" dirty="0" smtClean="0"/>
              <a:t>Ex: thoughts, imagination, plans, ideas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844"/>
            <a:ext cx="8229600" cy="5886320"/>
          </a:xfrm>
        </p:spPr>
        <p:txBody>
          <a:bodyPr>
            <a:normAutofit/>
          </a:bodyPr>
          <a:lstStyle/>
          <a:p>
            <a:r>
              <a:rPr lang="en-US" dirty="0" smtClean="0"/>
              <a:t>Every object has properties and can </a:t>
            </a:r>
            <a:r>
              <a:rPr lang="en-US" dirty="0" err="1" smtClean="0"/>
              <a:t>perfrom</a:t>
            </a:r>
            <a:r>
              <a:rPr lang="en-US" dirty="0" smtClean="0"/>
              <a:t> certain actions.</a:t>
            </a:r>
          </a:p>
          <a:p>
            <a:r>
              <a:rPr lang="en-US" dirty="0" smtClean="0"/>
              <a:t>Lets us take person name </a:t>
            </a:r>
            <a:r>
              <a:rPr lang="en-US" dirty="0" err="1" smtClean="0"/>
              <a:t>Raju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Raju</a:t>
            </a:r>
            <a:r>
              <a:rPr lang="en-US" dirty="0" smtClean="0"/>
              <a:t> has properties </a:t>
            </a:r>
            <a:r>
              <a:rPr lang="en-US" dirty="0" err="1" smtClean="0"/>
              <a:t>name,age</a:t>
            </a:r>
            <a:r>
              <a:rPr lang="en-US" dirty="0" smtClean="0"/>
              <a:t> and gender etc.</a:t>
            </a:r>
          </a:p>
          <a:p>
            <a:r>
              <a:rPr lang="en-US" dirty="0" smtClean="0"/>
              <a:t>Actions like </a:t>
            </a:r>
            <a:r>
              <a:rPr lang="en-US" dirty="0" err="1" smtClean="0"/>
              <a:t>taking,eating</a:t>
            </a:r>
            <a:r>
              <a:rPr lang="en-US" dirty="0" smtClean="0"/>
              <a:t>, sleeping.</a:t>
            </a:r>
          </a:p>
          <a:p>
            <a:r>
              <a:rPr lang="en-US" dirty="0" smtClean="0"/>
              <a:t>It is possible that some objects may have similar properties and actions.</a:t>
            </a:r>
          </a:p>
          <a:p>
            <a:r>
              <a:rPr lang="en-US" dirty="0" smtClean="0"/>
              <a:t>Ex: Ravi, </a:t>
            </a:r>
            <a:r>
              <a:rPr lang="en-US" dirty="0" err="1" smtClean="0"/>
              <a:t>sita</a:t>
            </a:r>
            <a:r>
              <a:rPr lang="en-US" dirty="0" smtClean="0"/>
              <a:t>, Vijay etc. </a:t>
            </a:r>
            <a:endParaRPr lang="en-US" dirty="0"/>
          </a:p>
          <a:p>
            <a:r>
              <a:rPr lang="en-US" dirty="0" smtClean="0"/>
              <a:t>All these are belong to same class called “Person”.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7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1388</Words>
  <Application>Microsoft Office PowerPoint</Application>
  <PresentationFormat>On-screen Show (4:3)</PresentationFormat>
  <Paragraphs>210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OOPS</vt:lpstr>
      <vt:lpstr>OOPS</vt:lpstr>
      <vt:lpstr> </vt:lpstr>
      <vt:lpstr>Object Oriented Approach</vt:lpstr>
      <vt:lpstr> </vt:lpstr>
      <vt:lpstr>Problems with Procedure Oriented </vt:lpstr>
      <vt:lpstr>Features of Object Oriented Programming System.(OOPS)</vt:lpstr>
      <vt:lpstr>Object</vt:lpstr>
      <vt:lpstr> </vt:lpstr>
      <vt:lpstr> </vt:lpstr>
      <vt:lpstr>Creating class and object</vt:lpstr>
      <vt:lpstr>Encapsulation</vt:lpstr>
      <vt:lpstr> </vt:lpstr>
      <vt:lpstr> </vt:lpstr>
      <vt:lpstr>Encapsulation in Java. </vt:lpstr>
      <vt:lpstr>       </vt:lpstr>
      <vt:lpstr>Program</vt:lpstr>
      <vt:lpstr>Abstraction</vt:lpstr>
      <vt:lpstr>Program</vt:lpstr>
      <vt:lpstr>Inheritance</vt:lpstr>
      <vt:lpstr> </vt:lpstr>
      <vt:lpstr>Program</vt:lpstr>
      <vt:lpstr>PolyMorphism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OOPS</dc:title>
  <dc:creator>Welcome</dc:creator>
  <cp:lastModifiedBy>Welcome</cp:lastModifiedBy>
  <cp:revision>37</cp:revision>
  <dcterms:created xsi:type="dcterms:W3CDTF">2020-05-17T04:23:04Z</dcterms:created>
  <dcterms:modified xsi:type="dcterms:W3CDTF">2022-08-12T10:22:18Z</dcterms:modified>
</cp:coreProperties>
</file>