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81" r:id="rId7"/>
    <p:sldId id="282" r:id="rId8"/>
    <p:sldId id="283" r:id="rId9"/>
    <p:sldId id="27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555"/>
    <a:srgbClr val="033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2702" y="712289"/>
            <a:ext cx="2888479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8992" y="2116430"/>
            <a:ext cx="4915898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1970" y="4819828"/>
            <a:ext cx="3059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 </a:t>
            </a: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SHYAMALA AKSHITHA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383" y="2444097"/>
            <a:ext cx="6110243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6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7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YOU! </a:t>
            </a:r>
            <a:endParaRPr lang="en-IN" sz="7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6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125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CONTENTS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1289" y="1579419"/>
            <a:ext cx="622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DESCRPTION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400" b="1" dirty="0" smtClean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7374" y="403762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020" y="1388455"/>
            <a:ext cx="11338561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hackers will crack the passwords easily.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 using many algorithms and mechanisms.</a:t>
            </a: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So, that now a days people are using the strong passwords.</a:t>
            </a: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about generating the passwords.</a:t>
            </a: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5039" y="235133"/>
            <a:ext cx="45893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DESCRPTION:</a:t>
            </a:r>
          </a:p>
          <a:p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439" y="1391456"/>
            <a:ext cx="107144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: </a:t>
            </a:r>
          </a:p>
          <a:p>
            <a:endParaRPr lang="en-US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Random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is part of java.util package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We are often required to generate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random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numbers while developing applications in Java or any other programming language. </a:t>
            </a:r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Java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provides multiple ways to generate random numbers through different built-in methods and classes like java.util.Random </a:t>
            </a:r>
          </a:p>
          <a:p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286" y="717847"/>
            <a:ext cx="1134027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METHODS :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charAt 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Java String charAt(int index) method returns the character at the specified index in a string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StringBuilder :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StringBuilder in Java is a class used to create a mutable.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toString: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method is used to get a String object representing the value of the Number Object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EXCEPTIONS :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 b="1" dirty="0" smtClean="0">
                <a:solidFill>
                  <a:schemeClr val="accent6">
                    <a:lumMod val="50000"/>
                  </a:schemeClr>
                </a:solidFill>
              </a:rPr>
              <a:t>IllegalArgumentException :</a:t>
            </a:r>
            <a:r>
              <a:rPr lang="en-US" sz="1600" dirty="0">
                <a:solidFill>
                  <a:schemeClr val="bg1"/>
                </a:solidFill>
              </a:rPr>
              <a:t>It derives from RuntimeException , which is the base class for all unchecked exceptions in Java. Because IllegalArgumentException is an unchecked exception, the Java compiler doesn't force you to catch it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NegativeArraySizeException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NegativeArraySizeException is a runtime exception in Java that occurs when an application attempts to create an array with a negative size.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43" y="358923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CODE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282" y="1170774"/>
            <a:ext cx="2691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Main Class name : 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“PasswordGenClass.java”</a:t>
            </a:r>
          </a:p>
          <a:p>
            <a:endParaRPr lang="en-I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982" b="3776"/>
          <a:stretch/>
        </p:blipFill>
        <p:spPr>
          <a:xfrm>
            <a:off x="4132267" y="182302"/>
            <a:ext cx="7541288" cy="64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6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495"/>
          <a:stretch/>
        </p:blipFill>
        <p:spPr>
          <a:xfrm>
            <a:off x="4047499" y="444381"/>
            <a:ext cx="7890976" cy="6141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828" y="717847"/>
            <a:ext cx="342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Class name  :</a:t>
            </a:r>
            <a:r>
              <a:rPr lang="en-US" dirty="0" smtClean="0"/>
              <a:t> </a:t>
            </a:r>
          </a:p>
          <a:p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“PasswordGenerator.java”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477" y="1862983"/>
            <a:ext cx="3154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This is using this “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From 22 line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upto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35 lines –First type snippet.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2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39" y="623232"/>
            <a:ext cx="8093141" cy="5867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649" y="1025495"/>
            <a:ext cx="282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from 23 line to 30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another type of snippet.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21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7263" y="435949"/>
            <a:ext cx="196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2" y="1098134"/>
            <a:ext cx="3947502" cy="1760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" y="3550779"/>
            <a:ext cx="3947502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356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499</TotalTime>
  <Words>140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Courier New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bhanuprakash s</dc:creator>
  <cp:lastModifiedBy>bhanuprakash s</cp:lastModifiedBy>
  <cp:revision>46</cp:revision>
  <dcterms:created xsi:type="dcterms:W3CDTF">2022-06-15T13:16:33Z</dcterms:created>
  <dcterms:modified xsi:type="dcterms:W3CDTF">2022-08-10T13:12:14Z</dcterms:modified>
</cp:coreProperties>
</file>