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Libre Baskerville" panose="020F0502020204030204" pitchFamily="2" charset="0"/>
      <p:regular r:id="rId11"/>
    </p:embeddedFont>
    <p:embeddedFont>
      <p:font typeface="Open Sans" panose="020B060603050402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37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734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Predict Future Sales: A Time-Series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3119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Welcome to our presentation on predicting future sales using time-series analysis. We'll explore how to leverage daily sales data to forecast future trends and make informed business decisions.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17505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By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7931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Akshitha Bavisetti , D Leena Reddy, Sanjna Allada, Bhuvanika Atla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7877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Introduction to Time-Series Forecasting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916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6459379" y="2776657"/>
            <a:ext cx="15180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6916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Time-Series Data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18206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Daily sales records forming a chronological sequence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0190" y="40269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9" name="Text 6"/>
          <p:cNvSpPr/>
          <p:nvPr/>
        </p:nvSpPr>
        <p:spPr>
          <a:xfrm>
            <a:off x="6430566" y="4111943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7017306" y="402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Forecasting Goals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7017306" y="45173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 future sales based on historical patterns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3" name="Text 10"/>
          <p:cNvSpPr/>
          <p:nvPr/>
        </p:nvSpPr>
        <p:spPr>
          <a:xfrm>
            <a:off x="6430566" y="5447228"/>
            <a:ext cx="20955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Business Impact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5263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Inform inventory, staffing, and strategic planning decisions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0190" y="669750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7" name="Text 14"/>
          <p:cNvSpPr/>
          <p:nvPr/>
        </p:nvSpPr>
        <p:spPr>
          <a:xfrm>
            <a:off x="6435804" y="6782514"/>
            <a:ext cx="19907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017306" y="66975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017306" y="718792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Handling seasonality, trends, and irregular fluctuations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30060"/>
            <a:ext cx="75039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Exploratory Data Analysis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7900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24790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96941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Remove outliers and handle missing values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55913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164413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04955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Plot time series data to identify patterns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639270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1984415" y="4639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Statistical Tests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12968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Check for stationarity and autocorrelation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5719405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2324695" y="57194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Decomposition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20982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Separate trend, seasonality, and residual components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121322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Feature Engineering for Time-Series Data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30655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Time-Based 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Day of week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Month of year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Holidays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Lag 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Previous day's sales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Rolling averages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Seasonal lags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External Features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2067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Promotions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Economic indicators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Competitor actions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EFAA4EB-A5B6-7F2A-435D-8464D18E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5124" y="7468939"/>
            <a:ext cx="3181794" cy="6763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86027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Selection and Training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ARIMA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stationary time series with clear trends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46" y="48703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39446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Prophet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139446" y="615457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Handles multiple seasonalities and holiday effects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487037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85221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LSTM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485221" y="6154579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Deep learning for complex, non-linear patterns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997" y="487037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30997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830997" y="6154579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Ensemble method for capturing non-linear relationships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718102-DD21-E33F-C85F-000A42F110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8606" y="7553231"/>
            <a:ext cx="3181794" cy="676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2023"/>
            <a:ext cx="104732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Evaluation and Optimization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29833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Select Metrics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39934" y="3012638"/>
            <a:ext cx="12644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937790" y="2574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Cross-Validation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975283" y="2747963"/>
            <a:ext cx="17466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10051256" y="4209693"/>
            <a:ext cx="35603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Hyperparameter Tuning</a:t>
            </a:r>
            <a:endParaRPr lang="en-US" sz="2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801695" y="4434721"/>
            <a:ext cx="17466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937790" y="58447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Ensemble Methods</a:t>
            </a:r>
            <a:endParaRPr lang="en-US" sz="22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57242" y="5741789"/>
            <a:ext cx="165854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857256" y="54359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Model Comparison</a:t>
            </a:r>
            <a:endParaRPr lang="en-US" sz="22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104430"/>
            <a:ext cx="4564975" cy="45649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799773" y="4862989"/>
            <a:ext cx="16097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5</a:t>
            </a:r>
            <a:endParaRPr lang="en-US" sz="2200" dirty="0"/>
          </a:p>
        </p:txBody>
      </p:sp>
      <p:sp>
        <p:nvSpPr>
          <p:cNvPr id="18" name="Text 11"/>
          <p:cNvSpPr/>
          <p:nvPr/>
        </p:nvSpPr>
        <p:spPr>
          <a:xfrm>
            <a:off x="793790" y="692455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Key metrics: RMSE, MAE, MAPE. Use time series cross-validation for robust evaluation.</a:t>
            </a:r>
            <a:endParaRPr lang="en-US" sz="17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F616D9A-52F6-4D07-AF63-884B0F4B7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51752" y="7542610"/>
            <a:ext cx="3181794" cy="6763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85555"/>
            <a:ext cx="97231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Making Predictions and Forecasts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534495"/>
            <a:ext cx="3260646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20604" y="5781913"/>
            <a:ext cx="28070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Input Data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20604" y="6272332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Prepare latest sales data and features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4435" y="4534495"/>
            <a:ext cx="3260765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281249" y="5781913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Generate Forecast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281249" y="6272332"/>
            <a:ext cx="28071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 trained model to make predictions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4534495"/>
            <a:ext cx="3260646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42014" y="5781913"/>
            <a:ext cx="280701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Confidence Intervals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542014" y="6626662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Calculate uncertainty in forecasts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75846" y="4534495"/>
            <a:ext cx="3260765" cy="90725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0802660" y="5781913"/>
            <a:ext cx="2807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Visualize Results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0802660" y="6272332"/>
            <a:ext cx="28071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clear, actionable reports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EC7034-819B-B5F9-94DE-F09697B1EF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61174" y="7553231"/>
            <a:ext cx="3181794" cy="6763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0658" y="729496"/>
            <a:ext cx="7208401" cy="655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 and Next Steps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20658" y="1699736"/>
            <a:ext cx="7675483" cy="1208842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6430447" y="1909524"/>
            <a:ext cx="2622471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Implement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430447" y="2363153"/>
            <a:ext cx="725590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forecasting model into business processes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20658" y="3118366"/>
            <a:ext cx="7675483" cy="1208842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6430447" y="3328154"/>
            <a:ext cx="2622471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Monitor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6430447" y="3781782"/>
            <a:ext cx="725590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Continuously track model performance and adjust as needed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20658" y="4536996"/>
            <a:ext cx="7675483" cy="1208842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6430447" y="4746784"/>
            <a:ext cx="2622471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Expand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6430447" y="5200412"/>
            <a:ext cx="725590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Apply similar techniques to other business forecasting needs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6220658" y="5955625"/>
            <a:ext cx="7675483" cy="1544479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6430447" y="6165413"/>
            <a:ext cx="2622471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Innovate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6430447" y="6619042"/>
            <a:ext cx="7255907" cy="671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Explore advanced techniques like deep learning for even better predictions</a:t>
            </a:r>
            <a:endParaRPr lang="en-US" sz="16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E390C6-535E-A8EE-1B6A-4A670CF8E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1173" y="7553231"/>
            <a:ext cx="3181794" cy="6763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312</Words>
  <Application>Microsoft Office PowerPoint</Application>
  <PresentationFormat>Custom</PresentationFormat>
  <Paragraphs>86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Arial</vt:lpstr>
      <vt:lpstr>Libre 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akshitha b</cp:lastModifiedBy>
  <cp:revision>2</cp:revision>
  <dcterms:created xsi:type="dcterms:W3CDTF">2025-02-05T13:25:52Z</dcterms:created>
  <dcterms:modified xsi:type="dcterms:W3CDTF">2025-02-05T13:28:55Z</dcterms:modified>
</cp:coreProperties>
</file>