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6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kshitha2904/-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Neeli Akshitha</a:t>
            </a:r>
          </a:p>
          <a:p>
            <a:r>
              <a:rPr lang="en-US" sz="2000" b="1" dirty="0">
                <a:solidFill>
                  <a:schemeClr val="accent1">
                    <a:lumMod val="75000"/>
                  </a:schemeClr>
                </a:solidFill>
                <a:latin typeface="Arial"/>
                <a:cs typeface="Arial"/>
              </a:rPr>
              <a:t>College Name &amp; Department : KL University ,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t>The need for secure communication over the internet has grown significantly, leading to an increase in the use of data protection techniques. One such technique is steganography, which allows users to hide sensitive data within digital images. However, conventional steganography methods often lack security, making the hidden data vulnerable to detection and extraction. The challenge is to design a system that ensures the hidden data remains secure, even when the image is transmitted over insecure channels.</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b="1" dirty="0"/>
              <a:t>Programming Language</a:t>
            </a:r>
            <a:r>
              <a:rPr lang="en-US" dirty="0"/>
              <a:t>: Python, Java, or C++ (based on preference or platform)</a:t>
            </a:r>
          </a:p>
          <a:p>
            <a:pPr marL="0" indent="0">
              <a:buNone/>
            </a:pPr>
            <a:r>
              <a:rPr lang="en-US" b="1" dirty="0"/>
              <a:t>Steganography Techniques</a:t>
            </a:r>
            <a:r>
              <a:rPr lang="en-US" dirty="0"/>
              <a:t>: Least Significant Bit (LSB) insertion, DCT-based embedding, or other robust methods</a:t>
            </a:r>
          </a:p>
          <a:p>
            <a:pPr marL="0" indent="0">
              <a:buNone/>
            </a:pPr>
            <a:r>
              <a:rPr lang="en-US" b="1" dirty="0"/>
              <a:t>Image Processing Libraries</a:t>
            </a:r>
            <a:r>
              <a:rPr lang="en-US" dirty="0"/>
              <a:t>: OpenCV or PIL for image manipulation and processing</a:t>
            </a:r>
          </a:p>
          <a:p>
            <a:pPr marL="0" indent="0">
              <a:buNone/>
            </a:pPr>
            <a:r>
              <a:rPr lang="en-US" b="1" dirty="0"/>
              <a:t>Security Protocols</a:t>
            </a:r>
            <a:r>
              <a:rPr lang="en-US" dirty="0"/>
              <a:t>: Implementing secure data handling using cryptographic algorithms</a:t>
            </a: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b="1" dirty="0"/>
              <a:t>Real-time Processing</a:t>
            </a:r>
            <a:r>
              <a:rPr lang="en-US" sz="2000" dirty="0"/>
              <a:t>: The system can encrypt and embed data into images in real-time, ensuring swift data transmission with secure hiding.</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b="1" dirty="0"/>
              <a:t>Individuals</a:t>
            </a:r>
            <a:r>
              <a:rPr lang="en-US" dirty="0"/>
              <a:t>: People who want to communicate securely without the fear of interception.</a:t>
            </a:r>
          </a:p>
          <a:p>
            <a:r>
              <a:rPr lang="en-US" b="1" dirty="0"/>
              <a:t>Organizations</a:t>
            </a:r>
            <a:r>
              <a:rPr lang="en-US" dirty="0"/>
              <a:t>: Businesses needing to send sensitive documents or information securely across the internet</a:t>
            </a:r>
          </a:p>
          <a:p>
            <a:r>
              <a:rPr lang="en-US" b="1" dirty="0"/>
              <a:t>Government Agencies</a:t>
            </a:r>
            <a:r>
              <a:rPr lang="en-US" dirty="0"/>
              <a:t>: Institutions that require covert communication for national security or confidential projects.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r>
              <a:rPr lang="en-IN" dirty="0"/>
              <a:t>Screenshots of the outcome (min 3)</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dirty="0"/>
              <a:t>The integration of encryption and steganography offers a highly secure method for hiding sensitive data within images. This approach effectively prevents data leakage and is well-suited for use in scenarios where data confidentiality is paramount. Further improvements can include optimizing the embedding technique for larger data sizes, and incorporating multi-layer security features for enhanced protection against advanced attack methods.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hlinkClick r:id="rId2"/>
              </a:rPr>
              <a:t>https://github.com/Akshitha2904/-Steganography-.git</a:t>
            </a:r>
            <a:endParaRPr lang="en-IN" dirty="0"/>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74</TotalTime>
  <Words>351</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Akshitha Neeli</cp:lastModifiedBy>
  <cp:revision>26</cp:revision>
  <dcterms:created xsi:type="dcterms:W3CDTF">2021-05-26T16:50:10Z</dcterms:created>
  <dcterms:modified xsi:type="dcterms:W3CDTF">2025-02-26T13:21:06Z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