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mula Akshitha" userId="ca4aa22000c81a3b" providerId="LiveId" clId="{AA862D7F-CE13-4792-BE4B-E8AA98722D3F}"/>
    <pc:docChg chg="undo redo custSel modSld">
      <pc:chgData name="Sriramula Akshitha" userId="ca4aa22000c81a3b" providerId="LiveId" clId="{AA862D7F-CE13-4792-BE4B-E8AA98722D3F}" dt="2021-05-22T11:23:31.547" v="58" actId="14100"/>
      <pc:docMkLst>
        <pc:docMk/>
      </pc:docMkLst>
      <pc:sldChg chg="addSp delSp modSp mod">
        <pc:chgData name="Sriramula Akshitha" userId="ca4aa22000c81a3b" providerId="LiveId" clId="{AA862D7F-CE13-4792-BE4B-E8AA98722D3F}" dt="2021-05-22T11:23:31.547" v="58" actId="14100"/>
        <pc:sldMkLst>
          <pc:docMk/>
          <pc:sldMk cId="3222773650" sldId="260"/>
        </pc:sldMkLst>
        <pc:spChg chg="add mod">
          <ac:chgData name="Sriramula Akshitha" userId="ca4aa22000c81a3b" providerId="LiveId" clId="{AA862D7F-CE13-4792-BE4B-E8AA98722D3F}" dt="2021-05-22T11:21:40.338" v="47" actId="1076"/>
          <ac:spMkLst>
            <pc:docMk/>
            <pc:sldMk cId="3222773650" sldId="260"/>
            <ac:spMk id="32" creationId="{3C9CA26F-AC99-43A4-BDD8-B837D5CA6445}"/>
          </ac:spMkLst>
        </pc:spChg>
        <pc:spChg chg="add mod">
          <ac:chgData name="Sriramula Akshitha" userId="ca4aa22000c81a3b" providerId="LiveId" clId="{AA862D7F-CE13-4792-BE4B-E8AA98722D3F}" dt="2021-05-22T11:21:43.782" v="48" actId="1076"/>
          <ac:spMkLst>
            <pc:docMk/>
            <pc:sldMk cId="3222773650" sldId="260"/>
            <ac:spMk id="33" creationId="{4E8F2E8A-77BC-4B96-AA18-63DF0F3778BC}"/>
          </ac:spMkLst>
        </pc:spChg>
        <pc:spChg chg="mod">
          <ac:chgData name="Sriramula Akshitha" userId="ca4aa22000c81a3b" providerId="LiveId" clId="{AA862D7F-CE13-4792-BE4B-E8AA98722D3F}" dt="2021-05-22T11:21:26.820" v="43" actId="14100"/>
          <ac:spMkLst>
            <pc:docMk/>
            <pc:sldMk cId="3222773650" sldId="260"/>
            <ac:spMk id="54" creationId="{2DED59AF-9E50-4FE5-9473-DD783359C54C}"/>
          </ac:spMkLst>
        </pc:spChg>
        <pc:spChg chg="mod">
          <ac:chgData name="Sriramula Akshitha" userId="ca4aa22000c81a3b" providerId="LiveId" clId="{AA862D7F-CE13-4792-BE4B-E8AA98722D3F}" dt="2021-05-22T11:22:04.588" v="49" actId="11530"/>
          <ac:spMkLst>
            <pc:docMk/>
            <pc:sldMk cId="3222773650" sldId="260"/>
            <ac:spMk id="56" creationId="{D9CD64C9-A73F-49E1-8856-A1A783EAEEB5}"/>
          </ac:spMkLst>
        </pc:spChg>
        <pc:spChg chg="mod">
          <ac:chgData name="Sriramula Akshitha" userId="ca4aa22000c81a3b" providerId="LiveId" clId="{AA862D7F-CE13-4792-BE4B-E8AA98722D3F}" dt="2021-05-22T11:22:04.588" v="49" actId="11530"/>
          <ac:spMkLst>
            <pc:docMk/>
            <pc:sldMk cId="3222773650" sldId="260"/>
            <ac:spMk id="57" creationId="{2F5BAC7C-C851-4DDC-BB85-A163FEF0E53C}"/>
          </ac:spMkLst>
        </pc:spChg>
        <pc:spChg chg="mod">
          <ac:chgData name="Sriramula Akshitha" userId="ca4aa22000c81a3b" providerId="LiveId" clId="{AA862D7F-CE13-4792-BE4B-E8AA98722D3F}" dt="2021-05-22T11:22:04.588" v="49" actId="11530"/>
          <ac:spMkLst>
            <pc:docMk/>
            <pc:sldMk cId="3222773650" sldId="260"/>
            <ac:spMk id="58" creationId="{495A6342-402C-4DA7-83D9-DD1996196853}"/>
          </ac:spMkLst>
        </pc:spChg>
        <pc:spChg chg="mod">
          <ac:chgData name="Sriramula Akshitha" userId="ca4aa22000c81a3b" providerId="LiveId" clId="{AA862D7F-CE13-4792-BE4B-E8AA98722D3F}" dt="2021-05-22T11:22:04.588" v="49" actId="11530"/>
          <ac:spMkLst>
            <pc:docMk/>
            <pc:sldMk cId="3222773650" sldId="260"/>
            <ac:spMk id="59" creationId="{4DBF83AB-7DE9-4944-A1AA-1247A828C7D2}"/>
          </ac:spMkLst>
        </pc:spChg>
        <pc:spChg chg="mod">
          <ac:chgData name="Sriramula Akshitha" userId="ca4aa22000c81a3b" providerId="LiveId" clId="{AA862D7F-CE13-4792-BE4B-E8AA98722D3F}" dt="2021-05-22T11:22:04.588" v="49" actId="11530"/>
          <ac:spMkLst>
            <pc:docMk/>
            <pc:sldMk cId="3222773650" sldId="260"/>
            <ac:spMk id="101" creationId="{33FD33F3-97C8-4BA8-8229-1E00DE04225B}"/>
          </ac:spMkLst>
        </pc:spChg>
        <pc:spChg chg="mod">
          <ac:chgData name="Sriramula Akshitha" userId="ca4aa22000c81a3b" providerId="LiveId" clId="{AA862D7F-CE13-4792-BE4B-E8AA98722D3F}" dt="2021-05-22T11:22:04.588" v="49" actId="11530"/>
          <ac:spMkLst>
            <pc:docMk/>
            <pc:sldMk cId="3222773650" sldId="260"/>
            <ac:spMk id="102" creationId="{D9303637-80F6-4EB3-807A-DFB507A72CCF}"/>
          </ac:spMkLst>
        </pc:spChg>
        <pc:spChg chg="mod">
          <ac:chgData name="Sriramula Akshitha" userId="ca4aa22000c81a3b" providerId="LiveId" clId="{AA862D7F-CE13-4792-BE4B-E8AA98722D3F}" dt="2021-05-22T11:19:28.958" v="25" actId="14100"/>
          <ac:spMkLst>
            <pc:docMk/>
            <pc:sldMk cId="3222773650" sldId="260"/>
            <ac:spMk id="114" creationId="{E0AE6D5D-52F8-4E26-ABCB-C4A6E7C5E7A6}"/>
          </ac:spMkLst>
        </pc:spChg>
        <pc:cxnChg chg="mod">
          <ac:chgData name="Sriramula Akshitha" userId="ca4aa22000c81a3b" providerId="LiveId" clId="{AA862D7F-CE13-4792-BE4B-E8AA98722D3F}" dt="2021-05-22T11:23:10.975" v="54" actId="14100"/>
          <ac:cxnSpMkLst>
            <pc:docMk/>
            <pc:sldMk cId="3222773650" sldId="260"/>
            <ac:cxnSpMk id="110" creationId="{999B4D80-E71C-43EF-BE06-14B3E10DC824}"/>
          </ac:cxnSpMkLst>
        </pc:cxnChg>
        <pc:cxnChg chg="add del mod">
          <ac:chgData name="Sriramula Akshitha" userId="ca4aa22000c81a3b" providerId="LiveId" clId="{AA862D7F-CE13-4792-BE4B-E8AA98722D3F}" dt="2021-05-22T11:19:28.731" v="24"/>
          <ac:cxnSpMkLst>
            <pc:docMk/>
            <pc:sldMk cId="3222773650" sldId="260"/>
            <ac:cxnSpMk id="122" creationId="{74490E80-7C51-4439-9D8D-C01B051B3FA5}"/>
          </ac:cxnSpMkLst>
        </pc:cxnChg>
        <pc:cxnChg chg="add mod">
          <ac:chgData name="Sriramula Akshitha" userId="ca4aa22000c81a3b" providerId="LiveId" clId="{AA862D7F-CE13-4792-BE4B-E8AA98722D3F}" dt="2021-05-22T11:19:34.402" v="27" actId="1076"/>
          <ac:cxnSpMkLst>
            <pc:docMk/>
            <pc:sldMk cId="3222773650" sldId="260"/>
            <ac:cxnSpMk id="123" creationId="{60CAA59E-82DF-4B90-80DE-274F35589A09}"/>
          </ac:cxnSpMkLst>
        </pc:cxnChg>
        <pc:cxnChg chg="mod">
          <ac:chgData name="Sriramula Akshitha" userId="ca4aa22000c81a3b" providerId="LiveId" clId="{AA862D7F-CE13-4792-BE4B-E8AA98722D3F}" dt="2021-05-22T11:23:31.547" v="58" actId="14100"/>
          <ac:cxnSpMkLst>
            <pc:docMk/>
            <pc:sldMk cId="3222773650" sldId="260"/>
            <ac:cxnSpMk id="143" creationId="{3CE20952-7088-4BAC-ACA7-BAA34572F407}"/>
          </ac:cxnSpMkLst>
        </pc:cxnChg>
      </pc:sldChg>
      <pc:sldChg chg="addSp delSp modSp mod">
        <pc:chgData name="Sriramula Akshitha" userId="ca4aa22000c81a3b" providerId="LiveId" clId="{AA862D7F-CE13-4792-BE4B-E8AA98722D3F}" dt="2021-05-22T10:27:27.961" v="20" actId="1076"/>
        <pc:sldMkLst>
          <pc:docMk/>
          <pc:sldMk cId="989292938" sldId="261"/>
        </pc:sldMkLst>
        <pc:spChg chg="add mod">
          <ac:chgData name="Sriramula Akshitha" userId="ca4aa22000c81a3b" providerId="LiveId" clId="{AA862D7F-CE13-4792-BE4B-E8AA98722D3F}" dt="2021-05-22T10:27:27.092" v="19" actId="207"/>
          <ac:spMkLst>
            <pc:docMk/>
            <pc:sldMk cId="989292938" sldId="261"/>
            <ac:spMk id="11" creationId="{FF1B083C-A49D-45C7-B5C9-519E90BB2BED}"/>
          </ac:spMkLst>
        </pc:spChg>
        <pc:spChg chg="add mod">
          <ac:chgData name="Sriramula Akshitha" userId="ca4aa22000c81a3b" providerId="LiveId" clId="{AA862D7F-CE13-4792-BE4B-E8AA98722D3F}" dt="2021-05-22T10:25:23.230" v="18" actId="1076"/>
          <ac:spMkLst>
            <pc:docMk/>
            <pc:sldMk cId="989292938" sldId="261"/>
            <ac:spMk id="12" creationId="{C81DB5AE-4943-4042-9925-76A32F5B6C13}"/>
          </ac:spMkLst>
        </pc:spChg>
        <pc:spChg chg="add mod">
          <ac:chgData name="Sriramula Akshitha" userId="ca4aa22000c81a3b" providerId="LiveId" clId="{AA862D7F-CE13-4792-BE4B-E8AA98722D3F}" dt="2021-05-22T10:23:43.595" v="5" actId="1076"/>
          <ac:spMkLst>
            <pc:docMk/>
            <pc:sldMk cId="989292938" sldId="261"/>
            <ac:spMk id="13" creationId="{FB9CA9A7-F91C-4F8F-AE3F-69ED4EDB6F58}"/>
          </ac:spMkLst>
        </pc:spChg>
        <pc:spChg chg="add del">
          <ac:chgData name="Sriramula Akshitha" userId="ca4aa22000c81a3b" providerId="LiveId" clId="{AA862D7F-CE13-4792-BE4B-E8AA98722D3F}" dt="2021-05-22T10:24:57.826" v="10" actId="22"/>
          <ac:spMkLst>
            <pc:docMk/>
            <pc:sldMk cId="989292938" sldId="261"/>
            <ac:spMk id="16" creationId="{A129DF27-CE2A-4480-A018-8317B2C1C831}"/>
          </ac:spMkLst>
        </pc:spChg>
        <pc:graphicFrameChg chg="mod modGraphic">
          <ac:chgData name="Sriramula Akshitha" userId="ca4aa22000c81a3b" providerId="LiveId" clId="{AA862D7F-CE13-4792-BE4B-E8AA98722D3F}" dt="2021-05-22T10:25:20.539" v="16" actId="14100"/>
          <ac:graphicFrameMkLst>
            <pc:docMk/>
            <pc:sldMk cId="989292938" sldId="261"/>
            <ac:graphicFrameMk id="7" creationId="{8428BCD3-7669-47C0-9C6B-703D7A4D1F23}"/>
          </ac:graphicFrameMkLst>
        </pc:graphicFrameChg>
        <pc:picChg chg="mod">
          <ac:chgData name="Sriramula Akshitha" userId="ca4aa22000c81a3b" providerId="LiveId" clId="{AA862D7F-CE13-4792-BE4B-E8AA98722D3F}" dt="2021-05-22T10:27:27.961" v="20" actId="1076"/>
          <ac:picMkLst>
            <pc:docMk/>
            <pc:sldMk cId="989292938" sldId="261"/>
            <ac:picMk id="8" creationId="{44C8ACD4-B468-4838-8C3B-020CABFC0B61}"/>
          </ac:picMkLst>
        </pc:picChg>
        <pc:picChg chg="add mod">
          <ac:chgData name="Sriramula Akshitha" userId="ca4aa22000c81a3b" providerId="LiveId" clId="{AA862D7F-CE13-4792-BE4B-E8AA98722D3F}" dt="2021-05-22T10:24:58.463" v="11" actId="571"/>
          <ac:picMkLst>
            <pc:docMk/>
            <pc:sldMk cId="989292938" sldId="261"/>
            <ac:picMk id="14" creationId="{8BDD7668-4AEE-40D4-9C91-9E401E1DFC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832C-0B8B-4A74-9A79-E27E81E4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344C6-5693-49F1-BDEC-01BB3F57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C67C-31E9-4F7D-80A4-B5D142C8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95CF-59DA-4A62-A39B-E0BD1ACB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CF25-675D-405C-9E56-5ED9F811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C6A1-14F4-4C33-A0C5-BBC655CB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823E-DFBB-4555-BB2F-935FDCEF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5000-7E65-4756-ABDF-F42885C0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F159-8876-43D0-97EE-57216696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0B9A-1F59-44E1-A0C0-1FEF6F28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B3CED-C948-4E3A-AB68-EEF5C115C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D61F9-67F9-46A4-A080-8BE399E4D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ED1A-14B9-497E-B4A2-849F24F9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96DB-2A71-444E-A202-40F4EE2B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275D-1103-471B-9309-A03EF7BE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120E-B4B4-44C7-8F58-434F1A8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300D-9534-4909-A00E-BB0987C0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4F48-443F-4250-8FCB-A4B01CA5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F5C1-1416-49CD-98F2-F6A2D52C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1EA8-D993-46A4-B568-048381F4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128F-CDFA-45A2-8361-C4B16970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E2EA2-7B3B-4875-A2E6-53455FA1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C429-00CF-4A73-9DC2-60A6B316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8587-E163-4A13-A6D3-D0186DE6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AC54-560D-47C6-A328-13997B9E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5E3-F91D-4688-9719-4B2A456F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DAAF-B288-4BF3-8BCE-567568E22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EEA35-E722-4399-A96D-24F5C0046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8D13-8D6B-4C3C-9147-6AB24E0A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7C95-7F3E-4A47-B443-46A75FD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F9329-0099-4A0D-BD10-49483A7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9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0F6-E095-44C2-BEB1-94DD278E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403B-7C5F-4116-8DE6-365599BE2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4320-D334-4FAE-B357-49013E39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7AE3D-4FDC-406B-BBE3-0B32A61E0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C089A-2FD9-47E7-A077-EF37120E3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71122-04A0-44A5-9B9F-429EA6F5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7A4F9-4841-474C-BC81-2C92C05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03881-5018-43E1-8756-F52FA2A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8C98-E7F7-4663-B03F-73220A9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B77A7-77F8-46E2-9C33-13AB63A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FF2B3-1BCD-44FE-A54A-48D2BA3B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05EB6-84AD-42D7-BC8A-9E2927E4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5B001-70A9-4DD5-962A-8471E511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D5451-989E-476B-A1F9-58292D87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3841-058A-4993-8B86-15885E3F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E11C-EC5B-40AD-ACF9-FE8BD742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768A-ADD5-469F-9ACF-87EB1ABC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9AFD1-AE53-471A-9B93-D78215BA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2861-C79A-4432-89D6-2E7354D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BAF3-59CD-4C46-A291-90352B51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B469-B5A0-4A8E-9D00-0B4627E8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A0ED-A518-4D02-8B1B-52C95899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6641E-BE08-4CB3-97B5-3CAA5F002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BF97-1409-40A4-A2D5-5ED6F0B0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8C162-FEC6-4678-872B-4F85847A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9975-7FFE-4BDC-91CD-4D3156C3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5BC3-A761-4914-BF08-421BB9F4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8C23F-995C-4AF9-A670-41EDDFF3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38AFF-F1AF-4B40-BDAB-4EF2C7BD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3536-301A-413A-89F5-D18E71A0A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C566-4452-42AD-8386-A612A5559F38}" type="datetimeFigureOut">
              <a:rPr lang="en-US" smtClean="0"/>
              <a:t>22/05/2021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2189-B5C4-46F2-BCC7-186D366A0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1736-D718-429A-9FE5-4B9BAFE94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E2113-FB3A-4307-8B3F-BD64602A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6">
            <a:extLst>
              <a:ext uri="{FF2B5EF4-FFF2-40B4-BE49-F238E27FC236}">
                <a16:creationId xmlns:a16="http://schemas.microsoft.com/office/drawing/2014/main" id="{EDCF82D0-5967-4B32-9C83-B9E5DBCCA3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58" y="0"/>
            <a:ext cx="1240325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8B9DED-8477-499E-94C9-745CF9E6A2DE}"/>
              </a:ext>
            </a:extLst>
          </p:cNvPr>
          <p:cNvSpPr txBox="1"/>
          <p:nvPr/>
        </p:nvSpPr>
        <p:spPr>
          <a:xfrm>
            <a:off x="2638147" y="687755"/>
            <a:ext cx="691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Akshitha’s Life Care Hospital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EE48F9C-2A65-4F36-BB03-07E57AC02428}"/>
              </a:ext>
            </a:extLst>
          </p:cNvPr>
          <p:cNvSpPr/>
          <p:nvPr/>
        </p:nvSpPr>
        <p:spPr>
          <a:xfrm>
            <a:off x="10014256" y="1699333"/>
            <a:ext cx="1297375" cy="43738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551B898-F454-4B95-80B5-354220DCCAA7}"/>
              </a:ext>
            </a:extLst>
          </p:cNvPr>
          <p:cNvSpPr/>
          <p:nvPr/>
        </p:nvSpPr>
        <p:spPr>
          <a:xfrm>
            <a:off x="8601228" y="1717248"/>
            <a:ext cx="1297375" cy="43738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Register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A14DE765-09E2-487D-90F3-C2181738A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9799" y="1699333"/>
            <a:ext cx="380260" cy="380260"/>
          </a:xfrm>
          <a:prstGeom prst="rect">
            <a:avLst/>
          </a:prstGeom>
        </p:spPr>
      </p:pic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4F086BED-BFA8-478E-AF81-7F473B687971}"/>
              </a:ext>
            </a:extLst>
          </p:cNvPr>
          <p:cNvSpPr/>
          <p:nvPr/>
        </p:nvSpPr>
        <p:spPr>
          <a:xfrm>
            <a:off x="4864962" y="5951551"/>
            <a:ext cx="1595540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Search Hospitals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33BB5BA-72DF-4FD5-9437-0BA4B44722A3}"/>
              </a:ext>
            </a:extLst>
          </p:cNvPr>
          <p:cNvSpPr/>
          <p:nvPr/>
        </p:nvSpPr>
        <p:spPr>
          <a:xfrm>
            <a:off x="6622742" y="5978183"/>
            <a:ext cx="1487755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Us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73631D1-555E-4E81-958C-6ED03AE1194B}"/>
              </a:ext>
            </a:extLst>
          </p:cNvPr>
          <p:cNvSpPr/>
          <p:nvPr/>
        </p:nvSpPr>
        <p:spPr>
          <a:xfrm>
            <a:off x="10014256" y="1699332"/>
            <a:ext cx="1297375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0EA46D0D-483A-4E12-BC6F-F4D3AD3F9CDA}"/>
              </a:ext>
            </a:extLst>
          </p:cNvPr>
          <p:cNvSpPr/>
          <p:nvPr/>
        </p:nvSpPr>
        <p:spPr>
          <a:xfrm>
            <a:off x="8601228" y="1717247"/>
            <a:ext cx="1297375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3C7623F-69E3-4271-9E77-9B58EC1FCF99}"/>
              </a:ext>
            </a:extLst>
          </p:cNvPr>
          <p:cNvSpPr/>
          <p:nvPr/>
        </p:nvSpPr>
        <p:spPr>
          <a:xfrm>
            <a:off x="952639" y="5951552"/>
            <a:ext cx="1487755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Consult online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79208FE-1633-4AF4-A495-4131D1C59E9F}"/>
              </a:ext>
            </a:extLst>
          </p:cNvPr>
          <p:cNvSpPr/>
          <p:nvPr/>
        </p:nvSpPr>
        <p:spPr>
          <a:xfrm>
            <a:off x="2700317" y="5951550"/>
            <a:ext cx="2002405" cy="4373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Book Appointment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6EACE8-8478-4E67-A706-E25299832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9" y="2330874"/>
            <a:ext cx="12466045" cy="3187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B83FAA-F3A5-4109-BB26-036E65704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503" y="572117"/>
            <a:ext cx="1134644" cy="816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Graphic 24" descr="Receiver">
            <a:extLst>
              <a:ext uri="{FF2B5EF4-FFF2-40B4-BE49-F238E27FC236}">
                <a16:creationId xmlns:a16="http://schemas.microsoft.com/office/drawing/2014/main" id="{BDEC8EA2-0FAC-4782-A381-AD8A841340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3971" y="79278"/>
            <a:ext cx="369332" cy="369332"/>
          </a:xfrm>
          <a:prstGeom prst="rect">
            <a:avLst/>
          </a:prstGeom>
        </p:spPr>
      </p:pic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437DFAD2-1D27-4FFE-AC8D-8F5278EE4C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0425" y="1184"/>
            <a:ext cx="541539" cy="5415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3A7CA1-C913-4EEE-95FA-E44A3437C09D}"/>
              </a:ext>
            </a:extLst>
          </p:cNvPr>
          <p:cNvSpPr txBox="1"/>
          <p:nvPr/>
        </p:nvSpPr>
        <p:spPr>
          <a:xfrm>
            <a:off x="9553853" y="96237"/>
            <a:ext cx="284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info@akshithaslifecare.com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24FC54-7956-4C45-982A-09673B2E668F}"/>
              </a:ext>
            </a:extLst>
          </p:cNvPr>
          <p:cNvSpPr txBox="1"/>
          <p:nvPr/>
        </p:nvSpPr>
        <p:spPr>
          <a:xfrm>
            <a:off x="6586303" y="96237"/>
            <a:ext cx="284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040 - 123456789</a:t>
            </a:r>
          </a:p>
        </p:txBody>
      </p:sp>
    </p:spTree>
    <p:extLst>
      <p:ext uri="{BB962C8B-B14F-4D97-AF65-F5344CB8AC3E}">
        <p14:creationId xmlns:p14="http://schemas.microsoft.com/office/powerpoint/2010/main" val="232859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6">
            <a:extLst>
              <a:ext uri="{FF2B5EF4-FFF2-40B4-BE49-F238E27FC236}">
                <a16:creationId xmlns:a16="http://schemas.microsoft.com/office/drawing/2014/main" id="{168C1CB2-DAFC-4190-AC0D-074C265B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0325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758BA1-BFC0-4362-8E6C-45D5816120B1}"/>
              </a:ext>
            </a:extLst>
          </p:cNvPr>
          <p:cNvSpPr/>
          <p:nvPr/>
        </p:nvSpPr>
        <p:spPr>
          <a:xfrm>
            <a:off x="3711111" y="1251664"/>
            <a:ext cx="2698567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Patient’s 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04590-1736-4614-BB0F-9297AEB662D3}"/>
              </a:ext>
            </a:extLst>
          </p:cNvPr>
          <p:cNvSpPr/>
          <p:nvPr/>
        </p:nvSpPr>
        <p:spPr>
          <a:xfrm>
            <a:off x="3711110" y="1798380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6D2E8-508D-4CE4-A56A-B48C69CC37D2}"/>
              </a:ext>
            </a:extLst>
          </p:cNvPr>
          <p:cNvSpPr/>
          <p:nvPr/>
        </p:nvSpPr>
        <p:spPr>
          <a:xfrm>
            <a:off x="3711110" y="2345096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E45FE-28EA-4721-812B-596C87A69F57}"/>
              </a:ext>
            </a:extLst>
          </p:cNvPr>
          <p:cNvSpPr/>
          <p:nvPr/>
        </p:nvSpPr>
        <p:spPr>
          <a:xfrm>
            <a:off x="5112302" y="2327336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431C3-E53E-4BFF-AC89-2D6A53E9196F}"/>
              </a:ext>
            </a:extLst>
          </p:cNvPr>
          <p:cNvSpPr/>
          <p:nvPr/>
        </p:nvSpPr>
        <p:spPr>
          <a:xfrm>
            <a:off x="5112302" y="1798380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3ED2100-EDD6-4316-B04E-6177EA04C3C2}"/>
              </a:ext>
            </a:extLst>
          </p:cNvPr>
          <p:cNvSpPr/>
          <p:nvPr/>
        </p:nvSpPr>
        <p:spPr>
          <a:xfrm>
            <a:off x="4465093" y="3108498"/>
            <a:ext cx="1297375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E641C-1938-4FE0-A04F-B654E31AA42B}"/>
              </a:ext>
            </a:extLst>
          </p:cNvPr>
          <p:cNvSpPr/>
          <p:nvPr/>
        </p:nvSpPr>
        <p:spPr>
          <a:xfrm>
            <a:off x="623160" y="1251664"/>
            <a:ext cx="2698567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Doctor’s 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C5E4E-6ADE-4484-9CCA-B272A7ED4553}"/>
              </a:ext>
            </a:extLst>
          </p:cNvPr>
          <p:cNvSpPr/>
          <p:nvPr/>
        </p:nvSpPr>
        <p:spPr>
          <a:xfrm>
            <a:off x="623160" y="1791805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BAD7F-8C25-47E0-BE0F-CFA42133F5A5}"/>
              </a:ext>
            </a:extLst>
          </p:cNvPr>
          <p:cNvSpPr/>
          <p:nvPr/>
        </p:nvSpPr>
        <p:spPr>
          <a:xfrm>
            <a:off x="623160" y="2338521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C659B-BB2F-4FE6-AADB-932C478FBEC5}"/>
              </a:ext>
            </a:extLst>
          </p:cNvPr>
          <p:cNvSpPr/>
          <p:nvPr/>
        </p:nvSpPr>
        <p:spPr>
          <a:xfrm>
            <a:off x="2024352" y="2320761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D0B44-9980-4E10-99B0-3E41C5AE1EC3}"/>
              </a:ext>
            </a:extLst>
          </p:cNvPr>
          <p:cNvSpPr/>
          <p:nvPr/>
        </p:nvSpPr>
        <p:spPr>
          <a:xfrm>
            <a:off x="2024352" y="1791805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6152E-BBC7-4989-98ED-62F9DA8CCE30}"/>
              </a:ext>
            </a:extLst>
          </p:cNvPr>
          <p:cNvSpPr/>
          <p:nvPr/>
        </p:nvSpPr>
        <p:spPr>
          <a:xfrm>
            <a:off x="1271847" y="3090749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6B7FE-7A74-42BA-9A1F-3762D6345745}"/>
              </a:ext>
            </a:extLst>
          </p:cNvPr>
          <p:cNvSpPr/>
          <p:nvPr/>
        </p:nvSpPr>
        <p:spPr>
          <a:xfrm>
            <a:off x="7183517" y="1287184"/>
            <a:ext cx="3507050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98D1B-D6D0-42EA-AFD4-3F71489DF28A}"/>
              </a:ext>
            </a:extLst>
          </p:cNvPr>
          <p:cNvSpPr/>
          <p:nvPr/>
        </p:nvSpPr>
        <p:spPr>
          <a:xfrm>
            <a:off x="7183517" y="1798380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5DF303-DE0F-42E8-82FA-C73181C85D5E}"/>
              </a:ext>
            </a:extLst>
          </p:cNvPr>
          <p:cNvSpPr/>
          <p:nvPr/>
        </p:nvSpPr>
        <p:spPr>
          <a:xfrm>
            <a:off x="7183517" y="2345096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7949C4-65FC-4456-B8CF-D46CCE7C14ED}"/>
              </a:ext>
            </a:extLst>
          </p:cNvPr>
          <p:cNvSpPr/>
          <p:nvPr/>
        </p:nvSpPr>
        <p:spPr>
          <a:xfrm>
            <a:off x="9583572" y="2307772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04AEE8-7A32-4629-93F7-9C4DD8E57B35}"/>
              </a:ext>
            </a:extLst>
          </p:cNvPr>
          <p:cNvSpPr/>
          <p:nvPr/>
        </p:nvSpPr>
        <p:spPr>
          <a:xfrm>
            <a:off x="9583572" y="1827702"/>
            <a:ext cx="1297375" cy="41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8BED881-FCAB-454B-81D1-6EA080E5683F}"/>
              </a:ext>
            </a:extLst>
          </p:cNvPr>
          <p:cNvSpPr/>
          <p:nvPr/>
        </p:nvSpPr>
        <p:spPr>
          <a:xfrm>
            <a:off x="8480892" y="5820631"/>
            <a:ext cx="1297375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EFCA22-DA4D-4201-8CC8-20DA0DB7F302}"/>
              </a:ext>
            </a:extLst>
          </p:cNvPr>
          <p:cNvSpPr/>
          <p:nvPr/>
        </p:nvSpPr>
        <p:spPr>
          <a:xfrm>
            <a:off x="7183517" y="2864128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DDC1D-78EB-47EF-A77B-11F88BFB3172}"/>
              </a:ext>
            </a:extLst>
          </p:cNvPr>
          <p:cNvSpPr/>
          <p:nvPr/>
        </p:nvSpPr>
        <p:spPr>
          <a:xfrm>
            <a:off x="7183516" y="3410844"/>
            <a:ext cx="2041619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Patients History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10C64-18BB-4A6A-A520-C8D287FC030F}"/>
              </a:ext>
            </a:extLst>
          </p:cNvPr>
          <p:cNvSpPr/>
          <p:nvPr/>
        </p:nvSpPr>
        <p:spPr>
          <a:xfrm>
            <a:off x="9583573" y="3356286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277309-7E90-44F6-8855-E7EC6F783C68}"/>
              </a:ext>
            </a:extLst>
          </p:cNvPr>
          <p:cNvSpPr/>
          <p:nvPr/>
        </p:nvSpPr>
        <p:spPr>
          <a:xfrm>
            <a:off x="9583572" y="2815471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6FAF6-BDB8-457C-9AEB-00A765C5A76D}"/>
              </a:ext>
            </a:extLst>
          </p:cNvPr>
          <p:cNvSpPr/>
          <p:nvPr/>
        </p:nvSpPr>
        <p:spPr>
          <a:xfrm>
            <a:off x="7183517" y="3922040"/>
            <a:ext cx="2041620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9029BB-3453-423A-9A7B-BB5E68DE6812}"/>
              </a:ext>
            </a:extLst>
          </p:cNvPr>
          <p:cNvSpPr/>
          <p:nvPr/>
        </p:nvSpPr>
        <p:spPr>
          <a:xfrm>
            <a:off x="7183517" y="4468756"/>
            <a:ext cx="2041621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AD081-E402-44D0-97CE-AA9112B8633E}"/>
              </a:ext>
            </a:extLst>
          </p:cNvPr>
          <p:cNvSpPr/>
          <p:nvPr/>
        </p:nvSpPr>
        <p:spPr>
          <a:xfrm>
            <a:off x="7183517" y="5030298"/>
            <a:ext cx="2041621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Confirm </a:t>
            </a:r>
            <a:r>
              <a:rPr lang="en-US" sz="2000" dirty="0" err="1">
                <a:solidFill>
                  <a:schemeClr val="tx1"/>
                </a:solidFill>
              </a:rPr>
              <a:t>assword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9F5AB-B1C4-4CF8-82DC-FDC08605540E}"/>
              </a:ext>
            </a:extLst>
          </p:cNvPr>
          <p:cNvSpPr/>
          <p:nvPr/>
        </p:nvSpPr>
        <p:spPr>
          <a:xfrm>
            <a:off x="7183516" y="1798380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59C490-712C-4A93-9E72-26A1C66F06C8}"/>
              </a:ext>
            </a:extLst>
          </p:cNvPr>
          <p:cNvSpPr/>
          <p:nvPr/>
        </p:nvSpPr>
        <p:spPr>
          <a:xfrm>
            <a:off x="7183516" y="2345096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269216-5EA9-4C3C-B20D-22630AEA5931}"/>
              </a:ext>
            </a:extLst>
          </p:cNvPr>
          <p:cNvSpPr/>
          <p:nvPr/>
        </p:nvSpPr>
        <p:spPr>
          <a:xfrm>
            <a:off x="7183516" y="2864128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107C9-54D1-4378-BAD6-4A7C9935743B}"/>
              </a:ext>
            </a:extLst>
          </p:cNvPr>
          <p:cNvSpPr/>
          <p:nvPr/>
        </p:nvSpPr>
        <p:spPr>
          <a:xfrm>
            <a:off x="7183515" y="3410844"/>
            <a:ext cx="2041619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Patients History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0DA5CD-0342-4B08-9E53-E91EC0FC0CE9}"/>
              </a:ext>
            </a:extLst>
          </p:cNvPr>
          <p:cNvSpPr/>
          <p:nvPr/>
        </p:nvSpPr>
        <p:spPr>
          <a:xfrm>
            <a:off x="7183516" y="3922040"/>
            <a:ext cx="2041620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7F02-608A-4301-92DA-05B53BA6B024}"/>
              </a:ext>
            </a:extLst>
          </p:cNvPr>
          <p:cNvSpPr/>
          <p:nvPr/>
        </p:nvSpPr>
        <p:spPr>
          <a:xfrm>
            <a:off x="7183515" y="4468755"/>
            <a:ext cx="2041621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85C1AA-D1E2-404D-892F-CB8B10D14B98}"/>
              </a:ext>
            </a:extLst>
          </p:cNvPr>
          <p:cNvSpPr/>
          <p:nvPr/>
        </p:nvSpPr>
        <p:spPr>
          <a:xfrm>
            <a:off x="7183514" y="1798379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A0BA26-2BA9-42FF-9D8A-188E0B026322}"/>
              </a:ext>
            </a:extLst>
          </p:cNvPr>
          <p:cNvSpPr/>
          <p:nvPr/>
        </p:nvSpPr>
        <p:spPr>
          <a:xfrm>
            <a:off x="7183514" y="2345095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AD64B-7470-474A-BBF1-CAAE35854E9F}"/>
              </a:ext>
            </a:extLst>
          </p:cNvPr>
          <p:cNvSpPr/>
          <p:nvPr/>
        </p:nvSpPr>
        <p:spPr>
          <a:xfrm>
            <a:off x="7183514" y="2864127"/>
            <a:ext cx="204161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A76C25-2200-414F-85B7-FB7E5D8AF192}"/>
              </a:ext>
            </a:extLst>
          </p:cNvPr>
          <p:cNvSpPr/>
          <p:nvPr/>
        </p:nvSpPr>
        <p:spPr>
          <a:xfrm>
            <a:off x="7183513" y="3410843"/>
            <a:ext cx="2041619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Patients History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2186B3-B37E-4E58-843D-8AAFE6CF2C1D}"/>
              </a:ext>
            </a:extLst>
          </p:cNvPr>
          <p:cNvSpPr/>
          <p:nvPr/>
        </p:nvSpPr>
        <p:spPr>
          <a:xfrm>
            <a:off x="7183514" y="3922039"/>
            <a:ext cx="2041620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969073-BBC2-4710-B708-947C76489451}"/>
              </a:ext>
            </a:extLst>
          </p:cNvPr>
          <p:cNvSpPr/>
          <p:nvPr/>
        </p:nvSpPr>
        <p:spPr>
          <a:xfrm>
            <a:off x="7183511" y="5030298"/>
            <a:ext cx="2209681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Confirm Password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2C1E1-8895-4ECD-A43B-958D4296466D}"/>
              </a:ext>
            </a:extLst>
          </p:cNvPr>
          <p:cNvSpPr/>
          <p:nvPr/>
        </p:nvSpPr>
        <p:spPr>
          <a:xfrm>
            <a:off x="7183509" y="4468755"/>
            <a:ext cx="2209681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9493A6-E5CA-4A99-AFDF-9AEC52950BE8}"/>
              </a:ext>
            </a:extLst>
          </p:cNvPr>
          <p:cNvSpPr/>
          <p:nvPr/>
        </p:nvSpPr>
        <p:spPr>
          <a:xfrm>
            <a:off x="7183508" y="1798379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810306-D304-4A05-8D31-D7FB27377208}"/>
              </a:ext>
            </a:extLst>
          </p:cNvPr>
          <p:cNvSpPr/>
          <p:nvPr/>
        </p:nvSpPr>
        <p:spPr>
          <a:xfrm>
            <a:off x="7183508" y="2345095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4C023B-5161-413F-997C-1C56A8534B07}"/>
              </a:ext>
            </a:extLst>
          </p:cNvPr>
          <p:cNvSpPr/>
          <p:nvPr/>
        </p:nvSpPr>
        <p:spPr>
          <a:xfrm>
            <a:off x="7183508" y="2864127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A30B61-84CC-4504-ABF3-0A26B8F4E634}"/>
              </a:ext>
            </a:extLst>
          </p:cNvPr>
          <p:cNvSpPr/>
          <p:nvPr/>
        </p:nvSpPr>
        <p:spPr>
          <a:xfrm>
            <a:off x="7183507" y="3410843"/>
            <a:ext cx="2209679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Patients History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651523-2020-4003-97BD-AF0753C2FD13}"/>
              </a:ext>
            </a:extLst>
          </p:cNvPr>
          <p:cNvSpPr/>
          <p:nvPr/>
        </p:nvSpPr>
        <p:spPr>
          <a:xfrm>
            <a:off x="7183508" y="3922039"/>
            <a:ext cx="2209680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A92FDF-3AEC-44F7-806C-D03113E66734}"/>
              </a:ext>
            </a:extLst>
          </p:cNvPr>
          <p:cNvSpPr/>
          <p:nvPr/>
        </p:nvSpPr>
        <p:spPr>
          <a:xfrm>
            <a:off x="9583572" y="4480317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64C1F3-DA0E-4B24-83A2-F305D2A4039F}"/>
              </a:ext>
            </a:extLst>
          </p:cNvPr>
          <p:cNvSpPr/>
          <p:nvPr/>
        </p:nvSpPr>
        <p:spPr>
          <a:xfrm>
            <a:off x="9583572" y="3895342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3DC951-AB3A-4450-BCB5-CB0F8438E805}"/>
              </a:ext>
            </a:extLst>
          </p:cNvPr>
          <p:cNvSpPr/>
          <p:nvPr/>
        </p:nvSpPr>
        <p:spPr>
          <a:xfrm>
            <a:off x="9583572" y="5041860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3EDBD3-E2E9-4727-BF3B-97B541CAD02D}"/>
              </a:ext>
            </a:extLst>
          </p:cNvPr>
          <p:cNvSpPr/>
          <p:nvPr/>
        </p:nvSpPr>
        <p:spPr>
          <a:xfrm>
            <a:off x="7183507" y="1798379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321D40-83B4-4D4A-B278-B3C650695952}"/>
              </a:ext>
            </a:extLst>
          </p:cNvPr>
          <p:cNvSpPr/>
          <p:nvPr/>
        </p:nvSpPr>
        <p:spPr>
          <a:xfrm>
            <a:off x="7183507" y="2345095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6625F9-80F0-4062-9880-7F232EE2AEC8}"/>
              </a:ext>
            </a:extLst>
          </p:cNvPr>
          <p:cNvSpPr/>
          <p:nvPr/>
        </p:nvSpPr>
        <p:spPr>
          <a:xfrm>
            <a:off x="7183507" y="2864127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2F60F7-189B-4FE6-9827-4EB74EFB3C9D}"/>
              </a:ext>
            </a:extLst>
          </p:cNvPr>
          <p:cNvSpPr/>
          <p:nvPr/>
        </p:nvSpPr>
        <p:spPr>
          <a:xfrm>
            <a:off x="7183507" y="3922039"/>
            <a:ext cx="2209680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B1CE5C-C710-4987-9E58-704B881BBB39}"/>
              </a:ext>
            </a:extLst>
          </p:cNvPr>
          <p:cNvSpPr/>
          <p:nvPr/>
        </p:nvSpPr>
        <p:spPr>
          <a:xfrm>
            <a:off x="7183507" y="4468755"/>
            <a:ext cx="2209681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4875C0-73C8-4688-B35D-772ED2F2A43C}"/>
              </a:ext>
            </a:extLst>
          </p:cNvPr>
          <p:cNvSpPr/>
          <p:nvPr/>
        </p:nvSpPr>
        <p:spPr>
          <a:xfrm>
            <a:off x="7183505" y="3410843"/>
            <a:ext cx="2209679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Patients History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6A81BD-7E88-4317-8A42-789B24B7B55C}"/>
              </a:ext>
            </a:extLst>
          </p:cNvPr>
          <p:cNvSpPr/>
          <p:nvPr/>
        </p:nvSpPr>
        <p:spPr>
          <a:xfrm>
            <a:off x="7183505" y="1798379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2D4A9E-A413-4C16-A078-0E5E6C3C516F}"/>
              </a:ext>
            </a:extLst>
          </p:cNvPr>
          <p:cNvSpPr/>
          <p:nvPr/>
        </p:nvSpPr>
        <p:spPr>
          <a:xfrm>
            <a:off x="7183505" y="2345095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5CA1F2-26E2-44AE-BBD7-9DD19EF5BC19}"/>
              </a:ext>
            </a:extLst>
          </p:cNvPr>
          <p:cNvSpPr/>
          <p:nvPr/>
        </p:nvSpPr>
        <p:spPr>
          <a:xfrm>
            <a:off x="7183505" y="2864127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53350D-14CE-4D2F-A272-03425FA1F0F7}"/>
              </a:ext>
            </a:extLst>
          </p:cNvPr>
          <p:cNvSpPr/>
          <p:nvPr/>
        </p:nvSpPr>
        <p:spPr>
          <a:xfrm>
            <a:off x="7183505" y="3922039"/>
            <a:ext cx="2209680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12681E5D-6A5C-4486-BAA1-5B57AD2A68AC}"/>
              </a:ext>
            </a:extLst>
          </p:cNvPr>
          <p:cNvSpPr/>
          <p:nvPr/>
        </p:nvSpPr>
        <p:spPr>
          <a:xfrm>
            <a:off x="1271847" y="3082819"/>
            <a:ext cx="1297375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9922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1842380E-0EBD-4C5C-85BE-5C523AD704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03258" cy="6858000"/>
          </a:xfrm>
          <a:prstGeom prst="rect">
            <a:avLst/>
          </a:prstGeom>
        </p:spPr>
      </p:pic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44C8ACD4-B468-4838-8C3B-020CABFC0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0325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BFA64F-1C00-4E82-8C63-38CFC2370FCD}"/>
              </a:ext>
            </a:extLst>
          </p:cNvPr>
          <p:cNvSpPr/>
          <p:nvPr/>
        </p:nvSpPr>
        <p:spPr>
          <a:xfrm>
            <a:off x="542032" y="1554765"/>
            <a:ext cx="2698567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List of Doctors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28BCD3-7669-47C0-9C6B-703D7A4D1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17224"/>
              </p:ext>
            </p:extLst>
          </p:nvPr>
        </p:nvGraphicFramePr>
        <p:xfrm>
          <a:off x="648564" y="2286000"/>
          <a:ext cx="9312181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0356">
                  <a:extLst>
                    <a:ext uri="{9D8B030D-6E8A-4147-A177-3AD203B41FA5}">
                      <a16:colId xmlns:a16="http://schemas.microsoft.com/office/drawing/2014/main" val="221182421"/>
                    </a:ext>
                  </a:extLst>
                </a:gridCol>
                <a:gridCol w="1220356">
                  <a:extLst>
                    <a:ext uri="{9D8B030D-6E8A-4147-A177-3AD203B41FA5}">
                      <a16:colId xmlns:a16="http://schemas.microsoft.com/office/drawing/2014/main" val="771301375"/>
                    </a:ext>
                  </a:extLst>
                </a:gridCol>
                <a:gridCol w="1220356">
                  <a:extLst>
                    <a:ext uri="{9D8B030D-6E8A-4147-A177-3AD203B41FA5}">
                      <a16:colId xmlns:a16="http://schemas.microsoft.com/office/drawing/2014/main" val="563792761"/>
                    </a:ext>
                  </a:extLst>
                </a:gridCol>
                <a:gridCol w="1652071">
                  <a:extLst>
                    <a:ext uri="{9D8B030D-6E8A-4147-A177-3AD203B41FA5}">
                      <a16:colId xmlns:a16="http://schemas.microsoft.com/office/drawing/2014/main" val="1057093602"/>
                    </a:ext>
                  </a:extLst>
                </a:gridCol>
                <a:gridCol w="1229624">
                  <a:extLst>
                    <a:ext uri="{9D8B030D-6E8A-4147-A177-3AD203B41FA5}">
                      <a16:colId xmlns:a16="http://schemas.microsoft.com/office/drawing/2014/main" val="1343384607"/>
                    </a:ext>
                  </a:extLst>
                </a:gridCol>
                <a:gridCol w="779371">
                  <a:extLst>
                    <a:ext uri="{9D8B030D-6E8A-4147-A177-3AD203B41FA5}">
                      <a16:colId xmlns:a16="http://schemas.microsoft.com/office/drawing/2014/main" val="288771337"/>
                    </a:ext>
                  </a:extLst>
                </a:gridCol>
                <a:gridCol w="1990047">
                  <a:extLst>
                    <a:ext uri="{9D8B030D-6E8A-4147-A177-3AD203B41FA5}">
                      <a16:colId xmlns:a16="http://schemas.microsoft.com/office/drawing/2014/main" val="1388666548"/>
                    </a:ext>
                  </a:extLst>
                </a:gridCol>
              </a:tblGrid>
              <a:tr h="360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Doctors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Doctors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03468"/>
                  </a:ext>
                </a:extLst>
              </a:tr>
              <a:tr h="3559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 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Physician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AM -7PM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70C0"/>
                          </a:solidFill>
                        </a:rPr>
                        <a:t>Book Appointment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86174"/>
                  </a:ext>
                </a:extLst>
              </a:tr>
              <a:tr h="360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 Santosh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Orthopedic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11AM-2PM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0070C0"/>
                          </a:solidFill>
                        </a:rPr>
                        <a:t>Book Appointment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91837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 </a:t>
                      </a:r>
                      <a:r>
                        <a:rPr lang="en-US" dirty="0" err="1"/>
                        <a:t>Himaja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Gynecologist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11AM-3PM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0070C0"/>
                          </a:solidFill>
                        </a:rPr>
                        <a:t>Book Appointment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56038"/>
                  </a:ext>
                </a:extLst>
              </a:tr>
            </a:tbl>
          </a:graphicData>
        </a:graphic>
      </p:graphicFrame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FF1B083C-A49D-45C7-B5C9-519E90BB2BED}"/>
              </a:ext>
            </a:extLst>
          </p:cNvPr>
          <p:cNvSpPr/>
          <p:nvPr/>
        </p:nvSpPr>
        <p:spPr>
          <a:xfrm>
            <a:off x="1020932" y="3062796"/>
            <a:ext cx="257452" cy="257453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C81DB5AE-4943-4042-9925-76A32F5B6C13}"/>
              </a:ext>
            </a:extLst>
          </p:cNvPr>
          <p:cNvSpPr/>
          <p:nvPr/>
        </p:nvSpPr>
        <p:spPr>
          <a:xfrm>
            <a:off x="1029809" y="3770050"/>
            <a:ext cx="257452" cy="25745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FB9CA9A7-F91C-4F8F-AE3F-69ED4EDB6F58}"/>
              </a:ext>
            </a:extLst>
          </p:cNvPr>
          <p:cNvSpPr/>
          <p:nvPr/>
        </p:nvSpPr>
        <p:spPr>
          <a:xfrm>
            <a:off x="1044606" y="4401845"/>
            <a:ext cx="257452" cy="25745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9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6">
            <a:extLst>
              <a:ext uri="{FF2B5EF4-FFF2-40B4-BE49-F238E27FC236}">
                <a16:creationId xmlns:a16="http://schemas.microsoft.com/office/drawing/2014/main" id="{4E762AA1-554B-483D-BFB8-15A122E91A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0325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7318A3-C9F9-465E-A62B-3242C1D29FBD}"/>
              </a:ext>
            </a:extLst>
          </p:cNvPr>
          <p:cNvSpPr/>
          <p:nvPr/>
        </p:nvSpPr>
        <p:spPr>
          <a:xfrm>
            <a:off x="3022974" y="1384494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C3D5C-85B9-4FDD-A87A-D99746E52DD4}"/>
              </a:ext>
            </a:extLst>
          </p:cNvPr>
          <p:cNvSpPr/>
          <p:nvPr/>
        </p:nvSpPr>
        <p:spPr>
          <a:xfrm>
            <a:off x="3022974" y="904424"/>
            <a:ext cx="1297375" cy="41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1424-BCB9-4CDF-866D-71996CABDABD}"/>
              </a:ext>
            </a:extLst>
          </p:cNvPr>
          <p:cNvSpPr/>
          <p:nvPr/>
        </p:nvSpPr>
        <p:spPr>
          <a:xfrm>
            <a:off x="3022975" y="2433008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E7292-F80B-42E1-85DF-E61AE1CB4694}"/>
              </a:ext>
            </a:extLst>
          </p:cNvPr>
          <p:cNvSpPr/>
          <p:nvPr/>
        </p:nvSpPr>
        <p:spPr>
          <a:xfrm>
            <a:off x="3022974" y="1892193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F534E-8A06-46DA-8F0B-B0FDA86AE835}"/>
              </a:ext>
            </a:extLst>
          </p:cNvPr>
          <p:cNvSpPr/>
          <p:nvPr/>
        </p:nvSpPr>
        <p:spPr>
          <a:xfrm>
            <a:off x="622913" y="4107020"/>
            <a:ext cx="2209681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Doctor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BE6A4-D1CD-4138-A9B7-F8F7CAB5C9E6}"/>
              </a:ext>
            </a:extLst>
          </p:cNvPr>
          <p:cNvSpPr/>
          <p:nvPr/>
        </p:nvSpPr>
        <p:spPr>
          <a:xfrm>
            <a:off x="3022974" y="3557039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711F5-E41B-4604-8AB6-B11806444B69}"/>
              </a:ext>
            </a:extLst>
          </p:cNvPr>
          <p:cNvSpPr/>
          <p:nvPr/>
        </p:nvSpPr>
        <p:spPr>
          <a:xfrm>
            <a:off x="3022974" y="2972064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9801D-3F4C-4C55-BB3B-63C085203A50}"/>
              </a:ext>
            </a:extLst>
          </p:cNvPr>
          <p:cNvSpPr/>
          <p:nvPr/>
        </p:nvSpPr>
        <p:spPr>
          <a:xfrm>
            <a:off x="3022974" y="4118582"/>
            <a:ext cx="1297375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3E761-723A-4FFD-A9A0-4DD8A22BBEF3}"/>
              </a:ext>
            </a:extLst>
          </p:cNvPr>
          <p:cNvSpPr/>
          <p:nvPr/>
        </p:nvSpPr>
        <p:spPr>
          <a:xfrm>
            <a:off x="622909" y="3545477"/>
            <a:ext cx="2209681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0BF2F-F7B6-4B56-9FAD-956C964BCF57}"/>
              </a:ext>
            </a:extLst>
          </p:cNvPr>
          <p:cNvSpPr/>
          <p:nvPr/>
        </p:nvSpPr>
        <p:spPr>
          <a:xfrm>
            <a:off x="622907" y="2487565"/>
            <a:ext cx="2209679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Patients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2D7553-650B-4988-95EC-49DAACFC1566}"/>
              </a:ext>
            </a:extLst>
          </p:cNvPr>
          <p:cNvSpPr/>
          <p:nvPr/>
        </p:nvSpPr>
        <p:spPr>
          <a:xfrm>
            <a:off x="622907" y="875101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17D7C-F9FC-408C-BF25-C470DB92BA34}"/>
              </a:ext>
            </a:extLst>
          </p:cNvPr>
          <p:cNvSpPr/>
          <p:nvPr/>
        </p:nvSpPr>
        <p:spPr>
          <a:xfrm>
            <a:off x="622907" y="1421817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99C062-A95F-40C3-AD32-10410A2F702F}"/>
              </a:ext>
            </a:extLst>
          </p:cNvPr>
          <p:cNvSpPr/>
          <p:nvPr/>
        </p:nvSpPr>
        <p:spPr>
          <a:xfrm>
            <a:off x="622907" y="1940849"/>
            <a:ext cx="2209678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38DE9C-4354-4FF8-AA19-A3C7042159DC}"/>
              </a:ext>
            </a:extLst>
          </p:cNvPr>
          <p:cNvSpPr/>
          <p:nvPr/>
        </p:nvSpPr>
        <p:spPr>
          <a:xfrm>
            <a:off x="622907" y="2998761"/>
            <a:ext cx="2209680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Appointment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187FE5-0246-4D82-9C15-1A323F631CD0}"/>
              </a:ext>
            </a:extLst>
          </p:cNvPr>
          <p:cNvSpPr/>
          <p:nvPr/>
        </p:nvSpPr>
        <p:spPr>
          <a:xfrm>
            <a:off x="4191985" y="204099"/>
            <a:ext cx="2698567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Patient Details Form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072D24F5-D4AD-4227-BC10-A120254EF234}"/>
              </a:ext>
            </a:extLst>
          </p:cNvPr>
          <p:cNvSpPr/>
          <p:nvPr/>
        </p:nvSpPr>
        <p:spPr>
          <a:xfrm>
            <a:off x="1387257" y="5227542"/>
            <a:ext cx="2435943" cy="4373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Book appointment</a:t>
            </a:r>
          </a:p>
        </p:txBody>
      </p:sp>
    </p:spTree>
    <p:extLst>
      <p:ext uri="{BB962C8B-B14F-4D97-AF65-F5344CB8AC3E}">
        <p14:creationId xmlns:p14="http://schemas.microsoft.com/office/powerpoint/2010/main" val="153124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58A9C4EB-C990-4FEF-BD54-A38AA57D88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03258" cy="68580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6AA406-3946-4E66-B4AD-C2E8153DB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02449"/>
              </p:ext>
            </p:extLst>
          </p:nvPr>
        </p:nvGraphicFramePr>
        <p:xfrm>
          <a:off x="753877" y="1839021"/>
          <a:ext cx="9130219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2439">
                  <a:extLst>
                    <a:ext uri="{9D8B030D-6E8A-4147-A177-3AD203B41FA5}">
                      <a16:colId xmlns:a16="http://schemas.microsoft.com/office/drawing/2014/main" val="771301375"/>
                    </a:ext>
                  </a:extLst>
                </a:gridCol>
                <a:gridCol w="1404402">
                  <a:extLst>
                    <a:ext uri="{9D8B030D-6E8A-4147-A177-3AD203B41FA5}">
                      <a16:colId xmlns:a16="http://schemas.microsoft.com/office/drawing/2014/main" val="563792761"/>
                    </a:ext>
                  </a:extLst>
                </a:gridCol>
                <a:gridCol w="2162197">
                  <a:extLst>
                    <a:ext uri="{9D8B030D-6E8A-4147-A177-3AD203B41FA5}">
                      <a16:colId xmlns:a16="http://schemas.microsoft.com/office/drawing/2014/main" val="1057093602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1343384607"/>
                    </a:ext>
                  </a:extLst>
                </a:gridCol>
                <a:gridCol w="896911">
                  <a:extLst>
                    <a:ext uri="{9D8B030D-6E8A-4147-A177-3AD203B41FA5}">
                      <a16:colId xmlns:a16="http://schemas.microsoft.com/office/drawing/2014/main" val="288771337"/>
                    </a:ext>
                  </a:extLst>
                </a:gridCol>
                <a:gridCol w="2290173">
                  <a:extLst>
                    <a:ext uri="{9D8B030D-6E8A-4147-A177-3AD203B41FA5}">
                      <a16:colId xmlns:a16="http://schemas.microsoft.com/office/drawing/2014/main" val="1388666548"/>
                    </a:ext>
                  </a:extLst>
                </a:gridCol>
              </a:tblGrid>
              <a:tr h="571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Doctors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Symptoms/Health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03468"/>
                  </a:ext>
                </a:extLst>
              </a:tr>
              <a:tr h="355922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 Prajapati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70C0"/>
                          </a:solidFill>
                        </a:rPr>
                        <a:t>Accept/Reject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861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08FCB6-8557-4674-A3CB-C7C12743726D}"/>
              </a:ext>
            </a:extLst>
          </p:cNvPr>
          <p:cNvSpPr/>
          <p:nvPr/>
        </p:nvSpPr>
        <p:spPr>
          <a:xfrm>
            <a:off x="675197" y="880062"/>
            <a:ext cx="2698567" cy="4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View Appointments</a:t>
            </a:r>
          </a:p>
        </p:txBody>
      </p:sp>
    </p:spTree>
    <p:extLst>
      <p:ext uri="{BB962C8B-B14F-4D97-AF65-F5344CB8AC3E}">
        <p14:creationId xmlns:p14="http://schemas.microsoft.com/office/powerpoint/2010/main" val="26699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owchart: Preparation 53">
            <a:extLst>
              <a:ext uri="{FF2B5EF4-FFF2-40B4-BE49-F238E27FC236}">
                <a16:creationId xmlns:a16="http://schemas.microsoft.com/office/drawing/2014/main" id="{2DED59AF-9E50-4FE5-9473-DD783359C54C}"/>
              </a:ext>
            </a:extLst>
          </p:cNvPr>
          <p:cNvSpPr/>
          <p:nvPr/>
        </p:nvSpPr>
        <p:spPr>
          <a:xfrm>
            <a:off x="8820565" y="41362"/>
            <a:ext cx="1637469" cy="419571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Akshitha’s Life Care Hospitals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9CD64C9-A73F-49E1-8856-A1A783EAEEB5}"/>
              </a:ext>
            </a:extLst>
          </p:cNvPr>
          <p:cNvSpPr/>
          <p:nvPr/>
        </p:nvSpPr>
        <p:spPr>
          <a:xfrm>
            <a:off x="8745098" y="844565"/>
            <a:ext cx="726036" cy="4373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Consult online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2F5BAC7C-C851-4DDC-BB85-A163FEF0E53C}"/>
              </a:ext>
            </a:extLst>
          </p:cNvPr>
          <p:cNvSpPr/>
          <p:nvPr/>
        </p:nvSpPr>
        <p:spPr>
          <a:xfrm>
            <a:off x="9539288" y="837102"/>
            <a:ext cx="918750" cy="4373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495A6342-402C-4DA7-83D9-DD1996196853}"/>
              </a:ext>
            </a:extLst>
          </p:cNvPr>
          <p:cNvSpPr/>
          <p:nvPr/>
        </p:nvSpPr>
        <p:spPr>
          <a:xfrm>
            <a:off x="10570488" y="837103"/>
            <a:ext cx="726036" cy="4373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 Hospitals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DBF83AB-7DE9-4944-A1AA-1247A828C7D2}"/>
              </a:ext>
            </a:extLst>
          </p:cNvPr>
          <p:cNvSpPr/>
          <p:nvPr/>
        </p:nvSpPr>
        <p:spPr>
          <a:xfrm>
            <a:off x="11402026" y="825733"/>
            <a:ext cx="726036" cy="4373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Contact Us 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999F055-00EC-4C01-AD36-75181A095B0C}"/>
              </a:ext>
            </a:extLst>
          </p:cNvPr>
          <p:cNvSpPr/>
          <p:nvPr/>
        </p:nvSpPr>
        <p:spPr>
          <a:xfrm>
            <a:off x="10298623" y="1893545"/>
            <a:ext cx="1269765" cy="440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Display List of Branches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667D35-5E9B-4AF1-BC47-CA4C5E05EF51}"/>
              </a:ext>
            </a:extLst>
          </p:cNvPr>
          <p:cNvCxnSpPr>
            <a:cxnSpLocks/>
          </p:cNvCxnSpPr>
          <p:nvPr/>
        </p:nvCxnSpPr>
        <p:spPr>
          <a:xfrm>
            <a:off x="9394223" y="478748"/>
            <a:ext cx="8964" cy="22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B6A62C-E165-4B7F-B481-FAFE7506AE99}"/>
              </a:ext>
            </a:extLst>
          </p:cNvPr>
          <p:cNvCxnSpPr>
            <a:cxnSpLocks/>
          </p:cNvCxnSpPr>
          <p:nvPr/>
        </p:nvCxnSpPr>
        <p:spPr>
          <a:xfrm flipV="1">
            <a:off x="7135446" y="681177"/>
            <a:ext cx="4629598" cy="9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7069A8-7C21-43DD-8A11-FB316E576685}"/>
              </a:ext>
            </a:extLst>
          </p:cNvPr>
          <p:cNvCxnSpPr/>
          <p:nvPr/>
        </p:nvCxnSpPr>
        <p:spPr>
          <a:xfrm>
            <a:off x="7135446" y="694519"/>
            <a:ext cx="0" cy="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15E992-33C4-4364-9B78-2512B6346584}"/>
              </a:ext>
            </a:extLst>
          </p:cNvPr>
          <p:cNvCxnSpPr/>
          <p:nvPr/>
        </p:nvCxnSpPr>
        <p:spPr>
          <a:xfrm>
            <a:off x="9093514" y="673942"/>
            <a:ext cx="0" cy="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1B115B-D108-444E-B837-489CD0E31E7C}"/>
              </a:ext>
            </a:extLst>
          </p:cNvPr>
          <p:cNvCxnSpPr/>
          <p:nvPr/>
        </p:nvCxnSpPr>
        <p:spPr>
          <a:xfrm>
            <a:off x="9998663" y="667247"/>
            <a:ext cx="0" cy="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97AA06-1DEC-479F-A8CE-518DD6F509ED}"/>
              </a:ext>
            </a:extLst>
          </p:cNvPr>
          <p:cNvCxnSpPr/>
          <p:nvPr/>
        </p:nvCxnSpPr>
        <p:spPr>
          <a:xfrm>
            <a:off x="11765044" y="671475"/>
            <a:ext cx="0" cy="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26F041-293E-480B-AC57-B6A38C0DB5AD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933506" y="1274488"/>
            <a:ext cx="0" cy="61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E6F93FE-217A-4A43-95F9-C07E9F88905B}"/>
              </a:ext>
            </a:extLst>
          </p:cNvPr>
          <p:cNvSpPr/>
          <p:nvPr/>
        </p:nvSpPr>
        <p:spPr>
          <a:xfrm>
            <a:off x="2972416" y="500717"/>
            <a:ext cx="772840" cy="3609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Login</a:t>
            </a:r>
            <a:endParaRPr lang="en-US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549AA4-0D64-4033-B8D6-7E03309AB4A5}"/>
              </a:ext>
            </a:extLst>
          </p:cNvPr>
          <p:cNvSpPr/>
          <p:nvPr/>
        </p:nvSpPr>
        <p:spPr>
          <a:xfrm>
            <a:off x="718299" y="1320874"/>
            <a:ext cx="971721" cy="451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Doctor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A8278F-7A11-44B7-81FE-6CAB7E4A0B27}"/>
              </a:ext>
            </a:extLst>
          </p:cNvPr>
          <p:cNvSpPr/>
          <p:nvPr/>
        </p:nvSpPr>
        <p:spPr>
          <a:xfrm>
            <a:off x="4983093" y="1227214"/>
            <a:ext cx="907058" cy="4770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Patient</a:t>
            </a:r>
            <a:endParaRPr lang="en-US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07BBFF-CBDA-4ECE-95B9-C69B8551482F}"/>
              </a:ext>
            </a:extLst>
          </p:cNvPr>
          <p:cNvSpPr/>
          <p:nvPr/>
        </p:nvSpPr>
        <p:spPr>
          <a:xfrm>
            <a:off x="3435181" y="2094298"/>
            <a:ext cx="926261" cy="386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Register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D22B80-145E-4A66-A649-95E757C7CEB4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3355366" y="861638"/>
            <a:ext cx="3469" cy="18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B08B0B-238F-40CA-94CC-8BFB1B07BF38}"/>
              </a:ext>
            </a:extLst>
          </p:cNvPr>
          <p:cNvCxnSpPr>
            <a:cxnSpLocks/>
          </p:cNvCxnSpPr>
          <p:nvPr/>
        </p:nvCxnSpPr>
        <p:spPr>
          <a:xfrm>
            <a:off x="1204160" y="1022825"/>
            <a:ext cx="4165354" cy="2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505EB9-47CC-4C42-B38E-20C263F436C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204160" y="1022825"/>
            <a:ext cx="0" cy="29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5DEAD1-C632-4AB6-93A9-24F82E830F3F}"/>
              </a:ext>
            </a:extLst>
          </p:cNvPr>
          <p:cNvCxnSpPr>
            <a:cxnSpLocks/>
          </p:cNvCxnSpPr>
          <p:nvPr/>
        </p:nvCxnSpPr>
        <p:spPr>
          <a:xfrm>
            <a:off x="3914920" y="1844324"/>
            <a:ext cx="2026560" cy="9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787DC7-BA5A-4D5D-BF02-A04CFC400853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5433392" y="1704264"/>
            <a:ext cx="3230" cy="1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1BC872-9D43-4D76-A3BF-28190D4CBA37}"/>
              </a:ext>
            </a:extLst>
          </p:cNvPr>
          <p:cNvCxnSpPr>
            <a:cxnSpLocks/>
          </p:cNvCxnSpPr>
          <p:nvPr/>
        </p:nvCxnSpPr>
        <p:spPr>
          <a:xfrm>
            <a:off x="3937303" y="3169169"/>
            <a:ext cx="4262155" cy="11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997945-F550-4A24-BB2D-E11E1D0B8D5F}"/>
              </a:ext>
            </a:extLst>
          </p:cNvPr>
          <p:cNvSpPr/>
          <p:nvPr/>
        </p:nvSpPr>
        <p:spPr>
          <a:xfrm>
            <a:off x="1042196" y="3700654"/>
            <a:ext cx="1424237" cy="451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View Appointments</a:t>
            </a:r>
            <a:endParaRPr lang="en-US" sz="1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9F2FF0-B945-437C-80EF-0895483EC951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193605" y="1772025"/>
            <a:ext cx="10555" cy="35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309B79-A3C7-477D-9265-601D64DE020A}"/>
              </a:ext>
            </a:extLst>
          </p:cNvPr>
          <p:cNvSpPr txBox="1"/>
          <p:nvPr/>
        </p:nvSpPr>
        <p:spPr>
          <a:xfrm flipH="1">
            <a:off x="5966559" y="1598442"/>
            <a:ext cx="766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Login with valid credentials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8681670-9DD4-4961-8DF6-50479443A333}"/>
              </a:ext>
            </a:extLst>
          </p:cNvPr>
          <p:cNvSpPr/>
          <p:nvPr/>
        </p:nvSpPr>
        <p:spPr>
          <a:xfrm>
            <a:off x="7618698" y="3346674"/>
            <a:ext cx="1188423" cy="451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View Lab Reports</a:t>
            </a:r>
            <a:endParaRPr lang="en-US" sz="10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C6114E3-1BE3-494B-A052-EDC44BA05089}"/>
              </a:ext>
            </a:extLst>
          </p:cNvPr>
          <p:cNvSpPr/>
          <p:nvPr/>
        </p:nvSpPr>
        <p:spPr>
          <a:xfrm>
            <a:off x="3471266" y="3303173"/>
            <a:ext cx="932074" cy="451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Book Lab Test</a:t>
            </a:r>
            <a:endParaRPr lang="en-US" sz="10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F0B426C-843B-400E-91EA-349A69812C2B}"/>
              </a:ext>
            </a:extLst>
          </p:cNvPr>
          <p:cNvCxnSpPr>
            <a:cxnSpLocks/>
          </p:cNvCxnSpPr>
          <p:nvPr/>
        </p:nvCxnSpPr>
        <p:spPr>
          <a:xfrm flipH="1">
            <a:off x="5366044" y="1046077"/>
            <a:ext cx="3469" cy="18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3FE83C5-8939-4EB1-B874-8A81C516069E}"/>
              </a:ext>
            </a:extLst>
          </p:cNvPr>
          <p:cNvSpPr txBox="1"/>
          <p:nvPr/>
        </p:nvSpPr>
        <p:spPr>
          <a:xfrm flipH="1">
            <a:off x="3849041" y="1629518"/>
            <a:ext cx="1071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First time user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2" name="Flowchart: Decision 131">
            <a:extLst>
              <a:ext uri="{FF2B5EF4-FFF2-40B4-BE49-F238E27FC236}">
                <a16:creationId xmlns:a16="http://schemas.microsoft.com/office/drawing/2014/main" id="{2BE16A2D-E13D-44C0-93F5-E6CD4DB7DB06}"/>
              </a:ext>
            </a:extLst>
          </p:cNvPr>
          <p:cNvSpPr/>
          <p:nvPr/>
        </p:nvSpPr>
        <p:spPr>
          <a:xfrm>
            <a:off x="5132948" y="2632981"/>
            <a:ext cx="1633506" cy="4700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Successful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D6E128-1132-47EF-98D9-B3808103A3C4}"/>
              </a:ext>
            </a:extLst>
          </p:cNvPr>
          <p:cNvSpPr txBox="1"/>
          <p:nvPr/>
        </p:nvSpPr>
        <p:spPr>
          <a:xfrm flipH="1">
            <a:off x="6175939" y="2970886"/>
            <a:ext cx="1013060" cy="24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B9573B6-3DCE-4D53-9D22-0C8CF8B79962}"/>
              </a:ext>
            </a:extLst>
          </p:cNvPr>
          <p:cNvSpPr txBox="1"/>
          <p:nvPr/>
        </p:nvSpPr>
        <p:spPr>
          <a:xfrm flipH="1">
            <a:off x="6352209" y="2460755"/>
            <a:ext cx="480867" cy="24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104326D-4554-47D3-B293-B3627FF08528}"/>
              </a:ext>
            </a:extLst>
          </p:cNvPr>
          <p:cNvCxnSpPr>
            <a:cxnSpLocks/>
          </p:cNvCxnSpPr>
          <p:nvPr/>
        </p:nvCxnSpPr>
        <p:spPr>
          <a:xfrm>
            <a:off x="7058469" y="2287504"/>
            <a:ext cx="0" cy="57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45F0E48-4C2F-4874-A6F7-C2BC79894924}"/>
              </a:ext>
            </a:extLst>
          </p:cNvPr>
          <p:cNvCxnSpPr>
            <a:cxnSpLocks/>
          </p:cNvCxnSpPr>
          <p:nvPr/>
        </p:nvCxnSpPr>
        <p:spPr>
          <a:xfrm flipV="1">
            <a:off x="6778450" y="2865833"/>
            <a:ext cx="280019" cy="1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4575E22-1561-43C6-BF47-CDAFC1D7D136}"/>
              </a:ext>
            </a:extLst>
          </p:cNvPr>
          <p:cNvCxnSpPr>
            <a:cxnSpLocks/>
          </p:cNvCxnSpPr>
          <p:nvPr/>
        </p:nvCxnSpPr>
        <p:spPr>
          <a:xfrm flipH="1" flipV="1">
            <a:off x="6386906" y="2278014"/>
            <a:ext cx="666560" cy="9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DE0EECD-A4DD-4B4E-9492-BD6E8D7338FF}"/>
              </a:ext>
            </a:extLst>
          </p:cNvPr>
          <p:cNvCxnSpPr>
            <a:cxnSpLocks/>
            <a:stCxn id="132" idx="2"/>
            <a:endCxn id="208" idx="0"/>
          </p:cNvCxnSpPr>
          <p:nvPr/>
        </p:nvCxnSpPr>
        <p:spPr>
          <a:xfrm flipH="1">
            <a:off x="5949701" y="3103001"/>
            <a:ext cx="1" cy="21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392F6CD-95B2-4610-B338-D5F61F32CBD4}"/>
              </a:ext>
            </a:extLst>
          </p:cNvPr>
          <p:cNvCxnSpPr>
            <a:cxnSpLocks/>
          </p:cNvCxnSpPr>
          <p:nvPr/>
        </p:nvCxnSpPr>
        <p:spPr>
          <a:xfrm>
            <a:off x="4379465" y="2282627"/>
            <a:ext cx="1093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66B2C655-61C8-4013-B9C9-4EC11D7BF679}"/>
              </a:ext>
            </a:extLst>
          </p:cNvPr>
          <p:cNvSpPr/>
          <p:nvPr/>
        </p:nvSpPr>
        <p:spPr>
          <a:xfrm>
            <a:off x="5191713" y="4493305"/>
            <a:ext cx="1515976" cy="357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Patient Details Form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751C9EC-DEB9-4216-AD7F-BE0B26968028}"/>
              </a:ext>
            </a:extLst>
          </p:cNvPr>
          <p:cNvSpPr/>
          <p:nvPr/>
        </p:nvSpPr>
        <p:spPr>
          <a:xfrm>
            <a:off x="969595" y="4333680"/>
            <a:ext cx="1571904" cy="5000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Doctor Confirms /Rejects request</a:t>
            </a:r>
            <a:endParaRPr lang="en-US" sz="1000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E3A72DD-B44A-4950-AF87-CDE6E26FA668}"/>
              </a:ext>
            </a:extLst>
          </p:cNvPr>
          <p:cNvCxnSpPr>
            <a:cxnSpLocks/>
            <a:stCxn id="243" idx="4"/>
            <a:endCxn id="132" idx="0"/>
          </p:cNvCxnSpPr>
          <p:nvPr/>
        </p:nvCxnSpPr>
        <p:spPr>
          <a:xfrm>
            <a:off x="5941850" y="2471221"/>
            <a:ext cx="7852" cy="16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2F6D961-C770-4E81-941C-31AA8D0C532D}"/>
              </a:ext>
            </a:extLst>
          </p:cNvPr>
          <p:cNvCxnSpPr/>
          <p:nvPr/>
        </p:nvCxnSpPr>
        <p:spPr>
          <a:xfrm>
            <a:off x="2770990" y="2708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78A61DF-725E-4C5D-9B13-84039BB9CA41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5949701" y="3790445"/>
            <a:ext cx="0" cy="18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ata 205">
            <a:extLst>
              <a:ext uri="{FF2B5EF4-FFF2-40B4-BE49-F238E27FC236}">
                <a16:creationId xmlns:a16="http://schemas.microsoft.com/office/drawing/2014/main" id="{3CD7E2B6-FB5A-47E9-ADE0-99E05C7716D9}"/>
              </a:ext>
            </a:extLst>
          </p:cNvPr>
          <p:cNvSpPr/>
          <p:nvPr/>
        </p:nvSpPr>
        <p:spPr>
          <a:xfrm>
            <a:off x="5250477" y="3971119"/>
            <a:ext cx="1727367" cy="35700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152458B-0BC6-4478-B9B3-8FAD6ACFA111}"/>
              </a:ext>
            </a:extLst>
          </p:cNvPr>
          <p:cNvSpPr txBox="1"/>
          <p:nvPr/>
        </p:nvSpPr>
        <p:spPr>
          <a:xfrm>
            <a:off x="5564194" y="3953080"/>
            <a:ext cx="157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Book Selected Doctor appointment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08" name="Flowchart: Display 207">
            <a:extLst>
              <a:ext uri="{FF2B5EF4-FFF2-40B4-BE49-F238E27FC236}">
                <a16:creationId xmlns:a16="http://schemas.microsoft.com/office/drawing/2014/main" id="{C8CCE339-A0B1-457F-8D79-D9A484AD9269}"/>
              </a:ext>
            </a:extLst>
          </p:cNvPr>
          <p:cNvSpPr/>
          <p:nvPr/>
        </p:nvSpPr>
        <p:spPr>
          <a:xfrm>
            <a:off x="5564195" y="3321178"/>
            <a:ext cx="771009" cy="469267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5C1C3D5-170E-4EB0-A7CF-4EDAD10F26F6}"/>
              </a:ext>
            </a:extLst>
          </p:cNvPr>
          <p:cNvSpPr txBox="1"/>
          <p:nvPr/>
        </p:nvSpPr>
        <p:spPr>
          <a:xfrm>
            <a:off x="5684177" y="3359362"/>
            <a:ext cx="677713" cy="39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a </a:t>
            </a:r>
          </a:p>
          <a:p>
            <a:r>
              <a:rPr lang="en-US" sz="1000" dirty="0"/>
              <a:t>Doctor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B0F6EBF-D99F-4336-963F-C501264C54AD}"/>
              </a:ext>
            </a:extLst>
          </p:cNvPr>
          <p:cNvCxnSpPr>
            <a:cxnSpLocks/>
            <a:endCxn id="189" idx="0"/>
          </p:cNvCxnSpPr>
          <p:nvPr/>
        </p:nvCxnSpPr>
        <p:spPr>
          <a:xfrm>
            <a:off x="5949701" y="4328604"/>
            <a:ext cx="0" cy="1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B4F73733-F416-4409-8845-52324C9975D8}"/>
              </a:ext>
            </a:extLst>
          </p:cNvPr>
          <p:cNvSpPr/>
          <p:nvPr/>
        </p:nvSpPr>
        <p:spPr>
          <a:xfrm>
            <a:off x="5191713" y="5004727"/>
            <a:ext cx="1515976" cy="4287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Book appointment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A2E09D7-FEDC-4B0B-869B-E404165A2CD9}"/>
              </a:ext>
            </a:extLst>
          </p:cNvPr>
          <p:cNvCxnSpPr>
            <a:cxnSpLocks/>
            <a:endCxn id="400" idx="0"/>
          </p:cNvCxnSpPr>
          <p:nvPr/>
        </p:nvCxnSpPr>
        <p:spPr>
          <a:xfrm flipH="1">
            <a:off x="1760279" y="5502409"/>
            <a:ext cx="6150" cy="22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1B7E4858-1375-436F-BB40-40036FFE7E21}"/>
              </a:ext>
            </a:extLst>
          </p:cNvPr>
          <p:cNvSpPr/>
          <p:nvPr/>
        </p:nvSpPr>
        <p:spPr>
          <a:xfrm>
            <a:off x="5478717" y="2084810"/>
            <a:ext cx="926261" cy="386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02AF5B1-6668-4688-9E35-490A71B25A82}"/>
              </a:ext>
            </a:extLst>
          </p:cNvPr>
          <p:cNvCxnSpPr>
            <a:cxnSpLocks/>
          </p:cNvCxnSpPr>
          <p:nvPr/>
        </p:nvCxnSpPr>
        <p:spPr>
          <a:xfrm>
            <a:off x="5941479" y="1863600"/>
            <a:ext cx="1" cy="24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FDE9244-DA79-444F-88E7-7C8242DA0DE4}"/>
              </a:ext>
            </a:extLst>
          </p:cNvPr>
          <p:cNvCxnSpPr>
            <a:cxnSpLocks/>
          </p:cNvCxnSpPr>
          <p:nvPr/>
        </p:nvCxnSpPr>
        <p:spPr>
          <a:xfrm flipH="1">
            <a:off x="3940635" y="3164052"/>
            <a:ext cx="3230" cy="1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69135BD6-C2CE-4E23-A62D-27C3F1A9E847}"/>
              </a:ext>
            </a:extLst>
          </p:cNvPr>
          <p:cNvCxnSpPr>
            <a:cxnSpLocks/>
          </p:cNvCxnSpPr>
          <p:nvPr/>
        </p:nvCxnSpPr>
        <p:spPr>
          <a:xfrm flipH="1">
            <a:off x="8209680" y="3174812"/>
            <a:ext cx="3230" cy="18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55BB51D5-9C16-413B-B728-91876894F13F}"/>
              </a:ext>
            </a:extLst>
          </p:cNvPr>
          <p:cNvCxnSpPr>
            <a:cxnSpLocks/>
          </p:cNvCxnSpPr>
          <p:nvPr/>
        </p:nvCxnSpPr>
        <p:spPr>
          <a:xfrm>
            <a:off x="5961953" y="4850312"/>
            <a:ext cx="0" cy="1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46C015E-E60A-46B7-81EA-CD8ACB436B90}"/>
              </a:ext>
            </a:extLst>
          </p:cNvPr>
          <p:cNvCxnSpPr>
            <a:cxnSpLocks/>
            <a:stCxn id="213" idx="2"/>
          </p:cNvCxnSpPr>
          <p:nvPr/>
        </p:nvCxnSpPr>
        <p:spPr>
          <a:xfrm flipH="1">
            <a:off x="3025215" y="5219079"/>
            <a:ext cx="2166498" cy="2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73B777C-FBC7-498A-A275-EE98D608301D}"/>
              </a:ext>
            </a:extLst>
          </p:cNvPr>
          <p:cNvCxnSpPr>
            <a:cxnSpLocks/>
          </p:cNvCxnSpPr>
          <p:nvPr/>
        </p:nvCxnSpPr>
        <p:spPr>
          <a:xfrm flipV="1">
            <a:off x="3025215" y="1546449"/>
            <a:ext cx="0" cy="368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25149BE-D2E7-4E56-9F9E-42EFD1C87AB9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1690020" y="1546450"/>
            <a:ext cx="134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1200E67B-B57C-448F-B619-0DE53463D756}"/>
              </a:ext>
            </a:extLst>
          </p:cNvPr>
          <p:cNvSpPr txBox="1"/>
          <p:nvPr/>
        </p:nvSpPr>
        <p:spPr>
          <a:xfrm flipH="1">
            <a:off x="3122830" y="4939719"/>
            <a:ext cx="1302001" cy="24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Notification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574C265-23B8-462A-9739-237AD8DA84D7}"/>
              </a:ext>
            </a:extLst>
          </p:cNvPr>
          <p:cNvCxnSpPr>
            <a:cxnSpLocks/>
            <a:stCxn id="47" idx="4"/>
            <a:endCxn id="193" idx="0"/>
          </p:cNvCxnSpPr>
          <p:nvPr/>
        </p:nvCxnSpPr>
        <p:spPr>
          <a:xfrm>
            <a:off x="1754315" y="4151805"/>
            <a:ext cx="1232" cy="18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8A0B9D7B-F339-4EE4-BF8F-4C568D768F8C}"/>
              </a:ext>
            </a:extLst>
          </p:cNvPr>
          <p:cNvSpPr/>
          <p:nvPr/>
        </p:nvSpPr>
        <p:spPr>
          <a:xfrm>
            <a:off x="1299153" y="5188097"/>
            <a:ext cx="907058" cy="348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Patient</a:t>
            </a:r>
            <a:endParaRPr lang="en-US" sz="1000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6F1793A-3C16-4C32-AD8F-486B2C93B55C}"/>
              </a:ext>
            </a:extLst>
          </p:cNvPr>
          <p:cNvCxnSpPr>
            <a:cxnSpLocks/>
            <a:stCxn id="193" idx="4"/>
            <a:endCxn id="299" idx="0"/>
          </p:cNvCxnSpPr>
          <p:nvPr/>
        </p:nvCxnSpPr>
        <p:spPr>
          <a:xfrm flipH="1">
            <a:off x="1752682" y="4833754"/>
            <a:ext cx="2865" cy="35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1F3AC3A-A253-42A8-ABDF-887D65201B06}"/>
              </a:ext>
            </a:extLst>
          </p:cNvPr>
          <p:cNvSpPr txBox="1"/>
          <p:nvPr/>
        </p:nvSpPr>
        <p:spPr>
          <a:xfrm flipH="1">
            <a:off x="853103" y="4838642"/>
            <a:ext cx="98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booking confirmation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4DEE9E-50C9-46BE-AC0F-90C12089C588}"/>
              </a:ext>
            </a:extLst>
          </p:cNvPr>
          <p:cNvCxnSpPr>
            <a:cxnSpLocks/>
          </p:cNvCxnSpPr>
          <p:nvPr/>
        </p:nvCxnSpPr>
        <p:spPr>
          <a:xfrm flipH="1">
            <a:off x="3773831" y="662132"/>
            <a:ext cx="289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757E24-D3CA-402A-A466-578510F92D5A}"/>
              </a:ext>
            </a:extLst>
          </p:cNvPr>
          <p:cNvCxnSpPr>
            <a:cxnSpLocks/>
          </p:cNvCxnSpPr>
          <p:nvPr/>
        </p:nvCxnSpPr>
        <p:spPr>
          <a:xfrm>
            <a:off x="6670889" y="662132"/>
            <a:ext cx="0" cy="1068742"/>
          </a:xfrm>
          <a:prstGeom prst="line">
            <a:avLst/>
          </a:prstGeom>
          <a:ln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C278FE59-72FA-4580-B2E0-7D50CEC119C3}"/>
              </a:ext>
            </a:extLst>
          </p:cNvPr>
          <p:cNvSpPr/>
          <p:nvPr/>
        </p:nvSpPr>
        <p:spPr>
          <a:xfrm>
            <a:off x="69259" y="2395765"/>
            <a:ext cx="926261" cy="386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Register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36D5C15-DD48-4A76-9E38-875ED5E96D9B}"/>
              </a:ext>
            </a:extLst>
          </p:cNvPr>
          <p:cNvCxnSpPr>
            <a:cxnSpLocks/>
          </p:cNvCxnSpPr>
          <p:nvPr/>
        </p:nvCxnSpPr>
        <p:spPr>
          <a:xfrm>
            <a:off x="532388" y="2158970"/>
            <a:ext cx="1227892" cy="6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Flowchart: Decision 124">
            <a:extLst>
              <a:ext uri="{FF2B5EF4-FFF2-40B4-BE49-F238E27FC236}">
                <a16:creationId xmlns:a16="http://schemas.microsoft.com/office/drawing/2014/main" id="{565BF228-CDF1-4090-97BB-7F5DF0243460}"/>
              </a:ext>
            </a:extLst>
          </p:cNvPr>
          <p:cNvSpPr/>
          <p:nvPr/>
        </p:nvSpPr>
        <p:spPr>
          <a:xfrm>
            <a:off x="951748" y="2943938"/>
            <a:ext cx="1633506" cy="4700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Successful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EACD3A-B682-4B44-82D2-C359F613815A}"/>
              </a:ext>
            </a:extLst>
          </p:cNvPr>
          <p:cNvSpPr txBox="1"/>
          <p:nvPr/>
        </p:nvSpPr>
        <p:spPr>
          <a:xfrm flipH="1">
            <a:off x="2171009" y="2771712"/>
            <a:ext cx="480867" cy="24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1A4A5C4-F306-4445-9E20-690565A1846F}"/>
              </a:ext>
            </a:extLst>
          </p:cNvPr>
          <p:cNvCxnSpPr>
            <a:cxnSpLocks/>
          </p:cNvCxnSpPr>
          <p:nvPr/>
        </p:nvCxnSpPr>
        <p:spPr>
          <a:xfrm>
            <a:off x="2877269" y="2598461"/>
            <a:ext cx="0" cy="57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210405E-06AE-4720-B3AC-59005E19A2EB}"/>
              </a:ext>
            </a:extLst>
          </p:cNvPr>
          <p:cNvCxnSpPr>
            <a:cxnSpLocks/>
          </p:cNvCxnSpPr>
          <p:nvPr/>
        </p:nvCxnSpPr>
        <p:spPr>
          <a:xfrm flipV="1">
            <a:off x="2597250" y="3176790"/>
            <a:ext cx="280019" cy="1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168006-79F2-4BB8-8D79-DFD3E9AFBE04}"/>
              </a:ext>
            </a:extLst>
          </p:cNvPr>
          <p:cNvCxnSpPr>
            <a:cxnSpLocks/>
          </p:cNvCxnSpPr>
          <p:nvPr/>
        </p:nvCxnSpPr>
        <p:spPr>
          <a:xfrm flipH="1" flipV="1">
            <a:off x="2205706" y="2588971"/>
            <a:ext cx="666560" cy="9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BB8EAFF-6801-4C22-97CD-DA189A1CE996}"/>
              </a:ext>
            </a:extLst>
          </p:cNvPr>
          <p:cNvCxnSpPr>
            <a:cxnSpLocks/>
            <a:stCxn id="120" idx="6"/>
            <a:endCxn id="136" idx="2"/>
          </p:cNvCxnSpPr>
          <p:nvPr/>
        </p:nvCxnSpPr>
        <p:spPr>
          <a:xfrm>
            <a:off x="995520" y="2588971"/>
            <a:ext cx="3019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0057E6-1FC0-41B4-B27F-FB503B78A25D}"/>
              </a:ext>
            </a:extLst>
          </p:cNvPr>
          <p:cNvCxnSpPr>
            <a:cxnSpLocks/>
            <a:stCxn id="136" idx="4"/>
            <a:endCxn id="125" idx="0"/>
          </p:cNvCxnSpPr>
          <p:nvPr/>
        </p:nvCxnSpPr>
        <p:spPr>
          <a:xfrm>
            <a:off x="1760650" y="2782178"/>
            <a:ext cx="7852" cy="16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982AEF8-B730-4FFB-BFD2-49061F8FF0C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532389" y="2145790"/>
            <a:ext cx="1" cy="24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797BFA3B-C54A-480E-9BEF-2BC6FDE42BC4}"/>
              </a:ext>
            </a:extLst>
          </p:cNvPr>
          <p:cNvSpPr/>
          <p:nvPr/>
        </p:nvSpPr>
        <p:spPr>
          <a:xfrm>
            <a:off x="1297517" y="2395767"/>
            <a:ext cx="926261" cy="386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724F37-A3A4-48B5-82F7-673D27EE697A}"/>
              </a:ext>
            </a:extLst>
          </p:cNvPr>
          <p:cNvCxnSpPr>
            <a:cxnSpLocks/>
          </p:cNvCxnSpPr>
          <p:nvPr/>
        </p:nvCxnSpPr>
        <p:spPr>
          <a:xfrm>
            <a:off x="1760279" y="2174557"/>
            <a:ext cx="1" cy="24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D149789-F0C2-42E9-BBB0-9AEF924964FD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752427" y="3413958"/>
            <a:ext cx="1888" cy="2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E148DC8-5380-479A-9B8C-974A6A23A3E4}"/>
              </a:ext>
            </a:extLst>
          </p:cNvPr>
          <p:cNvSpPr txBox="1"/>
          <p:nvPr/>
        </p:nvSpPr>
        <p:spPr>
          <a:xfrm flipH="1">
            <a:off x="1877294" y="3420639"/>
            <a:ext cx="1013060" cy="24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Yes</a:t>
            </a:r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9027878E-5F81-45F8-8F36-83A548FBF4DB}"/>
              </a:ext>
            </a:extLst>
          </p:cNvPr>
          <p:cNvCxnSpPr>
            <a:cxnSpLocks/>
          </p:cNvCxnSpPr>
          <p:nvPr/>
        </p:nvCxnSpPr>
        <p:spPr>
          <a:xfrm>
            <a:off x="6670889" y="1730874"/>
            <a:ext cx="1353812" cy="0"/>
          </a:xfrm>
          <a:prstGeom prst="line">
            <a:avLst/>
          </a:prstGeom>
          <a:ln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2B9C5089-9572-49A3-AEBC-73520A06B408}"/>
              </a:ext>
            </a:extLst>
          </p:cNvPr>
          <p:cNvSpPr/>
          <p:nvPr/>
        </p:nvSpPr>
        <p:spPr>
          <a:xfrm>
            <a:off x="1306750" y="5730498"/>
            <a:ext cx="907058" cy="348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Doctor  visits</a:t>
            </a:r>
            <a:endParaRPr lang="en-US" sz="1000" dirty="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579DB245-4E3A-4D71-A69A-EA147CEC091F}"/>
              </a:ext>
            </a:extLst>
          </p:cNvPr>
          <p:cNvSpPr/>
          <p:nvPr/>
        </p:nvSpPr>
        <p:spPr>
          <a:xfrm>
            <a:off x="1180437" y="6280770"/>
            <a:ext cx="1159683" cy="348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Prescription</a:t>
            </a:r>
            <a:endParaRPr lang="en-US" sz="1000" dirty="0"/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54486A5-CAEF-4FCF-B502-0CDB03B114EC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>
          <a:xfrm>
            <a:off x="1760279" y="6079011"/>
            <a:ext cx="0" cy="2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29E0211E-491C-4BB4-918F-B39DD92D1DE7}"/>
              </a:ext>
            </a:extLst>
          </p:cNvPr>
          <p:cNvCxnSpPr>
            <a:cxnSpLocks/>
          </p:cNvCxnSpPr>
          <p:nvPr/>
        </p:nvCxnSpPr>
        <p:spPr>
          <a:xfrm>
            <a:off x="3896895" y="1833845"/>
            <a:ext cx="1416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80015AC-B41C-49AC-9377-892A90E805C4}"/>
              </a:ext>
            </a:extLst>
          </p:cNvPr>
          <p:cNvSpPr/>
          <p:nvPr/>
        </p:nvSpPr>
        <p:spPr>
          <a:xfrm>
            <a:off x="11316635" y="2402115"/>
            <a:ext cx="875362" cy="392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Helpline Number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793380-D918-4B96-A0D8-8D4963196110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1754316" y="1263118"/>
            <a:ext cx="10728" cy="113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33FD33F3-97C8-4BA8-8229-1E00DE04225B}"/>
              </a:ext>
            </a:extLst>
          </p:cNvPr>
          <p:cNvSpPr/>
          <p:nvPr/>
        </p:nvSpPr>
        <p:spPr>
          <a:xfrm>
            <a:off x="7660767" y="844565"/>
            <a:ext cx="1023871" cy="4373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Book Appointment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D9303637-80F6-4EB3-807A-DFB507A72CCF}"/>
              </a:ext>
            </a:extLst>
          </p:cNvPr>
          <p:cNvSpPr/>
          <p:nvPr/>
        </p:nvSpPr>
        <p:spPr>
          <a:xfrm>
            <a:off x="6865385" y="851260"/>
            <a:ext cx="726036" cy="4373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99B4D80-E71C-43EF-BE06-14B3E10DC824}"/>
              </a:ext>
            </a:extLst>
          </p:cNvPr>
          <p:cNvCxnSpPr>
            <a:cxnSpLocks/>
          </p:cNvCxnSpPr>
          <p:nvPr/>
        </p:nvCxnSpPr>
        <p:spPr>
          <a:xfrm>
            <a:off x="7188999" y="1288645"/>
            <a:ext cx="0" cy="237802"/>
          </a:xfrm>
          <a:prstGeom prst="line">
            <a:avLst/>
          </a:prstGeom>
          <a:ln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4145203-B757-4B0D-91C3-03D1C8EBAA30}"/>
              </a:ext>
            </a:extLst>
          </p:cNvPr>
          <p:cNvCxnSpPr>
            <a:cxnSpLocks/>
          </p:cNvCxnSpPr>
          <p:nvPr/>
        </p:nvCxnSpPr>
        <p:spPr>
          <a:xfrm>
            <a:off x="8172112" y="686945"/>
            <a:ext cx="0" cy="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68FCE5E-2381-48C7-91FC-A0A4365966F0}"/>
              </a:ext>
            </a:extLst>
          </p:cNvPr>
          <p:cNvCxnSpPr/>
          <p:nvPr/>
        </p:nvCxnSpPr>
        <p:spPr>
          <a:xfrm>
            <a:off x="10910394" y="694519"/>
            <a:ext cx="0" cy="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181598E-5958-415F-844D-952E510A6BA9}"/>
              </a:ext>
            </a:extLst>
          </p:cNvPr>
          <p:cNvCxnSpPr>
            <a:cxnSpLocks/>
          </p:cNvCxnSpPr>
          <p:nvPr/>
        </p:nvCxnSpPr>
        <p:spPr>
          <a:xfrm>
            <a:off x="8940348" y="1281950"/>
            <a:ext cx="0" cy="25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CE20952-7088-4BAC-ACA7-BAA34572F407}"/>
              </a:ext>
            </a:extLst>
          </p:cNvPr>
          <p:cNvCxnSpPr>
            <a:cxnSpLocks/>
          </p:cNvCxnSpPr>
          <p:nvPr/>
        </p:nvCxnSpPr>
        <p:spPr>
          <a:xfrm flipV="1">
            <a:off x="7188999" y="1541282"/>
            <a:ext cx="1751349" cy="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8E5A51-FB37-41F3-BED0-F45528035BCD}"/>
              </a:ext>
            </a:extLst>
          </p:cNvPr>
          <p:cNvCxnSpPr>
            <a:cxnSpLocks/>
          </p:cNvCxnSpPr>
          <p:nvPr/>
        </p:nvCxnSpPr>
        <p:spPr>
          <a:xfrm>
            <a:off x="8024701" y="1292286"/>
            <a:ext cx="0" cy="438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D75D92-F77D-4369-B998-CC996281CBBE}"/>
              </a:ext>
            </a:extLst>
          </p:cNvPr>
          <p:cNvCxnSpPr>
            <a:cxnSpLocks/>
          </p:cNvCxnSpPr>
          <p:nvPr/>
        </p:nvCxnSpPr>
        <p:spPr>
          <a:xfrm>
            <a:off x="3914919" y="1844725"/>
            <a:ext cx="2026560" cy="9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8F435E58-E6E6-4D5C-BB04-076F0EEE1579}"/>
              </a:ext>
            </a:extLst>
          </p:cNvPr>
          <p:cNvSpPr/>
          <p:nvPr/>
        </p:nvSpPr>
        <p:spPr>
          <a:xfrm>
            <a:off x="5215405" y="5730498"/>
            <a:ext cx="1515976" cy="34851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03C5-B77D-4C60-8714-762FD0F51777}"/>
              </a:ext>
            </a:extLst>
          </p:cNvPr>
          <p:cNvSpPr txBox="1"/>
          <p:nvPr/>
        </p:nvSpPr>
        <p:spPr>
          <a:xfrm>
            <a:off x="5438180" y="5714571"/>
            <a:ext cx="188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Doctor </a:t>
            </a:r>
          </a:p>
          <a:p>
            <a:r>
              <a:rPr lang="en-US" sz="1000" dirty="0"/>
              <a:t>Database Server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909A6C-D417-4081-92F1-0B48DA9E0657}"/>
              </a:ext>
            </a:extLst>
          </p:cNvPr>
          <p:cNvCxnSpPr>
            <a:cxnSpLocks/>
          </p:cNvCxnSpPr>
          <p:nvPr/>
        </p:nvCxnSpPr>
        <p:spPr>
          <a:xfrm>
            <a:off x="5961953" y="5438616"/>
            <a:ext cx="1888" cy="2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Flowchart: Data 112">
            <a:extLst>
              <a:ext uri="{FF2B5EF4-FFF2-40B4-BE49-F238E27FC236}">
                <a16:creationId xmlns:a16="http://schemas.microsoft.com/office/drawing/2014/main" id="{4A9B9A6C-9A80-4DD3-AC1A-FE03B1F337D5}"/>
              </a:ext>
            </a:extLst>
          </p:cNvPr>
          <p:cNvSpPr/>
          <p:nvPr/>
        </p:nvSpPr>
        <p:spPr>
          <a:xfrm>
            <a:off x="2585253" y="6271089"/>
            <a:ext cx="1504815" cy="34851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AE6D5D-52F8-4E26-ABCB-C4A6E7C5E7A6}"/>
              </a:ext>
            </a:extLst>
          </p:cNvPr>
          <p:cNvSpPr txBox="1"/>
          <p:nvPr/>
        </p:nvSpPr>
        <p:spPr>
          <a:xfrm>
            <a:off x="2780537" y="6255253"/>
            <a:ext cx="191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Patient </a:t>
            </a:r>
          </a:p>
          <a:p>
            <a:r>
              <a:rPr lang="en-US" sz="1000" dirty="0"/>
              <a:t>Database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2E04C-797E-4A51-B172-306C5FB2389C}"/>
              </a:ext>
            </a:extLst>
          </p:cNvPr>
          <p:cNvCxnSpPr>
            <a:cxnSpLocks/>
            <a:stCxn id="401" idx="6"/>
            <a:endCxn id="113" idx="2"/>
          </p:cNvCxnSpPr>
          <p:nvPr/>
        </p:nvCxnSpPr>
        <p:spPr>
          <a:xfrm flipV="1">
            <a:off x="2340120" y="6445346"/>
            <a:ext cx="395615" cy="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0CAA59E-82DF-4B90-80DE-274F35589A09}"/>
              </a:ext>
            </a:extLst>
          </p:cNvPr>
          <p:cNvCxnSpPr>
            <a:cxnSpLocks/>
          </p:cNvCxnSpPr>
          <p:nvPr/>
        </p:nvCxnSpPr>
        <p:spPr>
          <a:xfrm flipV="1">
            <a:off x="3937062" y="6460764"/>
            <a:ext cx="395615" cy="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3C9CA26F-AC99-43A4-BDD8-B837D5CA6445}"/>
              </a:ext>
            </a:extLst>
          </p:cNvPr>
          <p:cNvSpPr/>
          <p:nvPr/>
        </p:nvSpPr>
        <p:spPr>
          <a:xfrm>
            <a:off x="4332677" y="6346460"/>
            <a:ext cx="603628" cy="24622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F2E8A-77BC-4B96-AA18-63DF0F3778BC}"/>
              </a:ext>
            </a:extLst>
          </p:cNvPr>
          <p:cNvSpPr txBox="1"/>
          <p:nvPr/>
        </p:nvSpPr>
        <p:spPr>
          <a:xfrm>
            <a:off x="4424831" y="6350420"/>
            <a:ext cx="3989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2277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256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Sriramula Akshitha</dc:creator>
  <cp:lastModifiedBy>Sriramula Akshitha</cp:lastModifiedBy>
  <cp:revision>7</cp:revision>
  <dcterms:created xsi:type="dcterms:W3CDTF">2021-05-22T09:07:43Z</dcterms:created>
  <dcterms:modified xsi:type="dcterms:W3CDTF">2021-05-22T11:23:38Z</dcterms:modified>
</cp:coreProperties>
</file>