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  <p:sldId id="264" r:id="rId5"/>
    <p:sldId id="261" r:id="rId6"/>
    <p:sldId id="269" r:id="rId7"/>
    <p:sldId id="262" r:id="rId8"/>
    <p:sldId id="263" r:id="rId9"/>
    <p:sldId id="268" r:id="rId10"/>
    <p:sldId id="258" r:id="rId11"/>
    <p:sldId id="267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5336F-B051-7CC2-BDD3-3CF29BA7014F}" v="70" dt="2024-12-04T19:01:14.592"/>
    <p1510:client id="{436FD476-ACD1-290B-0CB7-76FBF932907F}" v="1" dt="2024-12-04T13:49:50.951"/>
    <p1510:client id="{4E0F6E2E-A5FF-2D83-16DC-46A88931A113}" v="14" dt="2024-12-04T20:21:40.773"/>
    <p1510:client id="{7D37C214-6B0A-4ACD-95DF-E3D9BEF66666}" v="37" dt="2024-12-04T23:52:51.726"/>
    <p1510:client id="{84E1A5D0-F787-BD9D-002A-63F4B53F0E36}" v="134" dt="2024-12-04T02:42:36.192"/>
    <p1510:client id="{A001F990-4DD3-4B95-9034-622613C4E485}" v="86" dt="2024-12-04T22:11:01.282"/>
    <p1510:client id="{BAC36875-0271-48E1-B7EE-93DD00BFB4F8}" v="504" dt="2024-12-04T21:26:14.802"/>
    <p1510:client id="{CD92CFAE-D46A-7261-DD3F-89CC72A75E7E}" v="11" dt="2024-12-04T23:56:47.261"/>
    <p1510:client id="{F814F56D-D66E-43E8-BBE4-C7A96C6F4396}" v="1032" dt="2024-12-04T19:20:4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, Trisha Tukesh" userId="S::txg230006@utdallas.edu::b945bc18-f2b8-4f21-9d0c-c50874f5c08b" providerId="AD" clId="Web-{A001F990-4DD3-4B95-9034-622613C4E485}"/>
    <pc:docChg chg="modSld">
      <pc:chgData name="Gaur, Trisha Tukesh" userId="S::txg230006@utdallas.edu::b945bc18-f2b8-4f21-9d0c-c50874f5c08b" providerId="AD" clId="Web-{A001F990-4DD3-4B95-9034-622613C4E485}" dt="2024-12-04T22:11:01.282" v="74" actId="1076"/>
      <pc:docMkLst>
        <pc:docMk/>
      </pc:docMkLst>
      <pc:sldChg chg="modSp">
        <pc:chgData name="Gaur, Trisha Tukesh" userId="S::txg230006@utdallas.edu::b945bc18-f2b8-4f21-9d0c-c50874f5c08b" providerId="AD" clId="Web-{A001F990-4DD3-4B95-9034-622613C4E485}" dt="2024-12-04T21:57:39.610" v="44" actId="14100"/>
        <pc:sldMkLst>
          <pc:docMk/>
          <pc:sldMk cId="507559413" sldId="258"/>
        </pc:sldMkLst>
        <pc:spChg chg="mod">
          <ac:chgData name="Gaur, Trisha Tukesh" userId="S::txg230006@utdallas.edu::b945bc18-f2b8-4f21-9d0c-c50874f5c08b" providerId="AD" clId="Web-{A001F990-4DD3-4B95-9034-622613C4E485}" dt="2024-12-04T21:57:39.610" v="44" actId="14100"/>
          <ac:spMkLst>
            <pc:docMk/>
            <pc:sldMk cId="507559413" sldId="258"/>
            <ac:spMk id="2" creationId="{BC08083D-724B-E86A-8AB8-290779A049CD}"/>
          </ac:spMkLst>
        </pc:spChg>
        <pc:spChg chg="mod">
          <ac:chgData name="Gaur, Trisha Tukesh" userId="S::txg230006@utdallas.edu::b945bc18-f2b8-4f21-9d0c-c50874f5c08b" providerId="AD" clId="Web-{A001F990-4DD3-4B95-9034-622613C4E485}" dt="2024-12-04T21:56:50.392" v="40" actId="1076"/>
          <ac:spMkLst>
            <pc:docMk/>
            <pc:sldMk cId="507559413" sldId="258"/>
            <ac:spMk id="26" creationId="{3DBEED0B-4D3C-37AB-FA04-366DDCE62F37}"/>
          </ac:spMkLst>
        </pc:spChg>
      </pc:sldChg>
      <pc:sldChg chg="delSp modSp">
        <pc:chgData name="Gaur, Trisha Tukesh" userId="S::txg230006@utdallas.edu::b945bc18-f2b8-4f21-9d0c-c50874f5c08b" providerId="AD" clId="Web-{A001F990-4DD3-4B95-9034-622613C4E485}" dt="2024-12-04T19:50:50.724" v="39" actId="1076"/>
        <pc:sldMkLst>
          <pc:docMk/>
          <pc:sldMk cId="496112426" sldId="263"/>
        </pc:sldMkLst>
        <pc:spChg chg="mod">
          <ac:chgData name="Gaur, Trisha Tukesh" userId="S::txg230006@utdallas.edu::b945bc18-f2b8-4f21-9d0c-c50874f5c08b" providerId="AD" clId="Web-{A001F990-4DD3-4B95-9034-622613C4E485}" dt="2024-12-04T19:50:50.724" v="39" actId="1076"/>
          <ac:spMkLst>
            <pc:docMk/>
            <pc:sldMk cId="496112426" sldId="263"/>
            <ac:spMk id="2" creationId="{EA4BFF11-0C23-D960-2ECB-52382A7FED8E}"/>
          </ac:spMkLst>
        </pc:spChg>
        <pc:spChg chg="mod">
          <ac:chgData name="Gaur, Trisha Tukesh" userId="S::txg230006@utdallas.edu::b945bc18-f2b8-4f21-9d0c-c50874f5c08b" providerId="AD" clId="Web-{A001F990-4DD3-4B95-9034-622613C4E485}" dt="2024-12-04T19:29:41.907" v="26" actId="20577"/>
          <ac:spMkLst>
            <pc:docMk/>
            <pc:sldMk cId="496112426" sldId="263"/>
            <ac:spMk id="3" creationId="{C1F98A90-4C7C-6AAB-B854-30C6CF703AEB}"/>
          </ac:spMkLst>
        </pc:spChg>
        <pc:spChg chg="del">
          <ac:chgData name="Gaur, Trisha Tukesh" userId="S::txg230006@utdallas.edu::b945bc18-f2b8-4f21-9d0c-c50874f5c08b" providerId="AD" clId="Web-{A001F990-4DD3-4B95-9034-622613C4E485}" dt="2024-12-04T19:28:16.938" v="18"/>
          <ac:spMkLst>
            <pc:docMk/>
            <pc:sldMk cId="496112426" sldId="263"/>
            <ac:spMk id="7" creationId="{B884F5A5-BCD4-3753-B728-292484B1D0E0}"/>
          </ac:spMkLst>
        </pc:spChg>
      </pc:sldChg>
      <pc:sldChg chg="modSp">
        <pc:chgData name="Gaur, Trisha Tukesh" userId="S::txg230006@utdallas.edu::b945bc18-f2b8-4f21-9d0c-c50874f5c08b" providerId="AD" clId="Web-{A001F990-4DD3-4B95-9034-622613C4E485}" dt="2024-12-04T19:30:21.406" v="35" actId="20577"/>
        <pc:sldMkLst>
          <pc:docMk/>
          <pc:sldMk cId="317622036" sldId="267"/>
        </pc:sldMkLst>
        <pc:spChg chg="mod">
          <ac:chgData name="Gaur, Trisha Tukesh" userId="S::txg230006@utdallas.edu::b945bc18-f2b8-4f21-9d0c-c50874f5c08b" providerId="AD" clId="Web-{A001F990-4DD3-4B95-9034-622613C4E485}" dt="2024-12-04T19:30:21.406" v="35" actId="20577"/>
          <ac:spMkLst>
            <pc:docMk/>
            <pc:sldMk cId="317622036" sldId="267"/>
            <ac:spMk id="86" creationId="{AE4E1072-E8C7-0B27-AC04-91DAA96F2741}"/>
          </ac:spMkLst>
        </pc:spChg>
      </pc:sldChg>
      <pc:sldChg chg="addSp modSp">
        <pc:chgData name="Gaur, Trisha Tukesh" userId="S::txg230006@utdallas.edu::b945bc18-f2b8-4f21-9d0c-c50874f5c08b" providerId="AD" clId="Web-{A001F990-4DD3-4B95-9034-622613C4E485}" dt="2024-12-04T22:11:01.282" v="74" actId="1076"/>
        <pc:sldMkLst>
          <pc:docMk/>
          <pc:sldMk cId="3994231493" sldId="268"/>
        </pc:sldMkLst>
        <pc:spChg chg="mod">
          <ac:chgData name="Gaur, Trisha Tukesh" userId="S::txg230006@utdallas.edu::b945bc18-f2b8-4f21-9d0c-c50874f5c08b" providerId="AD" clId="Web-{A001F990-4DD3-4B95-9034-622613C4E485}" dt="2024-12-04T22:10:56.688" v="73" actId="1076"/>
          <ac:spMkLst>
            <pc:docMk/>
            <pc:sldMk cId="3994231493" sldId="268"/>
            <ac:spMk id="2" creationId="{EA4BFF11-0C23-D960-2ECB-52382A7FED8E}"/>
          </ac:spMkLst>
        </pc:spChg>
        <pc:spChg chg="mod">
          <ac:chgData name="Gaur, Trisha Tukesh" userId="S::txg230006@utdallas.edu::b945bc18-f2b8-4f21-9d0c-c50874f5c08b" providerId="AD" clId="Web-{A001F990-4DD3-4B95-9034-622613C4E485}" dt="2024-12-04T22:11:01.282" v="74" actId="1076"/>
          <ac:spMkLst>
            <pc:docMk/>
            <pc:sldMk cId="3994231493" sldId="268"/>
            <ac:spMk id="10" creationId="{FBC83901-E1EB-797D-DDEC-71F1AE7D99DF}"/>
          </ac:spMkLst>
        </pc:spChg>
        <pc:picChg chg="add mod">
          <ac:chgData name="Gaur, Trisha Tukesh" userId="S::txg230006@utdallas.edu::b945bc18-f2b8-4f21-9d0c-c50874f5c08b" providerId="AD" clId="Web-{A001F990-4DD3-4B95-9034-622613C4E485}" dt="2024-12-04T22:07:07.376" v="71" actId="1076"/>
          <ac:picMkLst>
            <pc:docMk/>
            <pc:sldMk cId="3994231493" sldId="268"/>
            <ac:picMk id="3" creationId="{42BD5AD7-8C05-037F-E6D2-21CC56466738}"/>
          </ac:picMkLst>
        </pc:picChg>
      </pc:sldChg>
    </pc:docChg>
  </pc:docChgLst>
  <pc:docChgLst>
    <pc:chgData name="Shirva, Akshitha Mohan" userId="S::axs220462@utdallas.edu::e8ad9939-7eb0-4d21-a201-37e45ed7e23a" providerId="AD" clId="Web-{4E0F6E2E-A5FF-2D83-16DC-46A88931A113}"/>
    <pc:docChg chg="modSld">
      <pc:chgData name="Shirva, Akshitha Mohan" userId="S::axs220462@utdallas.edu::e8ad9939-7eb0-4d21-a201-37e45ed7e23a" providerId="AD" clId="Web-{4E0F6E2E-A5FF-2D83-16DC-46A88931A113}" dt="2024-12-04T20:21:40.773" v="6" actId="14100"/>
      <pc:docMkLst>
        <pc:docMk/>
      </pc:docMkLst>
      <pc:sldChg chg="modSp">
        <pc:chgData name="Shirva, Akshitha Mohan" userId="S::axs220462@utdallas.edu::e8ad9939-7eb0-4d21-a201-37e45ed7e23a" providerId="AD" clId="Web-{4E0F6E2E-A5FF-2D83-16DC-46A88931A113}" dt="2024-12-04T20:21:40.773" v="6" actId="14100"/>
        <pc:sldMkLst>
          <pc:docMk/>
          <pc:sldMk cId="496112426" sldId="263"/>
        </pc:sldMkLst>
        <pc:spChg chg="mod">
          <ac:chgData name="Shirva, Akshitha Mohan" userId="S::axs220462@utdallas.edu::e8ad9939-7eb0-4d21-a201-37e45ed7e23a" providerId="AD" clId="Web-{4E0F6E2E-A5FF-2D83-16DC-46A88931A113}" dt="2024-12-04T20:21:40.773" v="6" actId="14100"/>
          <ac:spMkLst>
            <pc:docMk/>
            <pc:sldMk cId="496112426" sldId="263"/>
            <ac:spMk id="3" creationId="{C1F98A90-4C7C-6AAB-B854-30C6CF703AEB}"/>
          </ac:spMkLst>
        </pc:spChg>
      </pc:sldChg>
    </pc:docChg>
  </pc:docChgLst>
  <pc:docChgLst>
    <pc:chgData name="Shirva, Akshitha Mohan" userId="S::axs220462@utdallas.edu::e8ad9939-7eb0-4d21-a201-37e45ed7e23a" providerId="AD" clId="Web-{3375336F-B051-7CC2-BDD3-3CF29BA7014F}"/>
    <pc:docChg chg="modSld">
      <pc:chgData name="Shirva, Akshitha Mohan" userId="S::axs220462@utdallas.edu::e8ad9939-7eb0-4d21-a201-37e45ed7e23a" providerId="AD" clId="Web-{3375336F-B051-7CC2-BDD3-3CF29BA7014F}" dt="2024-12-04T19:01:14.592" v="39" actId="1076"/>
      <pc:docMkLst>
        <pc:docMk/>
      </pc:docMkLst>
      <pc:sldChg chg="addSp modSp">
        <pc:chgData name="Shirva, Akshitha Mohan" userId="S::axs220462@utdallas.edu::e8ad9939-7eb0-4d21-a201-37e45ed7e23a" providerId="AD" clId="Web-{3375336F-B051-7CC2-BDD3-3CF29BA7014F}" dt="2024-12-04T19:01:14.592" v="39" actId="1076"/>
        <pc:sldMkLst>
          <pc:docMk/>
          <pc:sldMk cId="496112426" sldId="263"/>
        </pc:sldMkLst>
        <pc:spChg chg="add mod">
          <ac:chgData name="Shirva, Akshitha Mohan" userId="S::axs220462@utdallas.edu::e8ad9939-7eb0-4d21-a201-37e45ed7e23a" providerId="AD" clId="Web-{3375336F-B051-7CC2-BDD3-3CF29BA7014F}" dt="2024-12-04T19:01:14.592" v="39" actId="1076"/>
          <ac:spMkLst>
            <pc:docMk/>
            <pc:sldMk cId="496112426" sldId="263"/>
            <ac:spMk id="3" creationId="{C1F98A90-4C7C-6AAB-B854-30C6CF703AEB}"/>
          </ac:spMkLst>
        </pc:spChg>
      </pc:sldChg>
    </pc:docChg>
  </pc:docChgLst>
  <pc:docChgLst>
    <pc:chgData name="Pathania, Arjun Singh" userId="S::axp220145@utdallas.edu::b50faa2d-3f2a-4462-b4a4-5752d3300858" providerId="AD" clId="Web-{53FAFD60-8FB3-2AAD-7016-461EF6248F9E}"/>
    <pc:docChg chg="modSld">
      <pc:chgData name="Pathania, Arjun Singh" userId="S::axp220145@utdallas.edu::b50faa2d-3f2a-4462-b4a4-5752d3300858" providerId="AD" clId="Web-{53FAFD60-8FB3-2AAD-7016-461EF6248F9E}" dt="2024-12-03T19:34:45.981" v="1" actId="20577"/>
      <pc:docMkLst>
        <pc:docMk/>
      </pc:docMkLst>
      <pc:sldChg chg="modSp">
        <pc:chgData name="Pathania, Arjun Singh" userId="S::axp220145@utdallas.edu::b50faa2d-3f2a-4462-b4a4-5752d3300858" providerId="AD" clId="Web-{53FAFD60-8FB3-2AAD-7016-461EF6248F9E}" dt="2024-12-03T19:34:45.981" v="1" actId="20577"/>
        <pc:sldMkLst>
          <pc:docMk/>
          <pc:sldMk cId="507559413" sldId="258"/>
        </pc:sldMkLst>
        <pc:spChg chg="mod">
          <ac:chgData name="Pathania, Arjun Singh" userId="S::axp220145@utdallas.edu::b50faa2d-3f2a-4462-b4a4-5752d3300858" providerId="AD" clId="Web-{53FAFD60-8FB3-2AAD-7016-461EF6248F9E}" dt="2024-12-03T19:34:45.981" v="1" actId="20577"/>
          <ac:spMkLst>
            <pc:docMk/>
            <pc:sldMk cId="507559413" sldId="258"/>
            <ac:spMk id="2" creationId="{BC08083D-724B-E86A-8AB8-290779A049CD}"/>
          </ac:spMkLst>
        </pc:spChg>
      </pc:sldChg>
    </pc:docChg>
  </pc:docChgLst>
  <pc:docChgLst>
    <pc:chgData name="Pathania, Arjun Singh" userId="b50faa2d-3f2a-4462-b4a4-5752d3300858" providerId="ADAL" clId="{0DDC3C6A-6E35-2C4A-B07F-76FEF3BC5136}"/>
    <pc:docChg chg="undo custSel modSld">
      <pc:chgData name="Pathania, Arjun Singh" userId="b50faa2d-3f2a-4462-b4a4-5752d3300858" providerId="ADAL" clId="{0DDC3C6A-6E35-2C4A-B07F-76FEF3BC5136}" dt="2024-12-03T19:31:33.148" v="207"/>
      <pc:docMkLst>
        <pc:docMk/>
      </pc:docMkLst>
      <pc:sldChg chg="addSp delSp modSp mod">
        <pc:chgData name="Pathania, Arjun Singh" userId="b50faa2d-3f2a-4462-b4a4-5752d3300858" providerId="ADAL" clId="{0DDC3C6A-6E35-2C4A-B07F-76FEF3BC5136}" dt="2024-12-03T19:25:38.633" v="170" actId="255"/>
        <pc:sldMkLst>
          <pc:docMk/>
          <pc:sldMk cId="279694991" sldId="261"/>
        </pc:sldMkLst>
        <pc:spChg chg="mod">
          <ac:chgData name="Pathania, Arjun Singh" userId="b50faa2d-3f2a-4462-b4a4-5752d3300858" providerId="ADAL" clId="{0DDC3C6A-6E35-2C4A-B07F-76FEF3BC5136}" dt="2024-12-03T19:25:38.633" v="170" actId="255"/>
          <ac:spMkLst>
            <pc:docMk/>
            <pc:sldMk cId="279694991" sldId="261"/>
            <ac:spMk id="2" creationId="{E959E01B-2808-B2BF-1AA7-30B1C361FB9C}"/>
          </ac:spMkLst>
        </pc:spChg>
        <pc:spChg chg="del mod">
          <ac:chgData name="Pathania, Arjun Singh" userId="b50faa2d-3f2a-4462-b4a4-5752d3300858" providerId="ADAL" clId="{0DDC3C6A-6E35-2C4A-B07F-76FEF3BC5136}" dt="2024-12-03T19:09:23.246" v="38" actId="931"/>
          <ac:spMkLst>
            <pc:docMk/>
            <pc:sldMk cId="279694991" sldId="261"/>
            <ac:spMk id="3" creationId="{11793EBB-408F-D2CA-91AA-40E1F0162019}"/>
          </ac:spMkLst>
        </pc:spChg>
        <pc:spChg chg="add mod">
          <ac:chgData name="Pathania, Arjun Singh" userId="b50faa2d-3f2a-4462-b4a4-5752d3300858" providerId="ADAL" clId="{0DDC3C6A-6E35-2C4A-B07F-76FEF3BC5136}" dt="2024-12-03T19:20:55.829" v="70"/>
          <ac:spMkLst>
            <pc:docMk/>
            <pc:sldMk cId="279694991" sldId="261"/>
            <ac:spMk id="10" creationId="{73854C4B-AD53-36B4-2C86-710A5ACB87EC}"/>
          </ac:spMkLst>
        </pc:spChg>
        <pc:picChg chg="add mod">
          <ac:chgData name="Pathania, Arjun Singh" userId="b50faa2d-3f2a-4462-b4a4-5752d3300858" providerId="ADAL" clId="{0DDC3C6A-6E35-2C4A-B07F-76FEF3BC5136}" dt="2024-12-03T19:21:27.894" v="71" actId="1076"/>
          <ac:picMkLst>
            <pc:docMk/>
            <pc:sldMk cId="279694991" sldId="261"/>
            <ac:picMk id="5" creationId="{071A5D0D-90B7-1FA6-2442-383E7A9CE97C}"/>
          </ac:picMkLst>
        </pc:picChg>
        <pc:picChg chg="add mod">
          <ac:chgData name="Pathania, Arjun Singh" userId="b50faa2d-3f2a-4462-b4a4-5752d3300858" providerId="ADAL" clId="{0DDC3C6A-6E35-2C4A-B07F-76FEF3BC5136}" dt="2024-12-03T19:09:50.898" v="43"/>
          <ac:picMkLst>
            <pc:docMk/>
            <pc:sldMk cId="279694991" sldId="261"/>
            <ac:picMk id="7" creationId="{4CE2BFAE-F836-813C-ED4F-6BF72CBB2F05}"/>
          </ac:picMkLst>
        </pc:picChg>
        <pc:picChg chg="add mod">
          <ac:chgData name="Pathania, Arjun Singh" userId="b50faa2d-3f2a-4462-b4a4-5752d3300858" providerId="ADAL" clId="{0DDC3C6A-6E35-2C4A-B07F-76FEF3BC5136}" dt="2024-12-03T19:09:58.963" v="44"/>
          <ac:picMkLst>
            <pc:docMk/>
            <pc:sldMk cId="279694991" sldId="261"/>
            <ac:picMk id="9" creationId="{55ECEF46-1D01-40AA-F294-368872DB2F6C}"/>
          </ac:picMkLst>
        </pc:picChg>
      </pc:sldChg>
      <pc:sldChg chg="addSp delSp modSp mod">
        <pc:chgData name="Pathania, Arjun Singh" userId="b50faa2d-3f2a-4462-b4a4-5752d3300858" providerId="ADAL" clId="{0DDC3C6A-6E35-2C4A-B07F-76FEF3BC5136}" dt="2024-12-03T19:31:33.148" v="207"/>
        <pc:sldMkLst>
          <pc:docMk/>
          <pc:sldMk cId="2065236661" sldId="262"/>
        </pc:sldMkLst>
        <pc:spChg chg="mod">
          <ac:chgData name="Pathania, Arjun Singh" userId="b50faa2d-3f2a-4462-b4a4-5752d3300858" providerId="ADAL" clId="{0DDC3C6A-6E35-2C4A-B07F-76FEF3BC5136}" dt="2024-12-03T19:25:28.462" v="168" actId="255"/>
          <ac:spMkLst>
            <pc:docMk/>
            <pc:sldMk cId="2065236661" sldId="262"/>
            <ac:spMk id="2" creationId="{EA4BFF11-0C23-D960-2ECB-52382A7FED8E}"/>
          </ac:spMkLst>
        </pc:spChg>
        <pc:spChg chg="del mod">
          <ac:chgData name="Pathania, Arjun Singh" userId="b50faa2d-3f2a-4462-b4a4-5752d3300858" providerId="ADAL" clId="{0DDC3C6A-6E35-2C4A-B07F-76FEF3BC5136}" dt="2024-12-03T19:26:42.564" v="171" actId="931"/>
          <ac:spMkLst>
            <pc:docMk/>
            <pc:sldMk cId="2065236661" sldId="262"/>
            <ac:spMk id="3" creationId="{5BEA7659-4FA6-F636-56B3-8608FAE5E84C}"/>
          </ac:spMkLst>
        </pc:spChg>
        <pc:spChg chg="add del mod">
          <ac:chgData name="Pathania, Arjun Singh" userId="b50faa2d-3f2a-4462-b4a4-5752d3300858" providerId="ADAL" clId="{0DDC3C6A-6E35-2C4A-B07F-76FEF3BC5136}" dt="2024-12-03T19:28:44.045" v="198"/>
          <ac:spMkLst>
            <pc:docMk/>
            <pc:sldMk cId="2065236661" sldId="262"/>
            <ac:spMk id="8" creationId="{7C96B979-73B6-5134-8D3C-6D8D3EFAA927}"/>
          </ac:spMkLst>
        </pc:spChg>
        <pc:spChg chg="add mod">
          <ac:chgData name="Pathania, Arjun Singh" userId="b50faa2d-3f2a-4462-b4a4-5752d3300858" providerId="ADAL" clId="{0DDC3C6A-6E35-2C4A-B07F-76FEF3BC5136}" dt="2024-12-03T19:31:33.148" v="207"/>
          <ac:spMkLst>
            <pc:docMk/>
            <pc:sldMk cId="2065236661" sldId="262"/>
            <ac:spMk id="9" creationId="{7711F477-C22B-3A50-A715-F3982CC2D694}"/>
          </ac:spMkLst>
        </pc:spChg>
        <pc:picChg chg="add mod">
          <ac:chgData name="Pathania, Arjun Singh" userId="b50faa2d-3f2a-4462-b4a4-5752d3300858" providerId="ADAL" clId="{0DDC3C6A-6E35-2C4A-B07F-76FEF3BC5136}" dt="2024-12-03T19:27:52.336" v="191" actId="14100"/>
          <ac:picMkLst>
            <pc:docMk/>
            <pc:sldMk cId="2065236661" sldId="262"/>
            <ac:picMk id="5" creationId="{CE71392E-6405-7DAB-E3FD-BE5383125177}"/>
          </ac:picMkLst>
        </pc:picChg>
        <pc:picChg chg="add mod">
          <ac:chgData name="Pathania, Arjun Singh" userId="b50faa2d-3f2a-4462-b4a4-5752d3300858" providerId="ADAL" clId="{0DDC3C6A-6E35-2C4A-B07F-76FEF3BC5136}" dt="2024-12-03T19:28:06.717" v="195" actId="14100"/>
          <ac:picMkLst>
            <pc:docMk/>
            <pc:sldMk cId="2065236661" sldId="262"/>
            <ac:picMk id="7" creationId="{04871F60-32CF-8322-6514-8F98A53DCF41}"/>
          </ac:picMkLst>
        </pc:picChg>
      </pc:sldChg>
    </pc:docChg>
  </pc:docChgLst>
  <pc:docChgLst>
    <pc:chgData name="Pathania, Arjun Singh" userId="S::axp220145@utdallas.edu::b50faa2d-3f2a-4462-b4a4-5752d3300858" providerId="AD" clId="Web-{CD92CFAE-D46A-7261-DD3F-89CC72A75E7E}"/>
    <pc:docChg chg="modSld">
      <pc:chgData name="Pathania, Arjun Singh" userId="S::axp220145@utdallas.edu::b50faa2d-3f2a-4462-b4a4-5752d3300858" providerId="AD" clId="Web-{CD92CFAE-D46A-7261-DD3F-89CC72A75E7E}" dt="2024-12-05T00:01:12.205" v="9" actId="1076"/>
      <pc:docMkLst>
        <pc:docMk/>
      </pc:docMkLst>
      <pc:sldChg chg="modSp">
        <pc:chgData name="Pathania, Arjun Singh" userId="S::axp220145@utdallas.edu::b50faa2d-3f2a-4462-b4a4-5752d3300858" providerId="AD" clId="Web-{CD92CFAE-D46A-7261-DD3F-89CC72A75E7E}" dt="2024-12-05T00:01:12.205" v="9" actId="1076"/>
        <pc:sldMkLst>
          <pc:docMk/>
          <pc:sldMk cId="850144812" sldId="257"/>
        </pc:sldMkLst>
        <pc:graphicFrameChg chg="mod">
          <ac:chgData name="Pathania, Arjun Singh" userId="S::axp220145@utdallas.edu::b50faa2d-3f2a-4462-b4a4-5752d3300858" providerId="AD" clId="Web-{CD92CFAE-D46A-7261-DD3F-89CC72A75E7E}" dt="2024-12-05T00:01:12.205" v="9" actId="1076"/>
          <ac:graphicFrameMkLst>
            <pc:docMk/>
            <pc:sldMk cId="850144812" sldId="257"/>
            <ac:graphicFrameMk id="5" creationId="{CB3549FD-D446-3C44-D3A3-DB445482F54F}"/>
          </ac:graphicFrameMkLst>
        </pc:graphicFrameChg>
      </pc:sldChg>
      <pc:sldChg chg="modSp">
        <pc:chgData name="Pathania, Arjun Singh" userId="S::axp220145@utdallas.edu::b50faa2d-3f2a-4462-b4a4-5752d3300858" providerId="AD" clId="Web-{CD92CFAE-D46A-7261-DD3F-89CC72A75E7E}" dt="2024-12-04T23:43:37.540" v="2" actId="20577"/>
        <pc:sldMkLst>
          <pc:docMk/>
          <pc:sldMk cId="507559413" sldId="258"/>
        </pc:sldMkLst>
        <pc:spChg chg="mod">
          <ac:chgData name="Pathania, Arjun Singh" userId="S::axp220145@utdallas.edu::b50faa2d-3f2a-4462-b4a4-5752d3300858" providerId="AD" clId="Web-{CD92CFAE-D46A-7261-DD3F-89CC72A75E7E}" dt="2024-12-04T23:43:37.540" v="2" actId="20577"/>
          <ac:spMkLst>
            <pc:docMk/>
            <pc:sldMk cId="507559413" sldId="258"/>
            <ac:spMk id="26" creationId="{3DBEED0B-4D3C-37AB-FA04-366DDCE62F37}"/>
          </ac:spMkLst>
        </pc:spChg>
      </pc:sldChg>
      <pc:sldChg chg="modSp">
        <pc:chgData name="Pathania, Arjun Singh" userId="S::axp220145@utdallas.edu::b50faa2d-3f2a-4462-b4a4-5752d3300858" providerId="AD" clId="Web-{CD92CFAE-D46A-7261-DD3F-89CC72A75E7E}" dt="2024-12-04T23:56:45.542" v="8" actId="20577"/>
        <pc:sldMkLst>
          <pc:docMk/>
          <pc:sldMk cId="1799587111" sldId="271"/>
        </pc:sldMkLst>
        <pc:spChg chg="mod">
          <ac:chgData name="Pathania, Arjun Singh" userId="S::axp220145@utdallas.edu::b50faa2d-3f2a-4462-b4a4-5752d3300858" providerId="AD" clId="Web-{CD92CFAE-D46A-7261-DD3F-89CC72A75E7E}" dt="2024-12-04T23:56:45.542" v="8" actId="20577"/>
          <ac:spMkLst>
            <pc:docMk/>
            <pc:sldMk cId="1799587111" sldId="271"/>
            <ac:spMk id="4" creationId="{F32FC5E2-A877-DA5D-0ED3-21041A20B363}"/>
          </ac:spMkLst>
        </pc:spChg>
      </pc:sldChg>
    </pc:docChg>
  </pc:docChgLst>
  <pc:docChgLst>
    <pc:chgData name="Shirva, Akshitha Mohan" userId="S::axs220462@utdallas.edu::e8ad9939-7eb0-4d21-a201-37e45ed7e23a" providerId="AD" clId="Web-{84E1A5D0-F787-BD9D-002A-63F4B53F0E36}"/>
    <pc:docChg chg="addSld delSld modSld sldOrd">
      <pc:chgData name="Shirva, Akshitha Mohan" userId="S::axs220462@utdallas.edu::e8ad9939-7eb0-4d21-a201-37e45ed7e23a" providerId="AD" clId="Web-{84E1A5D0-F787-BD9D-002A-63F4B53F0E36}" dt="2024-12-04T02:42:36.192" v="99" actId="14100"/>
      <pc:docMkLst>
        <pc:docMk/>
      </pc:docMkLst>
      <pc:sldChg chg="addSp delSp modSp add replId">
        <pc:chgData name="Shirva, Akshitha Mohan" userId="S::axs220462@utdallas.edu::e8ad9939-7eb0-4d21-a201-37e45ed7e23a" providerId="AD" clId="Web-{84E1A5D0-F787-BD9D-002A-63F4B53F0E36}" dt="2024-12-04T02:25:47.469" v="11" actId="1076"/>
        <pc:sldMkLst>
          <pc:docMk/>
          <pc:sldMk cId="3970655166" sldId="264"/>
        </pc:sldMkLst>
        <pc:spChg chg="mod">
          <ac:chgData name="Shirva, Akshitha Mohan" userId="S::axs220462@utdallas.edu::e8ad9939-7eb0-4d21-a201-37e45ed7e23a" providerId="AD" clId="Web-{84E1A5D0-F787-BD9D-002A-63F4B53F0E36}" dt="2024-12-04T02:25:23" v="6" actId="20577"/>
          <ac:spMkLst>
            <pc:docMk/>
            <pc:sldMk cId="3970655166" sldId="264"/>
            <ac:spMk id="2" creationId="{FB280D53-1C84-8A76-CB64-19791DEC6797}"/>
          </ac:spMkLst>
        </pc:spChg>
        <pc:spChg chg="add del mod">
          <ac:chgData name="Shirva, Akshitha Mohan" userId="S::axs220462@utdallas.edu::e8ad9939-7eb0-4d21-a201-37e45ed7e23a" providerId="AD" clId="Web-{84E1A5D0-F787-BD9D-002A-63F4B53F0E36}" dt="2024-12-04T02:25:36.375" v="8"/>
          <ac:spMkLst>
            <pc:docMk/>
            <pc:sldMk cId="3970655166" sldId="264"/>
            <ac:spMk id="21" creationId="{C1613C8F-9C59-EF8E-1D21-E7AEA0F149C3}"/>
          </ac:spMkLst>
        </pc:spChg>
        <pc:graphicFrameChg chg="del">
          <ac:chgData name="Shirva, Akshitha Mohan" userId="S::axs220462@utdallas.edu::e8ad9939-7eb0-4d21-a201-37e45ed7e23a" providerId="AD" clId="Web-{84E1A5D0-F787-BD9D-002A-63F4B53F0E36}" dt="2024-12-04T02:25:23.734" v="7"/>
          <ac:graphicFrameMkLst>
            <pc:docMk/>
            <pc:sldMk cId="3970655166" sldId="264"/>
            <ac:graphicFrameMk id="5" creationId="{CB3549FD-D446-3C44-D3A3-DB445482F54F}"/>
          </ac:graphicFrameMkLst>
        </pc:graphicFrameChg>
        <pc:picChg chg="add mod ord">
          <ac:chgData name="Shirva, Akshitha Mohan" userId="S::axs220462@utdallas.edu::e8ad9939-7eb0-4d21-a201-37e45ed7e23a" providerId="AD" clId="Web-{84E1A5D0-F787-BD9D-002A-63F4B53F0E36}" dt="2024-12-04T02:25:47.469" v="11" actId="1076"/>
          <ac:picMkLst>
            <pc:docMk/>
            <pc:sldMk cId="3970655166" sldId="264"/>
            <ac:picMk id="22" creationId="{5E9C051A-1AB6-95FE-E182-28FE00C6F9F0}"/>
          </ac:picMkLst>
        </pc:picChg>
      </pc:sldChg>
      <pc:sldChg chg="add del replId">
        <pc:chgData name="Shirva, Akshitha Mohan" userId="S::axs220462@utdallas.edu::e8ad9939-7eb0-4d21-a201-37e45ed7e23a" providerId="AD" clId="Web-{84E1A5D0-F787-BD9D-002A-63F4B53F0E36}" dt="2024-12-04T02:34:17.143" v="16"/>
        <pc:sldMkLst>
          <pc:docMk/>
          <pc:sldMk cId="3837462695" sldId="265"/>
        </pc:sldMkLst>
      </pc:sldChg>
      <pc:sldChg chg="addSp delSp modSp add ord replId">
        <pc:chgData name="Shirva, Akshitha Mohan" userId="S::axs220462@utdallas.edu::e8ad9939-7eb0-4d21-a201-37e45ed7e23a" providerId="AD" clId="Web-{84E1A5D0-F787-BD9D-002A-63F4B53F0E36}" dt="2024-12-04T02:42:36.192" v="99" actId="14100"/>
        <pc:sldMkLst>
          <pc:docMk/>
          <pc:sldMk cId="2315738741" sldId="266"/>
        </pc:sldMkLst>
        <pc:spChg chg="mod">
          <ac:chgData name="Shirva, Akshitha Mohan" userId="S::axs220462@utdallas.edu::e8ad9939-7eb0-4d21-a201-37e45ed7e23a" providerId="AD" clId="Web-{84E1A5D0-F787-BD9D-002A-63F4B53F0E36}" dt="2024-12-04T02:35:40.209" v="34" actId="20577"/>
          <ac:spMkLst>
            <pc:docMk/>
            <pc:sldMk cId="2315738741" sldId="266"/>
            <ac:spMk id="2" creationId="{E959E01B-2808-B2BF-1AA7-30B1C361FB9C}"/>
          </ac:spMkLst>
        </pc:spChg>
        <pc:spChg chg="add del mod">
          <ac:chgData name="Shirva, Akshitha Mohan" userId="S::axs220462@utdallas.edu::e8ad9939-7eb0-4d21-a201-37e45ed7e23a" providerId="AD" clId="Web-{84E1A5D0-F787-BD9D-002A-63F4B53F0E36}" dt="2024-12-04T02:35:55.428" v="36"/>
          <ac:spMkLst>
            <pc:docMk/>
            <pc:sldMk cId="2315738741" sldId="266"/>
            <ac:spMk id="4" creationId="{DE28BC0C-0EFB-4CA4-1E98-88D3EB1A1610}"/>
          </ac:spMkLst>
        </pc:spChg>
        <pc:spChg chg="add mod">
          <ac:chgData name="Shirva, Akshitha Mohan" userId="S::axs220462@utdallas.edu::e8ad9939-7eb0-4d21-a201-37e45ed7e23a" providerId="AD" clId="Web-{84E1A5D0-F787-BD9D-002A-63F4B53F0E36}" dt="2024-12-04T02:42:18.941" v="95" actId="1076"/>
          <ac:spMkLst>
            <pc:docMk/>
            <pc:sldMk cId="2315738741" sldId="266"/>
            <ac:spMk id="8" creationId="{FB818FA0-02F8-4AF8-701B-FDA0572EF13C}"/>
          </ac:spMkLst>
        </pc:spChg>
        <pc:spChg chg="del mod">
          <ac:chgData name="Shirva, Akshitha Mohan" userId="S::axs220462@utdallas.edu::e8ad9939-7eb0-4d21-a201-37e45ed7e23a" providerId="AD" clId="Web-{84E1A5D0-F787-BD9D-002A-63F4B53F0E36}" dt="2024-12-04T02:37:26.931" v="49"/>
          <ac:spMkLst>
            <pc:docMk/>
            <pc:sldMk cId="2315738741" sldId="266"/>
            <ac:spMk id="10" creationId="{73854C4B-AD53-36B4-2C86-710A5ACB87EC}"/>
          </ac:spMkLst>
        </pc:spChg>
        <pc:picChg chg="del">
          <ac:chgData name="Shirva, Akshitha Mohan" userId="S::axs220462@utdallas.edu::e8ad9939-7eb0-4d21-a201-37e45ed7e23a" providerId="AD" clId="Web-{84E1A5D0-F787-BD9D-002A-63F4B53F0E36}" dt="2024-12-04T02:35:41.568" v="35"/>
          <ac:picMkLst>
            <pc:docMk/>
            <pc:sldMk cId="2315738741" sldId="266"/>
            <ac:picMk id="5" creationId="{071A5D0D-90B7-1FA6-2442-383E7A9CE97C}"/>
          </ac:picMkLst>
        </pc:picChg>
        <pc:picChg chg="add mod ord">
          <ac:chgData name="Shirva, Akshitha Mohan" userId="S::axs220462@utdallas.edu::e8ad9939-7eb0-4d21-a201-37e45ed7e23a" providerId="AD" clId="Web-{84E1A5D0-F787-BD9D-002A-63F4B53F0E36}" dt="2024-12-04T02:37:44.057" v="54" actId="14100"/>
          <ac:picMkLst>
            <pc:docMk/>
            <pc:sldMk cId="2315738741" sldId="266"/>
            <ac:picMk id="6" creationId="{D020E06E-E76B-761E-6469-1AE231A6344A}"/>
          </ac:picMkLst>
        </pc:picChg>
        <pc:picChg chg="add mod">
          <ac:chgData name="Shirva, Akshitha Mohan" userId="S::axs220462@utdallas.edu::e8ad9939-7eb0-4d21-a201-37e45ed7e23a" providerId="AD" clId="Web-{84E1A5D0-F787-BD9D-002A-63F4B53F0E36}" dt="2024-12-04T02:42:36.192" v="99" actId="14100"/>
          <ac:picMkLst>
            <pc:docMk/>
            <pc:sldMk cId="2315738741" sldId="266"/>
            <ac:picMk id="7" creationId="{1443009A-7B08-D1EC-8456-4EAC8965485C}"/>
          </ac:picMkLst>
        </pc:picChg>
      </pc:sldChg>
      <pc:sldChg chg="add del replId">
        <pc:chgData name="Shirva, Akshitha Mohan" userId="S::axs220462@utdallas.edu::e8ad9939-7eb0-4d21-a201-37e45ed7e23a" providerId="AD" clId="Web-{84E1A5D0-F787-BD9D-002A-63F4B53F0E36}" dt="2024-12-04T02:36:51.555" v="42"/>
        <pc:sldMkLst>
          <pc:docMk/>
          <pc:sldMk cId="276815679" sldId="267"/>
        </pc:sldMkLst>
      </pc:sldChg>
    </pc:docChg>
  </pc:docChgLst>
  <pc:docChgLst>
    <pc:chgData name="Paturkar, Pooja Mohan" userId="S::pmp220001@utdallas.edu::14ff9f94-4111-48e4-8e28-e184539323d3" providerId="AD" clId="Web-{61C72A65-3C8C-AB8A-3E72-8B75A6A4D2A6}"/>
    <pc:docChg chg="addSld delSld">
      <pc:chgData name="Paturkar, Pooja Mohan" userId="S::pmp220001@utdallas.edu::14ff9f94-4111-48e4-8e28-e184539323d3" providerId="AD" clId="Web-{61C72A65-3C8C-AB8A-3E72-8B75A6A4D2A6}" dt="2024-12-02T23:32:40.399" v="2"/>
      <pc:docMkLst>
        <pc:docMk/>
      </pc:docMkLst>
      <pc:sldChg chg="new">
        <pc:chgData name="Paturkar, Pooja Mohan" userId="S::pmp220001@utdallas.edu::14ff9f94-4111-48e4-8e28-e184539323d3" providerId="AD" clId="Web-{61C72A65-3C8C-AB8A-3E72-8B75A6A4D2A6}" dt="2024-12-02T23:32:40.399" v="2"/>
        <pc:sldMkLst>
          <pc:docMk/>
          <pc:sldMk cId="850144812" sldId="257"/>
        </pc:sldMkLst>
      </pc:sldChg>
      <pc:sldChg chg="add del replId">
        <pc:chgData name="Paturkar, Pooja Mohan" userId="S::pmp220001@utdallas.edu::14ff9f94-4111-48e4-8e28-e184539323d3" providerId="AD" clId="Web-{61C72A65-3C8C-AB8A-3E72-8B75A6A4D2A6}" dt="2024-12-02T23:32:32.461" v="1"/>
        <pc:sldMkLst>
          <pc:docMk/>
          <pc:sldMk cId="1215996846" sldId="257"/>
        </pc:sldMkLst>
      </pc:sldChg>
    </pc:docChg>
  </pc:docChgLst>
  <pc:docChgLst>
    <pc:chgData name="Gaur, Trisha Tukesh" userId="S::txg230006@utdallas.edu::b945bc18-f2b8-4f21-9d0c-c50874f5c08b" providerId="AD" clId="Web-{2B7C777E-7B78-A86B-D6AA-4375A3E80608}"/>
    <pc:docChg chg="modSld addMainMaster delMainMaster">
      <pc:chgData name="Gaur, Trisha Tukesh" userId="S::txg230006@utdallas.edu::b945bc18-f2b8-4f21-9d0c-c50874f5c08b" providerId="AD" clId="Web-{2B7C777E-7B78-A86B-D6AA-4375A3E80608}" dt="2024-12-01T08:56:26.596" v="76" actId="20577"/>
      <pc:docMkLst>
        <pc:docMk/>
      </pc:docMkLst>
      <pc:sldChg chg="addSp modSp mod setBg modClrScheme chgLayout">
        <pc:chgData name="Gaur, Trisha Tukesh" userId="S::txg230006@utdallas.edu::b945bc18-f2b8-4f21-9d0c-c50874f5c08b" providerId="AD" clId="Web-{2B7C777E-7B78-A86B-D6AA-4375A3E80608}" dt="2024-12-01T08:56:26.596" v="76" actId="20577"/>
        <pc:sldMkLst>
          <pc:docMk/>
          <pc:sldMk cId="109857222" sldId="256"/>
        </pc:sldMkLst>
        <pc:spChg chg="mod">
          <ac:chgData name="Gaur, Trisha Tukesh" userId="S::txg230006@utdallas.edu::b945bc18-f2b8-4f21-9d0c-c50874f5c08b" providerId="AD" clId="Web-{2B7C777E-7B78-A86B-D6AA-4375A3E80608}" dt="2024-12-01T08:56:26.596" v="7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ur, Trisha Tukesh" userId="S::txg230006@utdallas.edu::b945bc18-f2b8-4f21-9d0c-c50874f5c08b" providerId="AD" clId="Web-{2B7C777E-7B78-A86B-D6AA-4375A3E80608}" dt="2024-12-01T08:56:20.002" v="75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ur, Trisha Tukesh" userId="S::txg230006@utdallas.edu::b945bc18-f2b8-4f21-9d0c-c50874f5c08b" providerId="AD" clId="Web-{2B7C777E-7B78-A86B-D6AA-4375A3E80608}" dt="2024-12-01T08:54:35.171" v="0"/>
          <ac:spMkLst>
            <pc:docMk/>
            <pc:sldMk cId="109857222" sldId="256"/>
            <ac:spMk id="9" creationId="{E20BB609-EF92-42DB-836C-0699A590B5CF}"/>
          </ac:spMkLst>
        </pc:spChg>
        <pc:spChg chg="add">
          <ac:chgData name="Gaur, Trisha Tukesh" userId="S::txg230006@utdallas.edu::b945bc18-f2b8-4f21-9d0c-c50874f5c08b" providerId="AD" clId="Web-{2B7C777E-7B78-A86B-D6AA-4375A3E80608}" dt="2024-12-01T08:54:35.171" v="0"/>
          <ac:spMkLst>
            <pc:docMk/>
            <pc:sldMk cId="109857222" sldId="256"/>
            <ac:spMk id="11" creationId="{40FA88D0-E295-4CF3-934C-6423EACEB025}"/>
          </ac:spMkLst>
        </pc:spChg>
        <pc:picChg chg="add">
          <ac:chgData name="Gaur, Trisha Tukesh" userId="S::txg230006@utdallas.edu::b945bc18-f2b8-4f21-9d0c-c50874f5c08b" providerId="AD" clId="Web-{2B7C777E-7B78-A86B-D6AA-4375A3E80608}" dt="2024-12-01T08:54:35.171" v="0"/>
          <ac:picMkLst>
            <pc:docMk/>
            <pc:sldMk cId="109857222" sldId="256"/>
            <ac:picMk id="4" creationId="{D10792F9-1783-FC50-752A-9DA35950C271}"/>
          </ac:picMkLst>
        </pc:picChg>
        <pc:cxnChg chg="add">
          <ac:chgData name="Gaur, Trisha Tukesh" userId="S::txg230006@utdallas.edu::b945bc18-f2b8-4f21-9d0c-c50874f5c08b" providerId="AD" clId="Web-{2B7C777E-7B78-A86B-D6AA-4375A3E80608}" dt="2024-12-01T08:54:35.171" v="0"/>
          <ac:cxnSpMkLst>
            <pc:docMk/>
            <pc:sldMk cId="109857222" sldId="256"/>
            <ac:cxnSpMk id="13" creationId="{8F4E56A8-93D5-4BE3-AE61-84677331AD07}"/>
          </ac:cxnSpMkLst>
        </pc:cxnChg>
        <pc:cxnChg chg="add">
          <ac:chgData name="Gaur, Trisha Tukesh" userId="S::txg230006@utdallas.edu::b945bc18-f2b8-4f21-9d0c-c50874f5c08b" providerId="AD" clId="Web-{2B7C777E-7B78-A86B-D6AA-4375A3E80608}" dt="2024-12-01T08:54:35.171" v="0"/>
          <ac:cxnSpMkLst>
            <pc:docMk/>
            <pc:sldMk cId="109857222" sldId="256"/>
            <ac:cxnSpMk id="15" creationId="{BD492A0C-1773-477B-83B5-C707CB057709}"/>
          </ac:cxnSpMkLst>
        </pc:cxnChg>
      </pc:sldChg>
      <pc:sldMasterChg chg="del delSldLayout">
        <pc:chgData name="Gaur, Trisha Tukesh" userId="S::txg230006@utdallas.edu::b945bc18-f2b8-4f21-9d0c-c50874f5c08b" providerId="AD" clId="Web-{2B7C777E-7B78-A86B-D6AA-4375A3E80608}" dt="2024-12-01T08:54:35.171" v="0"/>
        <pc:sldMasterMkLst>
          <pc:docMk/>
          <pc:sldMasterMk cId="2460954070" sldId="2147483660"/>
        </pc:sldMasterMkLst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aur, Trisha Tukesh" userId="S::txg230006@utdallas.edu::b945bc18-f2b8-4f21-9d0c-c50874f5c08b" providerId="AD" clId="Web-{2B7C777E-7B78-A86B-D6AA-4375A3E80608}" dt="2024-12-01T08:54:35.171" v="0"/>
        <pc:sldMasterMkLst>
          <pc:docMk/>
          <pc:sldMasterMk cId="736487411" sldId="2147483724"/>
        </pc:sldMasterMkLst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1967183517" sldId="2147483713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2509845473" sldId="2147483714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2948645264" sldId="2147483715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1784829553" sldId="2147483716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441790623" sldId="2147483717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3677834641" sldId="2147483718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1724181853" sldId="2147483719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3756434888" sldId="2147483720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896686862" sldId="2147483721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1909305356" sldId="2147483722"/>
          </pc:sldLayoutMkLst>
        </pc:sldLayoutChg>
        <pc:sldLayoutChg chg="add">
          <pc:chgData name="Gaur, Trisha Tukesh" userId="S::txg230006@utdallas.edu::b945bc18-f2b8-4f21-9d0c-c50874f5c08b" providerId="AD" clId="Web-{2B7C777E-7B78-A86B-D6AA-4375A3E80608}" dt="2024-12-01T08:54:35.171" v="0"/>
          <pc:sldLayoutMkLst>
            <pc:docMk/>
            <pc:sldMasterMk cId="736487411" sldId="2147483724"/>
            <pc:sldLayoutMk cId="806076227" sldId="2147483723"/>
          </pc:sldLayoutMkLst>
        </pc:sldLayoutChg>
      </pc:sldMasterChg>
    </pc:docChg>
  </pc:docChgLst>
  <pc:docChgLst>
    <pc:chgData name="Gaur, Trisha Tukesh" userId="S::txg230006@utdallas.edu::b945bc18-f2b8-4f21-9d0c-c50874f5c08b" providerId="AD" clId="Web-{F814F56D-D66E-43E8-BBE4-C7A96C6F4396}"/>
    <pc:docChg chg="addSld delSld modSld">
      <pc:chgData name="Gaur, Trisha Tukesh" userId="S::txg230006@utdallas.edu::b945bc18-f2b8-4f21-9d0c-c50874f5c08b" providerId="AD" clId="Web-{F814F56D-D66E-43E8-BBE4-C7A96C6F4396}" dt="2024-12-04T19:20:44.437" v="1045" actId="20577"/>
      <pc:docMkLst>
        <pc:docMk/>
      </pc:docMkLst>
      <pc:sldChg chg="addSp delSp modSp">
        <pc:chgData name="Gaur, Trisha Tukesh" userId="S::txg230006@utdallas.edu::b945bc18-f2b8-4f21-9d0c-c50874f5c08b" providerId="AD" clId="Web-{F814F56D-D66E-43E8-BBE4-C7A96C6F4396}" dt="2024-12-04T18:29:37.965" v="157"/>
        <pc:sldMkLst>
          <pc:docMk/>
          <pc:sldMk cId="507559413" sldId="258"/>
        </pc:sldMkLst>
        <pc:spChg chg="mod">
          <ac:chgData name="Gaur, Trisha Tukesh" userId="S::txg230006@utdallas.edu::b945bc18-f2b8-4f21-9d0c-c50874f5c08b" providerId="AD" clId="Web-{F814F56D-D66E-43E8-BBE4-C7A96C6F4396}" dt="2024-12-04T18:29:37.965" v="157"/>
          <ac:spMkLst>
            <pc:docMk/>
            <pc:sldMk cId="507559413" sldId="258"/>
            <ac:spMk id="26" creationId="{3DBEED0B-4D3C-37AB-FA04-366DDCE62F37}"/>
          </ac:spMkLst>
        </pc:spChg>
        <pc:spChg chg="del">
          <ac:chgData name="Gaur, Trisha Tukesh" userId="S::txg230006@utdallas.edu::b945bc18-f2b8-4f21-9d0c-c50874f5c08b" providerId="AD" clId="Web-{F814F56D-D66E-43E8-BBE4-C7A96C6F4396}" dt="2024-12-04T18:29:37.965" v="157"/>
          <ac:spMkLst>
            <pc:docMk/>
            <pc:sldMk cId="507559413" sldId="258"/>
            <ac:spMk id="62" creationId="{92B0CFF1-78D7-4A83-A95E-71F9E3831622}"/>
          </ac:spMkLst>
        </pc:spChg>
        <pc:spChg chg="add">
          <ac:chgData name="Gaur, Trisha Tukesh" userId="S::txg230006@utdallas.edu::b945bc18-f2b8-4f21-9d0c-c50874f5c08b" providerId="AD" clId="Web-{F814F56D-D66E-43E8-BBE4-C7A96C6F4396}" dt="2024-12-04T18:29:37.965" v="157"/>
          <ac:spMkLst>
            <pc:docMk/>
            <pc:sldMk cId="507559413" sldId="258"/>
            <ac:spMk id="69" creationId="{92B0CFF1-78D7-4A83-A95E-71F9E3831622}"/>
          </ac:spMkLst>
        </pc:spChg>
        <pc:picChg chg="add mod">
          <ac:chgData name="Gaur, Trisha Tukesh" userId="S::txg230006@utdallas.edu::b945bc18-f2b8-4f21-9d0c-c50874f5c08b" providerId="AD" clId="Web-{F814F56D-D66E-43E8-BBE4-C7A96C6F4396}" dt="2024-12-04T18:29:37.965" v="157"/>
          <ac:picMkLst>
            <pc:docMk/>
            <pc:sldMk cId="507559413" sldId="258"/>
            <ac:picMk id="3" creationId="{F9944BFC-F14A-4C05-88C1-7B02AD1F325F}"/>
          </ac:picMkLst>
        </pc:picChg>
        <pc:picChg chg="del">
          <ac:chgData name="Gaur, Trisha Tukesh" userId="S::txg230006@utdallas.edu::b945bc18-f2b8-4f21-9d0c-c50874f5c08b" providerId="AD" clId="Web-{F814F56D-D66E-43E8-BBE4-C7A96C6F4396}" dt="2024-12-04T18:29:30.262" v="155"/>
          <ac:picMkLst>
            <pc:docMk/>
            <pc:sldMk cId="507559413" sldId="258"/>
            <ac:picMk id="7" creationId="{6B419985-D9DC-E5F1-87D1-390532922663}"/>
          </ac:picMkLst>
        </pc:picChg>
        <pc:cxnChg chg="del">
          <ac:chgData name="Gaur, Trisha Tukesh" userId="S::txg230006@utdallas.edu::b945bc18-f2b8-4f21-9d0c-c50874f5c08b" providerId="AD" clId="Web-{F814F56D-D66E-43E8-BBE4-C7A96C6F4396}" dt="2024-12-04T18:29:37.965" v="157"/>
          <ac:cxnSpMkLst>
            <pc:docMk/>
            <pc:sldMk cId="507559413" sldId="258"/>
            <ac:cxnSpMk id="63" creationId="{E9615127-4E4B-44AE-B157-C50975D41902}"/>
          </ac:cxnSpMkLst>
        </pc:cxnChg>
        <pc:cxnChg chg="del">
          <ac:chgData name="Gaur, Trisha Tukesh" userId="S::txg230006@utdallas.edu::b945bc18-f2b8-4f21-9d0c-c50874f5c08b" providerId="AD" clId="Web-{F814F56D-D66E-43E8-BBE4-C7A96C6F4396}" dt="2024-12-04T18:29:37.965" v="157"/>
          <ac:cxnSpMkLst>
            <pc:docMk/>
            <pc:sldMk cId="507559413" sldId="258"/>
            <ac:cxnSpMk id="64" creationId="{B607C7DF-2703-4D3B-B500-8182840C0A29}"/>
          </ac:cxnSpMkLst>
        </pc:cxnChg>
        <pc:cxnChg chg="add">
          <ac:chgData name="Gaur, Trisha Tukesh" userId="S::txg230006@utdallas.edu::b945bc18-f2b8-4f21-9d0c-c50874f5c08b" providerId="AD" clId="Web-{F814F56D-D66E-43E8-BBE4-C7A96C6F4396}" dt="2024-12-04T18:29:37.965" v="157"/>
          <ac:cxnSpMkLst>
            <pc:docMk/>
            <pc:sldMk cId="507559413" sldId="258"/>
            <ac:cxnSpMk id="71" creationId="{E9615127-4E4B-44AE-B157-C50975D41902}"/>
          </ac:cxnSpMkLst>
        </pc:cxnChg>
        <pc:cxnChg chg="add">
          <ac:chgData name="Gaur, Trisha Tukesh" userId="S::txg230006@utdallas.edu::b945bc18-f2b8-4f21-9d0c-c50874f5c08b" providerId="AD" clId="Web-{F814F56D-D66E-43E8-BBE4-C7A96C6F4396}" dt="2024-12-04T18:29:37.965" v="157"/>
          <ac:cxnSpMkLst>
            <pc:docMk/>
            <pc:sldMk cId="507559413" sldId="258"/>
            <ac:cxnSpMk id="73" creationId="{B607C7DF-2703-4D3B-B500-8182840C0A29}"/>
          </ac:cxnSpMkLst>
        </pc:cxnChg>
      </pc:sldChg>
      <pc:sldChg chg="modSp">
        <pc:chgData name="Gaur, Trisha Tukesh" userId="S::txg230006@utdallas.edu::b945bc18-f2b8-4f21-9d0c-c50874f5c08b" providerId="AD" clId="Web-{F814F56D-D66E-43E8-BBE4-C7A96C6F4396}" dt="2024-12-04T18:09:50.882" v="16" actId="20577"/>
        <pc:sldMkLst>
          <pc:docMk/>
          <pc:sldMk cId="179820663" sldId="259"/>
        </pc:sldMkLst>
        <pc:graphicFrameChg chg="modGraphic">
          <ac:chgData name="Gaur, Trisha Tukesh" userId="S::txg230006@utdallas.edu::b945bc18-f2b8-4f21-9d0c-c50874f5c08b" providerId="AD" clId="Web-{F814F56D-D66E-43E8-BBE4-C7A96C6F4396}" dt="2024-12-04T18:09:50.882" v="16" actId="20577"/>
          <ac:graphicFrameMkLst>
            <pc:docMk/>
            <pc:sldMk cId="179820663" sldId="259"/>
            <ac:graphicFrameMk id="19" creationId="{7CE665AD-BE9E-6327-CEDA-3D3A1F88CDEB}"/>
          </ac:graphicFrameMkLst>
        </pc:graphicFrameChg>
      </pc:sldChg>
      <pc:sldChg chg="addSp delSp modSp mod setBg">
        <pc:chgData name="Gaur, Trisha Tukesh" userId="S::txg230006@utdallas.edu::b945bc18-f2b8-4f21-9d0c-c50874f5c08b" providerId="AD" clId="Web-{F814F56D-D66E-43E8-BBE4-C7A96C6F4396}" dt="2024-12-04T18:48:53.485" v="682" actId="1076"/>
        <pc:sldMkLst>
          <pc:docMk/>
          <pc:sldMk cId="279694991" sldId="261"/>
        </pc:sldMkLst>
        <pc:spChg chg="mod">
          <ac:chgData name="Gaur, Trisha Tukesh" userId="S::txg230006@utdallas.edu::b945bc18-f2b8-4f21-9d0c-c50874f5c08b" providerId="AD" clId="Web-{F814F56D-D66E-43E8-BBE4-C7A96C6F4396}" dt="2024-12-04T18:48:53.485" v="682" actId="1076"/>
          <ac:spMkLst>
            <pc:docMk/>
            <pc:sldMk cId="279694991" sldId="261"/>
            <ac:spMk id="2" creationId="{E959E01B-2808-B2BF-1AA7-30B1C361FB9C}"/>
          </ac:spMkLst>
        </pc:spChg>
        <pc:spChg chg="add del mod">
          <ac:chgData name="Gaur, Trisha Tukesh" userId="S::txg230006@utdallas.edu::b945bc18-f2b8-4f21-9d0c-c50874f5c08b" providerId="AD" clId="Web-{F814F56D-D66E-43E8-BBE4-C7A96C6F4396}" dt="2024-12-04T18:26:08.573" v="144"/>
          <ac:spMkLst>
            <pc:docMk/>
            <pc:sldMk cId="279694991" sldId="261"/>
            <ac:spMk id="4" creationId="{3E1790F5-B435-C4E6-C3BA-6A300D411A7C}"/>
          </ac:spMkLst>
        </pc:spChg>
        <pc:spChg chg="del mod">
          <ac:chgData name="Gaur, Trisha Tukesh" userId="S::txg230006@utdallas.edu::b945bc18-f2b8-4f21-9d0c-c50874f5c08b" providerId="AD" clId="Web-{F814F56D-D66E-43E8-BBE4-C7A96C6F4396}" dt="2024-12-04T18:26:52.042" v="147"/>
          <ac:spMkLst>
            <pc:docMk/>
            <pc:sldMk cId="279694991" sldId="261"/>
            <ac:spMk id="10" creationId="{73854C4B-AD53-36B4-2C86-710A5ACB87EC}"/>
          </ac:spMkLst>
        </pc:spChg>
        <pc:spChg chg="add mod">
          <ac:chgData name="Gaur, Trisha Tukesh" userId="S::txg230006@utdallas.edu::b945bc18-f2b8-4f21-9d0c-c50874f5c08b" providerId="AD" clId="Web-{F814F56D-D66E-43E8-BBE4-C7A96C6F4396}" dt="2024-12-04T18:41:28.921" v="664" actId="20577"/>
          <ac:spMkLst>
            <pc:docMk/>
            <pc:sldMk cId="279694991" sldId="261"/>
            <ac:spMk id="11" creationId="{F0A085FC-E306-7767-C6C7-101700CBE2C2}"/>
          </ac:spMkLst>
        </pc:spChg>
        <pc:spChg chg="add">
          <ac:chgData name="Gaur, Trisha Tukesh" userId="S::txg230006@utdallas.edu::b945bc18-f2b8-4f21-9d0c-c50874f5c08b" providerId="AD" clId="Web-{F814F56D-D66E-43E8-BBE4-C7A96C6F4396}" dt="2024-12-04T18:27:13.855" v="149"/>
          <ac:spMkLst>
            <pc:docMk/>
            <pc:sldMk cId="279694991" sldId="261"/>
            <ac:spMk id="14" creationId="{92B0CFF1-78D7-4A83-A95E-71F9E3831622}"/>
          </ac:spMkLst>
        </pc:spChg>
        <pc:picChg chg="del">
          <ac:chgData name="Gaur, Trisha Tukesh" userId="S::txg230006@utdallas.edu::b945bc18-f2b8-4f21-9d0c-c50874f5c08b" providerId="AD" clId="Web-{F814F56D-D66E-43E8-BBE4-C7A96C6F4396}" dt="2024-12-04T18:26:04.683" v="143"/>
          <ac:picMkLst>
            <pc:docMk/>
            <pc:sldMk cId="279694991" sldId="261"/>
            <ac:picMk id="5" creationId="{071A5D0D-90B7-1FA6-2442-383E7A9CE97C}"/>
          </ac:picMkLst>
        </pc:picChg>
        <pc:picChg chg="add mod ord">
          <ac:chgData name="Gaur, Trisha Tukesh" userId="S::txg230006@utdallas.edu::b945bc18-f2b8-4f21-9d0c-c50874f5c08b" providerId="AD" clId="Web-{F814F56D-D66E-43E8-BBE4-C7A96C6F4396}" dt="2024-12-04T18:34:11.935" v="311" actId="14100"/>
          <ac:picMkLst>
            <pc:docMk/>
            <pc:sldMk cId="279694991" sldId="261"/>
            <ac:picMk id="6" creationId="{EC74B6C8-7622-D5FE-7851-E78B9F1579C7}"/>
          </ac:picMkLst>
        </pc:picChg>
        <pc:picChg chg="add mod">
          <ac:chgData name="Gaur, Trisha Tukesh" userId="S::txg230006@utdallas.edu::b945bc18-f2b8-4f21-9d0c-c50874f5c08b" providerId="AD" clId="Web-{F814F56D-D66E-43E8-BBE4-C7A96C6F4396}" dt="2024-12-04T18:34:12.982" v="312" actId="14100"/>
          <ac:picMkLst>
            <pc:docMk/>
            <pc:sldMk cId="279694991" sldId="261"/>
            <ac:picMk id="7" creationId="{51AF0B0F-1593-7497-3437-3B955DA646E5}"/>
          </ac:picMkLst>
        </pc:picChg>
        <pc:cxnChg chg="add">
          <ac:chgData name="Gaur, Trisha Tukesh" userId="S::txg230006@utdallas.edu::b945bc18-f2b8-4f21-9d0c-c50874f5c08b" providerId="AD" clId="Web-{F814F56D-D66E-43E8-BBE4-C7A96C6F4396}" dt="2024-12-04T18:27:13.855" v="149"/>
          <ac:cxnSpMkLst>
            <pc:docMk/>
            <pc:sldMk cId="279694991" sldId="261"/>
            <ac:cxnSpMk id="16" creationId="{6108BD3D-CFD0-4A15-ACF6-EBC254CD7CF1}"/>
          </ac:cxnSpMkLst>
        </pc:cxnChg>
        <pc:cxnChg chg="add">
          <ac:chgData name="Gaur, Trisha Tukesh" userId="S::txg230006@utdallas.edu::b945bc18-f2b8-4f21-9d0c-c50874f5c08b" providerId="AD" clId="Web-{F814F56D-D66E-43E8-BBE4-C7A96C6F4396}" dt="2024-12-04T18:27:13.855" v="149"/>
          <ac:cxnSpMkLst>
            <pc:docMk/>
            <pc:sldMk cId="279694991" sldId="261"/>
            <ac:cxnSpMk id="18" creationId="{DB2019E5-6C31-4640-A135-6BBA7FFCF694}"/>
          </ac:cxnSpMkLst>
        </pc:cxnChg>
      </pc:sldChg>
      <pc:sldChg chg="addSp delSp modSp">
        <pc:chgData name="Gaur, Trisha Tukesh" userId="S::txg230006@utdallas.edu::b945bc18-f2b8-4f21-9d0c-c50874f5c08b" providerId="AD" clId="Web-{F814F56D-D66E-43E8-BBE4-C7A96C6F4396}" dt="2024-12-04T18:36:25.982" v="468"/>
        <pc:sldMkLst>
          <pc:docMk/>
          <pc:sldMk cId="496112426" sldId="263"/>
        </pc:sldMkLst>
        <pc:spChg chg="add del mod">
          <ac:chgData name="Gaur, Trisha Tukesh" userId="S::txg230006@utdallas.edu::b945bc18-f2b8-4f21-9d0c-c50874f5c08b" providerId="AD" clId="Web-{F814F56D-D66E-43E8-BBE4-C7A96C6F4396}" dt="2024-12-04T18:36:25.982" v="468"/>
          <ac:spMkLst>
            <pc:docMk/>
            <pc:sldMk cId="496112426" sldId="263"/>
            <ac:spMk id="7" creationId="{B884F5A5-BCD4-3753-B728-292484B1D0E0}"/>
          </ac:spMkLst>
        </pc:spChg>
      </pc:sldChg>
      <pc:sldChg chg="addSp delSp modSp add replId">
        <pc:chgData name="Gaur, Trisha Tukesh" userId="S::txg230006@utdallas.edu::b945bc18-f2b8-4f21-9d0c-c50874f5c08b" providerId="AD" clId="Web-{F814F56D-D66E-43E8-BBE4-C7A96C6F4396}" dt="2024-12-04T19:20:44.437" v="1045" actId="20577"/>
        <pc:sldMkLst>
          <pc:docMk/>
          <pc:sldMk cId="317622036" sldId="267"/>
        </pc:sldMkLst>
        <pc:spChg chg="mod">
          <ac:chgData name="Gaur, Trisha Tukesh" userId="S::txg230006@utdallas.edu::b945bc18-f2b8-4f21-9d0c-c50874f5c08b" providerId="AD" clId="Web-{F814F56D-D66E-43E8-BBE4-C7A96C6F4396}" dt="2024-12-04T19:19:47.296" v="1010" actId="20577"/>
          <ac:spMkLst>
            <pc:docMk/>
            <pc:sldMk cId="317622036" sldId="267"/>
            <ac:spMk id="2" creationId="{BC08083D-724B-E86A-8AB8-290779A049CD}"/>
          </ac:spMkLst>
        </pc:spChg>
        <pc:spChg chg="del mod">
          <ac:chgData name="Gaur, Trisha Tukesh" userId="S::txg230006@utdallas.edu::b945bc18-f2b8-4f21-9d0c-c50874f5c08b" providerId="AD" clId="Web-{F814F56D-D66E-43E8-BBE4-C7A96C6F4396}" dt="2024-12-04T18:43:39.828" v="665"/>
          <ac:spMkLst>
            <pc:docMk/>
            <pc:sldMk cId="317622036" sldId="267"/>
            <ac:spMk id="26" creationId="{3DBEED0B-4D3C-37AB-FA04-366DDCE62F37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6.437" v="670"/>
          <ac:spMkLst>
            <pc:docMk/>
            <pc:sldMk cId="317622036" sldId="267"/>
            <ac:spMk id="62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2.219" v="667"/>
          <ac:spMkLst>
            <pc:docMk/>
            <pc:sldMk cId="317622036" sldId="267"/>
            <ac:spMk id="68" creationId="{7AFA7333-B906-7FDF-E061-72C1C0F3E233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2.219" v="667"/>
          <ac:spMkLst>
            <pc:docMk/>
            <pc:sldMk cId="317622036" sldId="267"/>
            <ac:spMk id="71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6.422" v="669"/>
          <ac:spMkLst>
            <pc:docMk/>
            <pc:sldMk cId="317622036" sldId="267"/>
            <ac:spMk id="78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6.422" v="669"/>
          <ac:spMkLst>
            <pc:docMk/>
            <pc:sldMk cId="317622036" sldId="267"/>
            <ac:spMk id="80" creationId="{C12927E5-081D-440D-A775-C0AE9DA1E3EC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44:06.422" v="669"/>
          <ac:spMkLst>
            <pc:docMk/>
            <pc:sldMk cId="317622036" sldId="267"/>
            <ac:spMk id="82" creationId="{B9471AC4-3070-8F86-C610-BFF0C4960BF3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9:09:43.178" v="982"/>
          <ac:spMkLst>
            <pc:docMk/>
            <pc:sldMk cId="317622036" sldId="267"/>
            <ac:spMk id="84" creationId="{92B0CFF1-78D7-4A83-A95E-71F9E3831622}"/>
          </ac:spMkLst>
        </pc:spChg>
        <pc:spChg chg="add mod">
          <ac:chgData name="Gaur, Trisha Tukesh" userId="S::txg230006@utdallas.edu::b945bc18-f2b8-4f21-9d0c-c50874f5c08b" providerId="AD" clId="Web-{F814F56D-D66E-43E8-BBE4-C7A96C6F4396}" dt="2024-12-04T19:20:44.437" v="1045" actId="20577"/>
          <ac:spMkLst>
            <pc:docMk/>
            <pc:sldMk cId="317622036" sldId="267"/>
            <ac:spMk id="86" creationId="{AE4E1072-E8C7-0B27-AC04-91DAA96F2741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9:19:30.765" v="1006"/>
          <ac:spMkLst>
            <pc:docMk/>
            <pc:sldMk cId="317622036" sldId="267"/>
            <ac:spMk id="92" creationId="{92B0CFF1-78D7-4A83-A95E-71F9E3831622}"/>
          </ac:spMkLst>
        </pc:spChg>
        <pc:spChg chg="add">
          <ac:chgData name="Gaur, Trisha Tukesh" userId="S::txg230006@utdallas.edu::b945bc18-f2b8-4f21-9d0c-c50874f5c08b" providerId="AD" clId="Web-{F814F56D-D66E-43E8-BBE4-C7A96C6F4396}" dt="2024-12-04T19:19:30.765" v="1006"/>
          <ac:spMkLst>
            <pc:docMk/>
            <pc:sldMk cId="317622036" sldId="267"/>
            <ac:spMk id="101" creationId="{92B0CFF1-78D7-4A83-A95E-71F9E3831622}"/>
          </ac:spMkLst>
        </pc:spChg>
        <pc:picChg chg="add del mod ord modCrop">
          <ac:chgData name="Gaur, Trisha Tukesh" userId="S::txg230006@utdallas.edu::b945bc18-f2b8-4f21-9d0c-c50874f5c08b" providerId="AD" clId="Web-{F814F56D-D66E-43E8-BBE4-C7A96C6F4396}" dt="2024-12-04T19:09:33.225" v="980"/>
          <ac:picMkLst>
            <pc:docMk/>
            <pc:sldMk cId="317622036" sldId="267"/>
            <ac:picMk id="3" creationId="{7BCC7F3A-034B-7746-E67B-104C4E395386}"/>
          </ac:picMkLst>
        </pc:picChg>
        <pc:picChg chg="add del mod">
          <ac:chgData name="Gaur, Trisha Tukesh" userId="S::txg230006@utdallas.edu::b945bc18-f2b8-4f21-9d0c-c50874f5c08b" providerId="AD" clId="Web-{F814F56D-D66E-43E8-BBE4-C7A96C6F4396}" dt="2024-12-04T19:19:23.265" v="1004"/>
          <ac:picMkLst>
            <pc:docMk/>
            <pc:sldMk cId="317622036" sldId="267"/>
            <ac:picMk id="4" creationId="{E1402CE9-89DC-872A-E770-575330CA5F46}"/>
          </ac:picMkLst>
        </pc:picChg>
        <pc:picChg chg="add mod">
          <ac:chgData name="Gaur, Trisha Tukesh" userId="S::txg230006@utdallas.edu::b945bc18-f2b8-4f21-9d0c-c50874f5c08b" providerId="AD" clId="Web-{F814F56D-D66E-43E8-BBE4-C7A96C6F4396}" dt="2024-12-04T19:19:52.578" v="1011" actId="14100"/>
          <ac:picMkLst>
            <pc:docMk/>
            <pc:sldMk cId="317622036" sldId="267"/>
            <ac:picMk id="5" creationId="{884E771A-707C-6C22-FC5B-FEDECF8F14EB}"/>
          </ac:picMkLst>
        </pc:picChg>
        <pc:picChg chg="del">
          <ac:chgData name="Gaur, Trisha Tukesh" userId="S::txg230006@utdallas.edu::b945bc18-f2b8-4f21-9d0c-c50874f5c08b" providerId="AD" clId="Web-{F814F56D-D66E-43E8-BBE4-C7A96C6F4396}" dt="2024-12-04T18:36:40.311" v="469"/>
          <ac:picMkLst>
            <pc:docMk/>
            <pc:sldMk cId="317622036" sldId="267"/>
            <ac:picMk id="7" creationId="{6B419985-D9DC-E5F1-87D1-390532922663}"/>
          </ac:picMkLst>
        </pc:picChg>
        <pc:cxnChg chg="add del">
          <ac:chgData name="Gaur, Trisha Tukesh" userId="S::txg230006@utdallas.edu::b945bc18-f2b8-4f21-9d0c-c50874f5c08b" providerId="AD" clId="Web-{F814F56D-D66E-43E8-BBE4-C7A96C6F4396}" dt="2024-12-04T18:44:06.437" v="670"/>
          <ac:cxnSpMkLst>
            <pc:docMk/>
            <pc:sldMk cId="317622036" sldId="267"/>
            <ac:cxnSpMk id="63" creationId="{E9615127-4E4B-44AE-B157-C50975D41902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44:06.437" v="670"/>
          <ac:cxnSpMkLst>
            <pc:docMk/>
            <pc:sldMk cId="317622036" sldId="267"/>
            <ac:cxnSpMk id="64" creationId="{B607C7DF-2703-4D3B-B500-8182840C0A29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44:02.219" v="667"/>
          <ac:cxnSpMkLst>
            <pc:docMk/>
            <pc:sldMk cId="317622036" sldId="267"/>
            <ac:cxnSpMk id="73" creationId="{06A9FE31-8E40-4AAC-8B90-1AD6D75205C8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44:02.219" v="667"/>
          <ac:cxnSpMkLst>
            <pc:docMk/>
            <pc:sldMk cId="317622036" sldId="267"/>
            <ac:cxnSpMk id="75" creationId="{52CE755F-6139-4A64-8874-30A9A3EFB8B0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44:06.422" v="669"/>
          <ac:cxnSpMkLst>
            <pc:docMk/>
            <pc:sldMk cId="317622036" sldId="267"/>
            <ac:cxnSpMk id="77" creationId="{C4558310-C928-4426-BFAC-68450D291D0A}"/>
          </ac:cxnSpMkLst>
        </pc:cxnChg>
        <pc:cxnChg chg="del">
          <ac:chgData name="Gaur, Trisha Tukesh" userId="S::txg230006@utdallas.edu::b945bc18-f2b8-4f21-9d0c-c50874f5c08b" providerId="AD" clId="Web-{F814F56D-D66E-43E8-BBE4-C7A96C6F4396}" dt="2024-12-04T18:44:06.422" v="669"/>
          <ac:cxnSpMkLst>
            <pc:docMk/>
            <pc:sldMk cId="317622036" sldId="267"/>
            <ac:cxnSpMk id="79" creationId="{49EA91AC-9CE2-4425-BF6B-E2FCBA1A75DD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44:06.422" v="669"/>
          <ac:cxnSpMkLst>
            <pc:docMk/>
            <pc:sldMk cId="317622036" sldId="267"/>
            <ac:cxnSpMk id="81" creationId="{36EF3C03-9B4D-45EB-B96C-994DBE3FEAC6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9:09:43.178" v="982"/>
          <ac:cxnSpMkLst>
            <pc:docMk/>
            <pc:sldMk cId="317622036" sldId="267"/>
            <ac:cxnSpMk id="85" creationId="{E9615127-4E4B-44AE-B157-C50975D41902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9:09:43.178" v="982"/>
          <ac:cxnSpMkLst>
            <pc:docMk/>
            <pc:sldMk cId="317622036" sldId="267"/>
            <ac:cxnSpMk id="87" creationId="{B607C7DF-2703-4D3B-B500-8182840C0A29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9:19:30.765" v="1006"/>
          <ac:cxnSpMkLst>
            <pc:docMk/>
            <pc:sldMk cId="317622036" sldId="267"/>
            <ac:cxnSpMk id="94" creationId="{E9615127-4E4B-44AE-B157-C50975D41902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9:19:30.765" v="1006"/>
          <ac:cxnSpMkLst>
            <pc:docMk/>
            <pc:sldMk cId="317622036" sldId="267"/>
            <ac:cxnSpMk id="96" creationId="{B607C7DF-2703-4D3B-B500-8182840C0A29}"/>
          </ac:cxnSpMkLst>
        </pc:cxnChg>
        <pc:cxnChg chg="add">
          <ac:chgData name="Gaur, Trisha Tukesh" userId="S::txg230006@utdallas.edu::b945bc18-f2b8-4f21-9d0c-c50874f5c08b" providerId="AD" clId="Web-{F814F56D-D66E-43E8-BBE4-C7A96C6F4396}" dt="2024-12-04T19:19:30.765" v="1006"/>
          <ac:cxnSpMkLst>
            <pc:docMk/>
            <pc:sldMk cId="317622036" sldId="267"/>
            <ac:cxnSpMk id="103" creationId="{E9615127-4E4B-44AE-B157-C50975D41902}"/>
          </ac:cxnSpMkLst>
        </pc:cxnChg>
        <pc:cxnChg chg="add">
          <ac:chgData name="Gaur, Trisha Tukesh" userId="S::txg230006@utdallas.edu::b945bc18-f2b8-4f21-9d0c-c50874f5c08b" providerId="AD" clId="Web-{F814F56D-D66E-43E8-BBE4-C7A96C6F4396}" dt="2024-12-04T19:19:30.765" v="1006"/>
          <ac:cxnSpMkLst>
            <pc:docMk/>
            <pc:sldMk cId="317622036" sldId="267"/>
            <ac:cxnSpMk id="105" creationId="{B607C7DF-2703-4D3B-B500-8182840C0A29}"/>
          </ac:cxnSpMkLst>
        </pc:cxnChg>
      </pc:sldChg>
      <pc:sldChg chg="addSp delSp modSp add mod replId setBg">
        <pc:chgData name="Gaur, Trisha Tukesh" userId="S::txg230006@utdallas.edu::b945bc18-f2b8-4f21-9d0c-c50874f5c08b" providerId="AD" clId="Web-{F814F56D-D66E-43E8-BBE4-C7A96C6F4396}" dt="2024-12-04T19:13:12.982" v="995" actId="1076"/>
        <pc:sldMkLst>
          <pc:docMk/>
          <pc:sldMk cId="3994231493" sldId="268"/>
        </pc:sldMkLst>
        <pc:spChg chg="mod">
          <ac:chgData name="Gaur, Trisha Tukesh" userId="S::txg230006@utdallas.edu::b945bc18-f2b8-4f21-9d0c-c50874f5c08b" providerId="AD" clId="Web-{F814F56D-D66E-43E8-BBE4-C7A96C6F4396}" dt="2024-12-04T19:13:12.982" v="995" actId="1076"/>
          <ac:spMkLst>
            <pc:docMk/>
            <pc:sldMk cId="3994231493" sldId="268"/>
            <ac:spMk id="2" creationId="{EA4BFF11-0C23-D960-2ECB-52382A7FED8E}"/>
          </ac:spMkLst>
        </pc:spChg>
        <pc:spChg chg="add del mod">
          <ac:chgData name="Gaur, Trisha Tukesh" userId="S::txg230006@utdallas.edu::b945bc18-f2b8-4f21-9d0c-c50874f5c08b" providerId="AD" clId="Web-{F814F56D-D66E-43E8-BBE4-C7A96C6F4396}" dt="2024-12-04T18:13:16.383" v="62"/>
          <ac:spMkLst>
            <pc:docMk/>
            <pc:sldMk cId="3994231493" sldId="268"/>
            <ac:spMk id="4" creationId="{E7BFC5A9-6B17-CC0C-661F-2FC8C7C954DC}"/>
          </ac:spMkLst>
        </pc:spChg>
        <pc:spChg chg="del mod ord">
          <ac:chgData name="Gaur, Trisha Tukesh" userId="S::txg230006@utdallas.edu::b945bc18-f2b8-4f21-9d0c-c50874f5c08b" providerId="AD" clId="Web-{F814F56D-D66E-43E8-BBE4-C7A96C6F4396}" dt="2024-12-04T18:15:41.415" v="81"/>
          <ac:spMkLst>
            <pc:docMk/>
            <pc:sldMk cId="3994231493" sldId="268"/>
            <ac:spMk id="7" creationId="{B884F5A5-BCD4-3753-B728-292484B1D0E0}"/>
          </ac:spMkLst>
        </pc:spChg>
        <pc:spChg chg="add mod">
          <ac:chgData name="Gaur, Trisha Tukesh" userId="S::txg230006@utdallas.edu::b945bc18-f2b8-4f21-9d0c-c50874f5c08b" providerId="AD" clId="Web-{F814F56D-D66E-43E8-BBE4-C7A96C6F4396}" dt="2024-12-04T18:15:22.789" v="75"/>
          <ac:spMkLst>
            <pc:docMk/>
            <pc:sldMk cId="3994231493" sldId="268"/>
            <ac:spMk id="10" creationId="{FBC83901-E1EB-797D-DDEC-71F1AE7D99DF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12:26.679" v="56"/>
          <ac:spMkLst>
            <pc:docMk/>
            <pc:sldMk cId="3994231493" sldId="268"/>
            <ac:spMk id="12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12:26.679" v="56"/>
          <ac:spMkLst>
            <pc:docMk/>
            <pc:sldMk cId="3994231493" sldId="268"/>
            <ac:spMk id="14" creationId="{C12927E5-081D-440D-A775-C0AE9DA1E3EC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12:28.742" v="58"/>
          <ac:spMkLst>
            <pc:docMk/>
            <pc:sldMk cId="3994231493" sldId="268"/>
            <ac:spMk id="22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13:09.476" v="60"/>
          <ac:spMkLst>
            <pc:docMk/>
            <pc:sldMk cId="3994231493" sldId="268"/>
            <ac:spMk id="26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F814F56D-D66E-43E8-BBE4-C7A96C6F4396}" dt="2024-12-04T18:13:09.476" v="60"/>
          <ac:spMkLst>
            <pc:docMk/>
            <pc:sldMk cId="3994231493" sldId="268"/>
            <ac:spMk id="27" creationId="{C12927E5-081D-440D-A775-C0AE9DA1E3EC}"/>
          </ac:spMkLst>
        </pc:spChg>
        <pc:picChg chg="add del mod ord">
          <ac:chgData name="Gaur, Trisha Tukesh" userId="S::txg230006@utdallas.edu::b945bc18-f2b8-4f21-9d0c-c50874f5c08b" providerId="AD" clId="Web-{F814F56D-D66E-43E8-BBE4-C7A96C6F4396}" dt="2024-12-04T18:13:12.680" v="61"/>
          <ac:picMkLst>
            <pc:docMk/>
            <pc:sldMk cId="3994231493" sldId="268"/>
            <ac:picMk id="5" creationId="{A1AACCA1-98D2-72B3-A200-A3F4077AAB94}"/>
          </ac:picMkLst>
        </pc:picChg>
        <pc:picChg chg="del">
          <ac:chgData name="Gaur, Trisha Tukesh" userId="S::txg230006@utdallas.edu::b945bc18-f2b8-4f21-9d0c-c50874f5c08b" providerId="AD" clId="Web-{F814F56D-D66E-43E8-BBE4-C7A96C6F4396}" dt="2024-12-04T18:12:00.914" v="53"/>
          <ac:picMkLst>
            <pc:docMk/>
            <pc:sldMk cId="3994231493" sldId="268"/>
            <ac:picMk id="6" creationId="{A6CD5C4C-6AFE-7336-5C96-5D6A7B5C822E}"/>
          </ac:picMkLst>
        </pc:picChg>
        <pc:picChg chg="add del mod ord">
          <ac:chgData name="Gaur, Trisha Tukesh" userId="S::txg230006@utdallas.edu::b945bc18-f2b8-4f21-9d0c-c50874f5c08b" providerId="AD" clId="Web-{F814F56D-D66E-43E8-BBE4-C7A96C6F4396}" dt="2024-12-04T18:15:22.789" v="75"/>
          <ac:picMkLst>
            <pc:docMk/>
            <pc:sldMk cId="3994231493" sldId="268"/>
            <ac:picMk id="8" creationId="{D96BBBF5-2A07-C6E7-31B5-7FF5EC81DA6F}"/>
          </ac:picMkLst>
        </pc:picChg>
        <pc:cxnChg chg="add del">
          <ac:chgData name="Gaur, Trisha Tukesh" userId="S::txg230006@utdallas.edu::b945bc18-f2b8-4f21-9d0c-c50874f5c08b" providerId="AD" clId="Web-{F814F56D-D66E-43E8-BBE4-C7A96C6F4396}" dt="2024-12-04T18:12:26.679" v="56"/>
          <ac:cxnSpMkLst>
            <pc:docMk/>
            <pc:sldMk cId="3994231493" sldId="268"/>
            <ac:cxnSpMk id="16" creationId="{22CDD0E7-BDD6-41F4-8AAB-088A2E8D0367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2:26.679" v="56"/>
          <ac:cxnSpMkLst>
            <pc:docMk/>
            <pc:sldMk cId="3994231493" sldId="268"/>
            <ac:cxnSpMk id="18" creationId="{C4558310-C928-4426-BFAC-68450D291D0A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2:26.679" v="56"/>
          <ac:cxnSpMkLst>
            <pc:docMk/>
            <pc:sldMk cId="3994231493" sldId="268"/>
            <ac:cxnSpMk id="20" creationId="{B58B45F5-E162-4AF7-9E46-A4290969B479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2:28.742" v="58"/>
          <ac:cxnSpMkLst>
            <pc:docMk/>
            <pc:sldMk cId="3994231493" sldId="268"/>
            <ac:cxnSpMk id="23" creationId="{E9615127-4E4B-44AE-B157-C50975D41902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2:28.742" v="58"/>
          <ac:cxnSpMkLst>
            <pc:docMk/>
            <pc:sldMk cId="3994231493" sldId="268"/>
            <ac:cxnSpMk id="24" creationId="{B607C7DF-2703-4D3B-B500-8182840C0A29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3:09.476" v="60"/>
          <ac:cxnSpMkLst>
            <pc:docMk/>
            <pc:sldMk cId="3994231493" sldId="268"/>
            <ac:cxnSpMk id="28" creationId="{22CDD0E7-BDD6-41F4-8AAB-088A2E8D0367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3:09.476" v="60"/>
          <ac:cxnSpMkLst>
            <pc:docMk/>
            <pc:sldMk cId="3994231493" sldId="268"/>
            <ac:cxnSpMk id="29" creationId="{C4558310-C928-4426-BFAC-68450D291D0A}"/>
          </ac:cxnSpMkLst>
        </pc:cxnChg>
        <pc:cxnChg chg="add del">
          <ac:chgData name="Gaur, Trisha Tukesh" userId="S::txg230006@utdallas.edu::b945bc18-f2b8-4f21-9d0c-c50874f5c08b" providerId="AD" clId="Web-{F814F56D-D66E-43E8-BBE4-C7A96C6F4396}" dt="2024-12-04T18:13:09.476" v="60"/>
          <ac:cxnSpMkLst>
            <pc:docMk/>
            <pc:sldMk cId="3994231493" sldId="268"/>
            <ac:cxnSpMk id="30" creationId="{B58B45F5-E162-4AF7-9E46-A4290969B479}"/>
          </ac:cxnSpMkLst>
        </pc:cxnChg>
      </pc:sldChg>
      <pc:sldChg chg="add del replId">
        <pc:chgData name="Gaur, Trisha Tukesh" userId="S::txg230006@utdallas.edu::b945bc18-f2b8-4f21-9d0c-c50874f5c08b" providerId="AD" clId="Web-{F814F56D-D66E-43E8-BBE4-C7A96C6F4396}" dt="2024-12-04T18:23:37.260" v="105"/>
        <pc:sldMkLst>
          <pc:docMk/>
          <pc:sldMk cId="1005827155" sldId="269"/>
        </pc:sldMkLst>
      </pc:sldChg>
      <pc:sldChg chg="add del replId">
        <pc:chgData name="Gaur, Trisha Tukesh" userId="S::txg230006@utdallas.edu::b945bc18-f2b8-4f21-9d0c-c50874f5c08b" providerId="AD" clId="Web-{F814F56D-D66E-43E8-BBE4-C7A96C6F4396}" dt="2024-12-04T18:23:22.323" v="103"/>
        <pc:sldMkLst>
          <pc:docMk/>
          <pc:sldMk cId="3020408542" sldId="269"/>
        </pc:sldMkLst>
      </pc:sldChg>
      <pc:sldChg chg="add replId">
        <pc:chgData name="Gaur, Trisha Tukesh" userId="S::txg230006@utdallas.edu::b945bc18-f2b8-4f21-9d0c-c50874f5c08b" providerId="AD" clId="Web-{F814F56D-D66E-43E8-BBE4-C7A96C6F4396}" dt="2024-12-04T18:23:41.167" v="106"/>
        <pc:sldMkLst>
          <pc:docMk/>
          <pc:sldMk cId="4125963322" sldId="269"/>
        </pc:sldMkLst>
      </pc:sldChg>
    </pc:docChg>
  </pc:docChgLst>
  <pc:docChgLst>
    <pc:chgData name="Paturkar, Pooja Mohan" userId="14ff9f94-4111-48e4-8e28-e184539323d3" providerId="ADAL" clId="{BAC36875-0271-48E1-B7EE-93DD00BFB4F8}"/>
    <pc:docChg chg="undo custSel addSld delSld modSld sldOrd">
      <pc:chgData name="Paturkar, Pooja Mohan" userId="14ff9f94-4111-48e4-8e28-e184539323d3" providerId="ADAL" clId="{BAC36875-0271-48E1-B7EE-93DD00BFB4F8}" dt="2024-12-04T21:26:14.802" v="886" actId="20577"/>
      <pc:docMkLst>
        <pc:docMk/>
      </pc:docMkLst>
      <pc:sldChg chg="addSp delSp modSp mod setBg">
        <pc:chgData name="Paturkar, Pooja Mohan" userId="14ff9f94-4111-48e4-8e28-e184539323d3" providerId="ADAL" clId="{BAC36875-0271-48E1-B7EE-93DD00BFB4F8}" dt="2024-12-03T17:29:25.469" v="402" actId="26606"/>
        <pc:sldMkLst>
          <pc:docMk/>
          <pc:sldMk cId="850144812" sldId="257"/>
        </pc:sldMkLst>
        <pc:spChg chg="mod">
          <ac:chgData name="Paturkar, Pooja Mohan" userId="14ff9f94-4111-48e4-8e28-e184539323d3" providerId="ADAL" clId="{BAC36875-0271-48E1-B7EE-93DD00BFB4F8}" dt="2024-12-03T17:15:21.068" v="346" actId="26606"/>
          <ac:spMkLst>
            <pc:docMk/>
            <pc:sldMk cId="850144812" sldId="257"/>
            <ac:spMk id="2" creationId="{FB280D53-1C84-8A76-CB64-19791DEC6797}"/>
          </ac:spMkLst>
        </pc:spChg>
        <pc:spChg chg="del mod">
          <ac:chgData name="Paturkar, Pooja Mohan" userId="14ff9f94-4111-48e4-8e28-e184539323d3" providerId="ADAL" clId="{BAC36875-0271-48E1-B7EE-93DD00BFB4F8}" dt="2024-12-03T17:13:26.581" v="337" actId="26606"/>
          <ac:spMkLst>
            <pc:docMk/>
            <pc:sldMk cId="850144812" sldId="257"/>
            <ac:spMk id="3" creationId="{261FAE43-4AFC-9B6B-6900-D15F32D1268E}"/>
          </ac:spMkLst>
        </pc:spChg>
        <pc:spChg chg="add del">
          <ac:chgData name="Paturkar, Pooja Mohan" userId="14ff9f94-4111-48e4-8e28-e184539323d3" providerId="ADAL" clId="{BAC36875-0271-48E1-B7EE-93DD00BFB4F8}" dt="2024-12-03T17:15:08.300" v="343" actId="26606"/>
          <ac:spMkLst>
            <pc:docMk/>
            <pc:sldMk cId="850144812" sldId="257"/>
            <ac:spMk id="9" creationId="{728CACC5-D86B-49F3-9C70-374B1C9717BD}"/>
          </ac:spMkLst>
        </pc:spChg>
        <pc:spChg chg="add del">
          <ac:chgData name="Paturkar, Pooja Mohan" userId="14ff9f94-4111-48e4-8e28-e184539323d3" providerId="ADAL" clId="{BAC36875-0271-48E1-B7EE-93DD00BFB4F8}" dt="2024-12-03T17:15:21.068" v="346" actId="26606"/>
          <ac:spMkLst>
            <pc:docMk/>
            <pc:sldMk cId="850144812" sldId="257"/>
            <ac:spMk id="20" creationId="{728CACC5-D86B-49F3-9C70-374B1C9717BD}"/>
          </ac:spMkLst>
        </pc:spChg>
        <pc:spChg chg="add del">
          <ac:chgData name="Paturkar, Pooja Mohan" userId="14ff9f94-4111-48e4-8e28-e184539323d3" providerId="ADAL" clId="{BAC36875-0271-48E1-B7EE-93DD00BFB4F8}" dt="2024-12-03T17:29:25.469" v="402" actId="26606"/>
          <ac:spMkLst>
            <pc:docMk/>
            <pc:sldMk cId="850144812" sldId="257"/>
            <ac:spMk id="31" creationId="{728CACC5-D86B-49F3-9C70-374B1C9717BD}"/>
          </ac:spMkLst>
        </pc:spChg>
        <pc:spChg chg="add">
          <ac:chgData name="Paturkar, Pooja Mohan" userId="14ff9f94-4111-48e4-8e28-e184539323d3" providerId="ADAL" clId="{BAC36875-0271-48E1-B7EE-93DD00BFB4F8}" dt="2024-12-03T17:29:25.469" v="402" actId="26606"/>
          <ac:spMkLst>
            <pc:docMk/>
            <pc:sldMk cId="850144812" sldId="257"/>
            <ac:spMk id="42" creationId="{58012640-767A-4C13-A3AF-43ADE15EEBF8}"/>
          </ac:spMkLst>
        </pc:spChg>
        <pc:spChg chg="add">
          <ac:chgData name="Paturkar, Pooja Mohan" userId="14ff9f94-4111-48e4-8e28-e184539323d3" providerId="ADAL" clId="{BAC36875-0271-48E1-B7EE-93DD00BFB4F8}" dt="2024-12-03T17:29:25.469" v="402" actId="26606"/>
          <ac:spMkLst>
            <pc:docMk/>
            <pc:sldMk cId="850144812" sldId="257"/>
            <ac:spMk id="44" creationId="{92B0CFF1-78D7-4A83-A95E-71F9E3831622}"/>
          </ac:spMkLst>
        </pc:spChg>
        <pc:spChg chg="add">
          <ac:chgData name="Paturkar, Pooja Mohan" userId="14ff9f94-4111-48e4-8e28-e184539323d3" providerId="ADAL" clId="{BAC36875-0271-48E1-B7EE-93DD00BFB4F8}" dt="2024-12-03T17:29:25.469" v="402" actId="26606"/>
          <ac:spMkLst>
            <pc:docMk/>
            <pc:sldMk cId="850144812" sldId="257"/>
            <ac:spMk id="48" creationId="{EC84EE41-863A-4DE9-9A51-4F014D681F70}"/>
          </ac:spMkLst>
        </pc:spChg>
        <pc:graphicFrameChg chg="add mod modGraphic">
          <ac:chgData name="Paturkar, Pooja Mohan" userId="14ff9f94-4111-48e4-8e28-e184539323d3" providerId="ADAL" clId="{BAC36875-0271-48E1-B7EE-93DD00BFB4F8}" dt="2024-12-03T17:29:25.469" v="402" actId="26606"/>
          <ac:graphicFrameMkLst>
            <pc:docMk/>
            <pc:sldMk cId="850144812" sldId="257"/>
            <ac:graphicFrameMk id="5" creationId="{CB3549FD-D446-3C44-D3A3-DB445482F54F}"/>
          </ac:graphicFrameMkLst>
        </pc:graphicFrameChg>
        <pc:cxnChg chg="add del">
          <ac:chgData name="Paturkar, Pooja Mohan" userId="14ff9f94-4111-48e4-8e28-e184539323d3" providerId="ADAL" clId="{BAC36875-0271-48E1-B7EE-93DD00BFB4F8}" dt="2024-12-03T17:15:08.300" v="343" actId="26606"/>
          <ac:cxnSpMkLst>
            <pc:docMk/>
            <pc:sldMk cId="850144812" sldId="257"/>
            <ac:cxnSpMk id="11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5:08.300" v="343" actId="26606"/>
          <ac:cxnSpMkLst>
            <pc:docMk/>
            <pc:sldMk cId="850144812" sldId="257"/>
            <ac:cxnSpMk id="13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5:08.300" v="343" actId="26606"/>
          <ac:cxnSpMkLst>
            <pc:docMk/>
            <pc:sldMk cId="850144812" sldId="257"/>
            <ac:cxnSpMk id="15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15:21.068" v="346" actId="26606"/>
          <ac:cxnSpMkLst>
            <pc:docMk/>
            <pc:sldMk cId="850144812" sldId="257"/>
            <ac:cxnSpMk id="22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5:21.068" v="346" actId="26606"/>
          <ac:cxnSpMkLst>
            <pc:docMk/>
            <pc:sldMk cId="850144812" sldId="257"/>
            <ac:cxnSpMk id="24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5:21.068" v="346" actId="26606"/>
          <ac:cxnSpMkLst>
            <pc:docMk/>
            <pc:sldMk cId="850144812" sldId="257"/>
            <ac:cxnSpMk id="26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33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35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37" creationId="{DBBBC5F1-8CFF-46BA-BD62-FC5AA477AAFB}"/>
          </ac:cxnSpMkLst>
        </pc:cxnChg>
        <pc:cxnChg chg="add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46" creationId="{5BC9744A-EAF1-4DC8-86F4-3993C444EAD1}"/>
          </ac:cxnSpMkLst>
        </pc:cxnChg>
        <pc:cxnChg chg="add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50" creationId="{08990BBA-8A0B-4EF5-A122-0815DEC19410}"/>
          </ac:cxnSpMkLst>
        </pc:cxnChg>
        <pc:cxnChg chg="add">
          <ac:chgData name="Paturkar, Pooja Mohan" userId="14ff9f94-4111-48e4-8e28-e184539323d3" providerId="ADAL" clId="{BAC36875-0271-48E1-B7EE-93DD00BFB4F8}" dt="2024-12-03T17:29:25.469" v="402" actId="26606"/>
          <ac:cxnSpMkLst>
            <pc:docMk/>
            <pc:sldMk cId="850144812" sldId="257"/>
            <ac:cxnSpMk id="52" creationId="{AC57D579-010A-437B-A09E-8BFEB2F5A70D}"/>
          </ac:cxnSpMkLst>
        </pc:cxnChg>
      </pc:sldChg>
      <pc:sldChg chg="addSp delSp modSp new mod setBg">
        <pc:chgData name="Paturkar, Pooja Mohan" userId="14ff9f94-4111-48e4-8e28-e184539323d3" providerId="ADAL" clId="{BAC36875-0271-48E1-B7EE-93DD00BFB4F8}" dt="2024-12-04T21:21:24.768" v="560" actId="14100"/>
        <pc:sldMkLst>
          <pc:docMk/>
          <pc:sldMk cId="507559413" sldId="258"/>
        </pc:sldMkLst>
        <pc:spChg chg="mod">
          <ac:chgData name="Paturkar, Pooja Mohan" userId="14ff9f94-4111-48e4-8e28-e184539323d3" providerId="ADAL" clId="{BAC36875-0271-48E1-B7EE-93DD00BFB4F8}" dt="2024-12-03T17:28:01.240" v="401" actId="26606"/>
          <ac:spMkLst>
            <pc:docMk/>
            <pc:sldMk cId="507559413" sldId="258"/>
            <ac:spMk id="2" creationId="{BC08083D-724B-E86A-8AB8-290779A049CD}"/>
          </ac:spMkLst>
        </pc:spChg>
        <pc:spChg chg="del mod">
          <ac:chgData name="Paturkar, Pooja Mohan" userId="14ff9f94-4111-48e4-8e28-e184539323d3" providerId="ADAL" clId="{BAC36875-0271-48E1-B7EE-93DD00BFB4F8}" dt="2024-12-03T15:46:05.754" v="276" actId="22"/>
          <ac:spMkLst>
            <pc:docMk/>
            <pc:sldMk cId="507559413" sldId="258"/>
            <ac:spMk id="3" creationId="{D0A36398-5493-98DA-8FE3-83CE5BF8E147}"/>
          </ac:spMkLst>
        </pc:spChg>
        <pc:spChg chg="add mod">
          <ac:chgData name="Paturkar, Pooja Mohan" userId="14ff9f94-4111-48e4-8e28-e184539323d3" providerId="ADAL" clId="{BAC36875-0271-48E1-B7EE-93DD00BFB4F8}" dt="2024-12-03T16:01:03.116" v="315"/>
          <ac:spMkLst>
            <pc:docMk/>
            <pc:sldMk cId="507559413" sldId="258"/>
            <ac:spMk id="8" creationId="{51EEFA43-9D1B-6757-45BD-584691A2AD1C}"/>
          </ac:spMkLst>
        </pc:spChg>
        <pc:spChg chg="add del">
          <ac:chgData name="Paturkar, Pooja Mohan" userId="14ff9f94-4111-48e4-8e28-e184539323d3" providerId="ADAL" clId="{BAC36875-0271-48E1-B7EE-93DD00BFB4F8}" dt="2024-12-03T15:55:43.017" v="278" actId="26606"/>
          <ac:spMkLst>
            <pc:docMk/>
            <pc:sldMk cId="507559413" sldId="258"/>
            <ac:spMk id="9" creationId="{3DBEED0B-4D3C-37AB-FA04-366DDCE62F37}"/>
          </ac:spMkLst>
        </pc:spChg>
        <pc:spChg chg="add del">
          <ac:chgData name="Paturkar, Pooja Mohan" userId="14ff9f94-4111-48e4-8e28-e184539323d3" providerId="ADAL" clId="{BAC36875-0271-48E1-B7EE-93DD00BFB4F8}" dt="2024-12-03T15:55:43.017" v="278" actId="26606"/>
          <ac:spMkLst>
            <pc:docMk/>
            <pc:sldMk cId="507559413" sldId="258"/>
            <ac:spMk id="12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5:55:46.605" v="280" actId="26606"/>
          <ac:spMkLst>
            <pc:docMk/>
            <pc:sldMk cId="507559413" sldId="258"/>
            <ac:spMk id="19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5:55:46.605" v="280" actId="26606"/>
          <ac:spMkLst>
            <pc:docMk/>
            <pc:sldMk cId="507559413" sldId="258"/>
            <ac:spMk id="21" creationId="{C12927E5-081D-440D-A775-C0AE9DA1E3EC}"/>
          </ac:spMkLst>
        </pc:spChg>
        <pc:spChg chg="add del">
          <ac:chgData name="Paturkar, Pooja Mohan" userId="14ff9f94-4111-48e4-8e28-e184539323d3" providerId="ADAL" clId="{BAC36875-0271-48E1-B7EE-93DD00BFB4F8}" dt="2024-12-03T15:55:46.605" v="280" actId="26606"/>
          <ac:spMkLst>
            <pc:docMk/>
            <pc:sldMk cId="507559413" sldId="258"/>
            <ac:spMk id="23" creationId="{B4B7FBA4-F905-73E0-BABB-A0F8C193349C}"/>
          </ac:spMkLst>
        </pc:spChg>
        <pc:spChg chg="add del">
          <ac:chgData name="Paturkar, Pooja Mohan" userId="14ff9f94-4111-48e4-8e28-e184539323d3" providerId="ADAL" clId="{BAC36875-0271-48E1-B7EE-93DD00BFB4F8}" dt="2024-12-03T15:57:51.404" v="296" actId="26606"/>
          <ac:spMkLst>
            <pc:docMk/>
            <pc:sldMk cId="507559413" sldId="258"/>
            <ac:spMk id="25" creationId="{92B0CFF1-78D7-4A83-A95E-71F9E3831622}"/>
          </ac:spMkLst>
        </pc:spChg>
        <pc:spChg chg="add del mod ord">
          <ac:chgData name="Paturkar, Pooja Mohan" userId="14ff9f94-4111-48e4-8e28-e184539323d3" providerId="ADAL" clId="{BAC36875-0271-48E1-B7EE-93DD00BFB4F8}" dt="2024-12-04T21:21:24.768" v="560" actId="14100"/>
          <ac:spMkLst>
            <pc:docMk/>
            <pc:sldMk cId="507559413" sldId="258"/>
            <ac:spMk id="26" creationId="{3DBEED0B-4D3C-37AB-FA04-366DDCE62F37}"/>
          </ac:spMkLst>
        </pc:spChg>
        <pc:spChg chg="add del">
          <ac:chgData name="Paturkar, Pooja Mohan" userId="14ff9f94-4111-48e4-8e28-e184539323d3" providerId="ADAL" clId="{BAC36875-0271-48E1-B7EE-93DD00BFB4F8}" dt="2024-12-03T17:28:01.240" v="401" actId="26606"/>
          <ac:spMkLst>
            <pc:docMk/>
            <pc:sldMk cId="507559413" sldId="258"/>
            <ac:spMk id="33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27:56.381" v="396" actId="26606"/>
          <ac:spMkLst>
            <pc:docMk/>
            <pc:sldMk cId="507559413" sldId="258"/>
            <ac:spMk id="39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27:56.381" v="396" actId="26606"/>
          <ac:spMkLst>
            <pc:docMk/>
            <pc:sldMk cId="507559413" sldId="258"/>
            <ac:spMk id="40" creationId="{C12927E5-081D-440D-A775-C0AE9DA1E3EC}"/>
          </ac:spMkLst>
        </pc:spChg>
        <pc:spChg chg="add del">
          <ac:chgData name="Paturkar, Pooja Mohan" userId="14ff9f94-4111-48e4-8e28-e184539323d3" providerId="ADAL" clId="{BAC36875-0271-48E1-B7EE-93DD00BFB4F8}" dt="2024-12-03T17:21:58.731" v="367" actId="26606"/>
          <ac:spMkLst>
            <pc:docMk/>
            <pc:sldMk cId="507559413" sldId="258"/>
            <ac:spMk id="42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21:58.731" v="367" actId="26606"/>
          <ac:spMkLst>
            <pc:docMk/>
            <pc:sldMk cId="507559413" sldId="258"/>
            <ac:spMk id="44" creationId="{C12927E5-081D-440D-A775-C0AE9DA1E3EC}"/>
          </ac:spMkLst>
        </pc:spChg>
        <pc:spChg chg="add del">
          <ac:chgData name="Paturkar, Pooja Mohan" userId="14ff9f94-4111-48e4-8e28-e184539323d3" providerId="ADAL" clId="{BAC36875-0271-48E1-B7EE-93DD00BFB4F8}" dt="2024-12-03T17:27:57.620" v="398" actId="26606"/>
          <ac:spMkLst>
            <pc:docMk/>
            <pc:sldMk cId="507559413" sldId="258"/>
            <ac:spMk id="47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27:57.620" v="398" actId="26606"/>
          <ac:spMkLst>
            <pc:docMk/>
            <pc:sldMk cId="507559413" sldId="258"/>
            <ac:spMk id="49" creationId="{92DF668E-65D6-46B1-B517-9AC406EE0F41}"/>
          </ac:spMkLst>
        </pc:spChg>
        <pc:spChg chg="add del">
          <ac:chgData name="Paturkar, Pooja Mohan" userId="14ff9f94-4111-48e4-8e28-e184539323d3" providerId="ADAL" clId="{BAC36875-0271-48E1-B7EE-93DD00BFB4F8}" dt="2024-12-03T17:22:15.906" v="369" actId="26606"/>
          <ac:spMkLst>
            <pc:docMk/>
            <pc:sldMk cId="507559413" sldId="258"/>
            <ac:spMk id="52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28:01.234" v="400" actId="26606"/>
          <ac:spMkLst>
            <pc:docMk/>
            <pc:sldMk cId="507559413" sldId="258"/>
            <ac:spMk id="58" creationId="{92B0CFF1-78D7-4A83-A95E-71F9E3831622}"/>
          </ac:spMkLst>
        </pc:spChg>
        <pc:spChg chg="add">
          <ac:chgData name="Paturkar, Pooja Mohan" userId="14ff9f94-4111-48e4-8e28-e184539323d3" providerId="ADAL" clId="{BAC36875-0271-48E1-B7EE-93DD00BFB4F8}" dt="2024-12-03T17:28:01.240" v="401" actId="26606"/>
          <ac:spMkLst>
            <pc:docMk/>
            <pc:sldMk cId="507559413" sldId="258"/>
            <ac:spMk id="62" creationId="{92B0CFF1-78D7-4A83-A95E-71F9E3831622}"/>
          </ac:spMkLst>
        </pc:spChg>
        <pc:picChg chg="add del mod ord">
          <ac:chgData name="Paturkar, Pooja Mohan" userId="14ff9f94-4111-48e4-8e28-e184539323d3" providerId="ADAL" clId="{BAC36875-0271-48E1-B7EE-93DD00BFB4F8}" dt="2024-12-03T15:56:17.002" v="286" actId="478"/>
          <ac:picMkLst>
            <pc:docMk/>
            <pc:sldMk cId="507559413" sldId="258"/>
            <ac:picMk id="5" creationId="{2D246885-4FE6-F0F6-B58F-5B49A853F046}"/>
          </ac:picMkLst>
        </pc:picChg>
        <pc:picChg chg="add mod">
          <ac:chgData name="Paturkar, Pooja Mohan" userId="14ff9f94-4111-48e4-8e28-e184539323d3" providerId="ADAL" clId="{BAC36875-0271-48E1-B7EE-93DD00BFB4F8}" dt="2024-12-03T17:28:01.240" v="401" actId="26606"/>
          <ac:picMkLst>
            <pc:docMk/>
            <pc:sldMk cId="507559413" sldId="258"/>
            <ac:picMk id="7" creationId="{6B419985-D9DC-E5F1-87D1-390532922663}"/>
          </ac:picMkLst>
        </pc:picChg>
        <pc:cxnChg chg="add del">
          <ac:chgData name="Paturkar, Pooja Mohan" userId="14ff9f94-4111-48e4-8e28-e184539323d3" providerId="ADAL" clId="{BAC36875-0271-48E1-B7EE-93DD00BFB4F8}" dt="2024-12-03T15:55:43.017" v="278" actId="26606"/>
          <ac:cxnSpMkLst>
            <pc:docMk/>
            <pc:sldMk cId="507559413" sldId="258"/>
            <ac:cxnSpMk id="14" creationId="{06A9FE31-8E40-4AAC-8B90-1AD6D75205C8}"/>
          </ac:cxnSpMkLst>
        </pc:cxnChg>
        <pc:cxnChg chg="add del">
          <ac:chgData name="Paturkar, Pooja Mohan" userId="14ff9f94-4111-48e4-8e28-e184539323d3" providerId="ADAL" clId="{BAC36875-0271-48E1-B7EE-93DD00BFB4F8}" dt="2024-12-03T15:55:43.017" v="278" actId="26606"/>
          <ac:cxnSpMkLst>
            <pc:docMk/>
            <pc:sldMk cId="507559413" sldId="258"/>
            <ac:cxnSpMk id="16" creationId="{52CE755F-6139-4A64-8874-30A9A3EFB8B0}"/>
          </ac:cxnSpMkLst>
        </pc:cxnChg>
        <pc:cxnChg chg="add del">
          <ac:chgData name="Paturkar, Pooja Mohan" userId="14ff9f94-4111-48e4-8e28-e184539323d3" providerId="ADAL" clId="{BAC36875-0271-48E1-B7EE-93DD00BFB4F8}" dt="2024-12-03T15:55:46.605" v="280" actId="26606"/>
          <ac:cxnSpMkLst>
            <pc:docMk/>
            <pc:sldMk cId="507559413" sldId="258"/>
            <ac:cxnSpMk id="18" creationId="{C4558310-C928-4426-BFAC-68450D291D0A}"/>
          </ac:cxnSpMkLst>
        </pc:cxnChg>
        <pc:cxnChg chg="add del">
          <ac:chgData name="Paturkar, Pooja Mohan" userId="14ff9f94-4111-48e4-8e28-e184539323d3" providerId="ADAL" clId="{BAC36875-0271-48E1-B7EE-93DD00BFB4F8}" dt="2024-12-03T15:55:46.605" v="280" actId="26606"/>
          <ac:cxnSpMkLst>
            <pc:docMk/>
            <pc:sldMk cId="507559413" sldId="258"/>
            <ac:cxnSpMk id="20" creationId="{B58B45F5-E162-4AF7-9E46-A4290969B479}"/>
          </ac:cxnSpMkLst>
        </pc:cxnChg>
        <pc:cxnChg chg="add del">
          <ac:chgData name="Paturkar, Pooja Mohan" userId="14ff9f94-4111-48e4-8e28-e184539323d3" providerId="ADAL" clId="{BAC36875-0271-48E1-B7EE-93DD00BFB4F8}" dt="2024-12-03T15:55:46.605" v="280" actId="26606"/>
          <ac:cxnSpMkLst>
            <pc:docMk/>
            <pc:sldMk cId="507559413" sldId="258"/>
            <ac:cxnSpMk id="22" creationId="{22CDD0E7-BDD6-41F4-8AAB-088A2E8D0367}"/>
          </ac:cxnSpMkLst>
        </pc:cxnChg>
        <pc:cxnChg chg="add del">
          <ac:chgData name="Paturkar, Pooja Mohan" userId="14ff9f94-4111-48e4-8e28-e184539323d3" providerId="ADAL" clId="{BAC36875-0271-48E1-B7EE-93DD00BFB4F8}" dt="2024-12-03T15:57:51.404" v="296" actId="26606"/>
          <ac:cxnSpMkLst>
            <pc:docMk/>
            <pc:sldMk cId="507559413" sldId="258"/>
            <ac:cxnSpMk id="27" creationId="{06A9FE31-8E40-4AAC-8B90-1AD6D75205C8}"/>
          </ac:cxnSpMkLst>
        </pc:cxnChg>
        <pc:cxnChg chg="add del">
          <ac:chgData name="Paturkar, Pooja Mohan" userId="14ff9f94-4111-48e4-8e28-e184539323d3" providerId="ADAL" clId="{BAC36875-0271-48E1-B7EE-93DD00BFB4F8}" dt="2024-12-03T15:57:51.404" v="296" actId="26606"/>
          <ac:cxnSpMkLst>
            <pc:docMk/>
            <pc:sldMk cId="507559413" sldId="258"/>
            <ac:cxnSpMk id="28" creationId="{52CE755F-6139-4A64-8874-30A9A3EFB8B0}"/>
          </ac:cxnSpMkLst>
        </pc:cxnChg>
        <pc:cxnChg chg="add del">
          <ac:chgData name="Paturkar, Pooja Mohan" userId="14ff9f94-4111-48e4-8e28-e184539323d3" providerId="ADAL" clId="{BAC36875-0271-48E1-B7EE-93DD00BFB4F8}" dt="2024-12-03T17:28:01.240" v="401" actId="26606"/>
          <ac:cxnSpMkLst>
            <pc:docMk/>
            <pc:sldMk cId="507559413" sldId="258"/>
            <ac:cxnSpMk id="35" creationId="{6F9D4A57-BD34-46D7-A145-EA1AE7046146}"/>
          </ac:cxnSpMkLst>
        </pc:cxnChg>
        <pc:cxnChg chg="add del">
          <ac:chgData name="Paturkar, Pooja Mohan" userId="14ff9f94-4111-48e4-8e28-e184539323d3" providerId="ADAL" clId="{BAC36875-0271-48E1-B7EE-93DD00BFB4F8}" dt="2024-12-03T17:28:01.240" v="401" actId="26606"/>
          <ac:cxnSpMkLst>
            <pc:docMk/>
            <pc:sldMk cId="507559413" sldId="258"/>
            <ac:cxnSpMk id="37" creationId="{8ADA513F-B70D-4972-B24A-65F26C0AECC2}"/>
          </ac:cxnSpMkLst>
        </pc:cxnChg>
        <pc:cxnChg chg="add del">
          <ac:chgData name="Paturkar, Pooja Mohan" userId="14ff9f94-4111-48e4-8e28-e184539323d3" providerId="ADAL" clId="{BAC36875-0271-48E1-B7EE-93DD00BFB4F8}" dt="2024-12-03T17:27:56.381" v="396" actId="26606"/>
          <ac:cxnSpMkLst>
            <pc:docMk/>
            <pc:sldMk cId="507559413" sldId="258"/>
            <ac:cxnSpMk id="41" creationId="{6C54B948-69AE-475C-AAD4-0166D4730C40}"/>
          </ac:cxnSpMkLst>
        </pc:cxnChg>
        <pc:cxnChg chg="add del">
          <ac:chgData name="Paturkar, Pooja Mohan" userId="14ff9f94-4111-48e4-8e28-e184539323d3" providerId="ADAL" clId="{BAC36875-0271-48E1-B7EE-93DD00BFB4F8}" dt="2024-12-03T17:27:56.381" v="396" actId="26606"/>
          <ac:cxnSpMkLst>
            <pc:docMk/>
            <pc:sldMk cId="507559413" sldId="258"/>
            <ac:cxnSpMk id="43" creationId="{C4558310-C928-4426-BFAC-68450D291D0A}"/>
          </ac:cxnSpMkLst>
        </pc:cxnChg>
        <pc:cxnChg chg="add del">
          <ac:chgData name="Paturkar, Pooja Mohan" userId="14ff9f94-4111-48e4-8e28-e184539323d3" providerId="ADAL" clId="{BAC36875-0271-48E1-B7EE-93DD00BFB4F8}" dt="2024-12-03T17:27:56.381" v="396" actId="26606"/>
          <ac:cxnSpMkLst>
            <pc:docMk/>
            <pc:sldMk cId="507559413" sldId="258"/>
            <ac:cxnSpMk id="45" creationId="{B9279127-238C-4975-A7B6-222B28A80F3B}"/>
          </ac:cxnSpMkLst>
        </pc:cxnChg>
        <pc:cxnChg chg="add del">
          <ac:chgData name="Paturkar, Pooja Mohan" userId="14ff9f94-4111-48e4-8e28-e184539323d3" providerId="ADAL" clId="{BAC36875-0271-48E1-B7EE-93DD00BFB4F8}" dt="2024-12-03T17:21:58.731" v="367" actId="26606"/>
          <ac:cxnSpMkLst>
            <pc:docMk/>
            <pc:sldMk cId="507559413" sldId="258"/>
            <ac:cxnSpMk id="46" creationId="{22CDD0E7-BDD6-41F4-8AAB-088A2E8D0367}"/>
          </ac:cxnSpMkLst>
        </pc:cxnChg>
        <pc:cxnChg chg="add del">
          <ac:chgData name="Paturkar, Pooja Mohan" userId="14ff9f94-4111-48e4-8e28-e184539323d3" providerId="ADAL" clId="{BAC36875-0271-48E1-B7EE-93DD00BFB4F8}" dt="2024-12-03T17:21:58.731" v="367" actId="26606"/>
          <ac:cxnSpMkLst>
            <pc:docMk/>
            <pc:sldMk cId="507559413" sldId="258"/>
            <ac:cxnSpMk id="48" creationId="{C4558310-C928-4426-BFAC-68450D291D0A}"/>
          </ac:cxnSpMkLst>
        </pc:cxnChg>
        <pc:cxnChg chg="add del">
          <ac:chgData name="Paturkar, Pooja Mohan" userId="14ff9f94-4111-48e4-8e28-e184539323d3" providerId="ADAL" clId="{BAC36875-0271-48E1-B7EE-93DD00BFB4F8}" dt="2024-12-03T17:21:58.731" v="367" actId="26606"/>
          <ac:cxnSpMkLst>
            <pc:docMk/>
            <pc:sldMk cId="507559413" sldId="258"/>
            <ac:cxnSpMk id="50" creationId="{B58B45F5-E162-4AF7-9E46-A4290969B479}"/>
          </ac:cxnSpMkLst>
        </pc:cxnChg>
        <pc:cxnChg chg="add del">
          <ac:chgData name="Paturkar, Pooja Mohan" userId="14ff9f94-4111-48e4-8e28-e184539323d3" providerId="ADAL" clId="{BAC36875-0271-48E1-B7EE-93DD00BFB4F8}" dt="2024-12-03T17:27:57.620" v="398" actId="26606"/>
          <ac:cxnSpMkLst>
            <pc:docMk/>
            <pc:sldMk cId="507559413" sldId="258"/>
            <ac:cxnSpMk id="51" creationId="{83A4612A-0B89-4981-8E27-DE4F17FADE0F}"/>
          </ac:cxnSpMkLst>
        </pc:cxnChg>
        <pc:cxnChg chg="add del">
          <ac:chgData name="Paturkar, Pooja Mohan" userId="14ff9f94-4111-48e4-8e28-e184539323d3" providerId="ADAL" clId="{BAC36875-0271-48E1-B7EE-93DD00BFB4F8}" dt="2024-12-03T17:22:15.906" v="369" actId="26606"/>
          <ac:cxnSpMkLst>
            <pc:docMk/>
            <pc:sldMk cId="507559413" sldId="258"/>
            <ac:cxnSpMk id="53" creationId="{E9615127-4E4B-44AE-B157-C50975D41902}"/>
          </ac:cxnSpMkLst>
        </pc:cxnChg>
        <pc:cxnChg chg="add del">
          <ac:chgData name="Paturkar, Pooja Mohan" userId="14ff9f94-4111-48e4-8e28-e184539323d3" providerId="ADAL" clId="{BAC36875-0271-48E1-B7EE-93DD00BFB4F8}" dt="2024-12-03T17:22:15.906" v="369" actId="26606"/>
          <ac:cxnSpMkLst>
            <pc:docMk/>
            <pc:sldMk cId="507559413" sldId="258"/>
            <ac:cxnSpMk id="54" creationId="{B607C7DF-2703-4D3B-B500-8182840C0A29}"/>
          </ac:cxnSpMkLst>
        </pc:cxnChg>
        <pc:cxnChg chg="add del">
          <ac:chgData name="Paturkar, Pooja Mohan" userId="14ff9f94-4111-48e4-8e28-e184539323d3" providerId="ADAL" clId="{BAC36875-0271-48E1-B7EE-93DD00BFB4F8}" dt="2024-12-03T17:27:57.620" v="398" actId="26606"/>
          <ac:cxnSpMkLst>
            <pc:docMk/>
            <pc:sldMk cId="507559413" sldId="258"/>
            <ac:cxnSpMk id="55" creationId="{C4558310-C928-4426-BFAC-68450D291D0A}"/>
          </ac:cxnSpMkLst>
        </pc:cxnChg>
        <pc:cxnChg chg="add del">
          <ac:chgData name="Paturkar, Pooja Mohan" userId="14ff9f94-4111-48e4-8e28-e184539323d3" providerId="ADAL" clId="{BAC36875-0271-48E1-B7EE-93DD00BFB4F8}" dt="2024-12-03T17:27:57.620" v="398" actId="26606"/>
          <ac:cxnSpMkLst>
            <pc:docMk/>
            <pc:sldMk cId="507559413" sldId="258"/>
            <ac:cxnSpMk id="56" creationId="{4D27CF15-7E94-4CE5-AB4B-7D2FD2348BA4}"/>
          </ac:cxnSpMkLst>
        </pc:cxnChg>
        <pc:cxnChg chg="add del">
          <ac:chgData name="Paturkar, Pooja Mohan" userId="14ff9f94-4111-48e4-8e28-e184539323d3" providerId="ADAL" clId="{BAC36875-0271-48E1-B7EE-93DD00BFB4F8}" dt="2024-12-03T17:28:01.234" v="400" actId="26606"/>
          <ac:cxnSpMkLst>
            <pc:docMk/>
            <pc:sldMk cId="507559413" sldId="258"/>
            <ac:cxnSpMk id="59" creationId="{5971AF9D-C565-4DF8-BDC9-EE1451B02007}"/>
          </ac:cxnSpMkLst>
        </pc:cxnChg>
        <pc:cxnChg chg="add del">
          <ac:chgData name="Paturkar, Pooja Mohan" userId="14ff9f94-4111-48e4-8e28-e184539323d3" providerId="ADAL" clId="{BAC36875-0271-48E1-B7EE-93DD00BFB4F8}" dt="2024-12-03T17:28:01.234" v="400" actId="26606"/>
          <ac:cxnSpMkLst>
            <pc:docMk/>
            <pc:sldMk cId="507559413" sldId="258"/>
            <ac:cxnSpMk id="60" creationId="{E1661F5C-3018-4F57-B263-B9267D4DEE44}"/>
          </ac:cxnSpMkLst>
        </pc:cxnChg>
        <pc:cxnChg chg="add">
          <ac:chgData name="Paturkar, Pooja Mohan" userId="14ff9f94-4111-48e4-8e28-e184539323d3" providerId="ADAL" clId="{BAC36875-0271-48E1-B7EE-93DD00BFB4F8}" dt="2024-12-03T17:28:01.240" v="401" actId="26606"/>
          <ac:cxnSpMkLst>
            <pc:docMk/>
            <pc:sldMk cId="507559413" sldId="258"/>
            <ac:cxnSpMk id="63" creationId="{E9615127-4E4B-44AE-B157-C50975D41902}"/>
          </ac:cxnSpMkLst>
        </pc:cxnChg>
        <pc:cxnChg chg="add">
          <ac:chgData name="Paturkar, Pooja Mohan" userId="14ff9f94-4111-48e4-8e28-e184539323d3" providerId="ADAL" clId="{BAC36875-0271-48E1-B7EE-93DD00BFB4F8}" dt="2024-12-03T17:28:01.240" v="401" actId="26606"/>
          <ac:cxnSpMkLst>
            <pc:docMk/>
            <pc:sldMk cId="507559413" sldId="258"/>
            <ac:cxnSpMk id="64" creationId="{B607C7DF-2703-4D3B-B500-8182840C0A29}"/>
          </ac:cxnSpMkLst>
        </pc:cxnChg>
      </pc:sldChg>
      <pc:sldChg chg="addSp delSp modSp new mod setBg">
        <pc:chgData name="Paturkar, Pooja Mohan" userId="14ff9f94-4111-48e4-8e28-e184539323d3" providerId="ADAL" clId="{BAC36875-0271-48E1-B7EE-93DD00BFB4F8}" dt="2024-12-03T17:27:03.086" v="394" actId="26606"/>
        <pc:sldMkLst>
          <pc:docMk/>
          <pc:sldMk cId="179820663" sldId="259"/>
        </pc:sldMkLst>
        <pc:spChg chg="mod">
          <ac:chgData name="Paturkar, Pooja Mohan" userId="14ff9f94-4111-48e4-8e28-e184539323d3" providerId="ADAL" clId="{BAC36875-0271-48E1-B7EE-93DD00BFB4F8}" dt="2024-12-03T17:27:03.086" v="394" actId="26606"/>
          <ac:spMkLst>
            <pc:docMk/>
            <pc:sldMk cId="179820663" sldId="259"/>
            <ac:spMk id="2" creationId="{CF3D65F4-E48C-521D-D506-FFDB5E4F4457}"/>
          </ac:spMkLst>
        </pc:spChg>
        <pc:spChg chg="add del mod">
          <ac:chgData name="Paturkar, Pooja Mohan" userId="14ff9f94-4111-48e4-8e28-e184539323d3" providerId="ADAL" clId="{BAC36875-0271-48E1-B7EE-93DD00BFB4F8}" dt="2024-12-03T15:15:56.435" v="133"/>
          <ac:spMkLst>
            <pc:docMk/>
            <pc:sldMk cId="179820663" sldId="259"/>
            <ac:spMk id="3" creationId="{4EF23073-C38C-D291-CE97-FC9C4902355C}"/>
          </ac:spMkLst>
        </pc:spChg>
        <pc:spChg chg="add mod">
          <ac:chgData name="Paturkar, Pooja Mohan" userId="14ff9f94-4111-48e4-8e28-e184539323d3" providerId="ADAL" clId="{BAC36875-0271-48E1-B7EE-93DD00BFB4F8}" dt="2024-12-03T15:15:41.429" v="129"/>
          <ac:spMkLst>
            <pc:docMk/>
            <pc:sldMk cId="179820663" sldId="259"/>
            <ac:spMk id="4" creationId="{70147F12-8D74-2A19-BA7A-DB84746DD2AC}"/>
          </ac:spMkLst>
        </pc:spChg>
        <pc:spChg chg="add del mod">
          <ac:chgData name="Paturkar, Pooja Mohan" userId="14ff9f94-4111-48e4-8e28-e184539323d3" providerId="ADAL" clId="{BAC36875-0271-48E1-B7EE-93DD00BFB4F8}" dt="2024-12-03T17:17:23.296" v="351" actId="26606"/>
          <ac:spMkLst>
            <pc:docMk/>
            <pc:sldMk cId="179820663" sldId="259"/>
            <ac:spMk id="5" creationId="{26AD7B96-C63C-9E9B-5198-373BF3136119}"/>
          </ac:spMkLst>
        </pc:spChg>
        <pc:spChg chg="add del">
          <ac:chgData name="Paturkar, Pooja Mohan" userId="14ff9f94-4111-48e4-8e28-e184539323d3" providerId="ADAL" clId="{BAC36875-0271-48E1-B7EE-93DD00BFB4F8}" dt="2024-12-03T17:17:13.810" v="348" actId="26606"/>
          <ac:spMkLst>
            <pc:docMk/>
            <pc:sldMk cId="179820663" sldId="259"/>
            <ac:spMk id="10" creationId="{92B0CFF1-78D7-4A83-A95E-71F9E3831622}"/>
          </ac:spMkLst>
        </pc:spChg>
        <pc:spChg chg="add del">
          <ac:chgData name="Paturkar, Pooja Mohan" userId="14ff9f94-4111-48e4-8e28-e184539323d3" providerId="ADAL" clId="{BAC36875-0271-48E1-B7EE-93DD00BFB4F8}" dt="2024-12-03T17:17:23.277" v="350" actId="26606"/>
          <ac:spMkLst>
            <pc:docMk/>
            <pc:sldMk cId="179820663" sldId="259"/>
            <ac:spMk id="11" creationId="{728CACC5-D86B-49F3-9C70-374B1C9717BD}"/>
          </ac:spMkLst>
        </pc:spChg>
        <pc:spChg chg="add del">
          <ac:chgData name="Paturkar, Pooja Mohan" userId="14ff9f94-4111-48e4-8e28-e184539323d3" providerId="ADAL" clId="{BAC36875-0271-48E1-B7EE-93DD00BFB4F8}" dt="2024-12-03T17:17:57.176" v="356" actId="26606"/>
          <ac:spMkLst>
            <pc:docMk/>
            <pc:sldMk cId="179820663" sldId="259"/>
            <ac:spMk id="24" creationId="{728CACC5-D86B-49F3-9C70-374B1C9717BD}"/>
          </ac:spMkLst>
        </pc:spChg>
        <pc:spChg chg="add del">
          <ac:chgData name="Paturkar, Pooja Mohan" userId="14ff9f94-4111-48e4-8e28-e184539323d3" providerId="ADAL" clId="{BAC36875-0271-48E1-B7EE-93DD00BFB4F8}" dt="2024-12-03T17:19:04.115" v="361" actId="26606"/>
          <ac:spMkLst>
            <pc:docMk/>
            <pc:sldMk cId="179820663" sldId="259"/>
            <ac:spMk id="32" creationId="{728CACC5-D86B-49F3-9C70-374B1C9717BD}"/>
          </ac:spMkLst>
        </pc:spChg>
        <pc:spChg chg="add del">
          <ac:chgData name="Paturkar, Pooja Mohan" userId="14ff9f94-4111-48e4-8e28-e184539323d3" providerId="ADAL" clId="{BAC36875-0271-48E1-B7EE-93DD00BFB4F8}" dt="2024-12-03T17:19:04.044" v="360" actId="26606"/>
          <ac:spMkLst>
            <pc:docMk/>
            <pc:sldMk cId="179820663" sldId="259"/>
            <ac:spMk id="40" creationId="{612EE356-A629-4F1A-9BAD-E21B3B10D5C7}"/>
          </ac:spMkLst>
        </pc:spChg>
        <pc:spChg chg="add del">
          <ac:chgData name="Paturkar, Pooja Mohan" userId="14ff9f94-4111-48e4-8e28-e184539323d3" providerId="ADAL" clId="{BAC36875-0271-48E1-B7EE-93DD00BFB4F8}" dt="2024-12-03T17:19:04.044" v="360" actId="26606"/>
          <ac:spMkLst>
            <pc:docMk/>
            <pc:sldMk cId="179820663" sldId="259"/>
            <ac:spMk id="42" creationId="{28B7ED41-F3D7-4286-AD0B-B4A216D7E1E1}"/>
          </ac:spMkLst>
        </pc:spChg>
        <pc:spChg chg="add del">
          <ac:chgData name="Paturkar, Pooja Mohan" userId="14ff9f94-4111-48e4-8e28-e184539323d3" providerId="ADAL" clId="{BAC36875-0271-48E1-B7EE-93DD00BFB4F8}" dt="2024-12-03T17:27:03.086" v="394" actId="26606"/>
          <ac:spMkLst>
            <pc:docMk/>
            <pc:sldMk cId="179820663" sldId="259"/>
            <ac:spMk id="48" creationId="{EC9669A3-31C0-4F81-9A86-97FCB30A414A}"/>
          </ac:spMkLst>
        </pc:spChg>
        <pc:spChg chg="add">
          <ac:chgData name="Paturkar, Pooja Mohan" userId="14ff9f94-4111-48e4-8e28-e184539323d3" providerId="ADAL" clId="{BAC36875-0271-48E1-B7EE-93DD00BFB4F8}" dt="2024-12-03T17:27:03.086" v="394" actId="26606"/>
          <ac:spMkLst>
            <pc:docMk/>
            <pc:sldMk cId="179820663" sldId="259"/>
            <ac:spMk id="52" creationId="{612EE356-A629-4F1A-9BAD-E21B3B10D5C7}"/>
          </ac:spMkLst>
        </pc:spChg>
        <pc:spChg chg="add">
          <ac:chgData name="Paturkar, Pooja Mohan" userId="14ff9f94-4111-48e4-8e28-e184539323d3" providerId="ADAL" clId="{BAC36875-0271-48E1-B7EE-93DD00BFB4F8}" dt="2024-12-03T17:27:03.086" v="394" actId="26606"/>
          <ac:spMkLst>
            <pc:docMk/>
            <pc:sldMk cId="179820663" sldId="259"/>
            <ac:spMk id="53" creationId="{28B7ED41-F3D7-4286-AD0B-B4A216D7E1E1}"/>
          </ac:spMkLst>
        </pc:spChg>
        <pc:spChg chg="add del">
          <ac:chgData name="Paturkar, Pooja Mohan" userId="14ff9f94-4111-48e4-8e28-e184539323d3" providerId="ADAL" clId="{BAC36875-0271-48E1-B7EE-93DD00BFB4F8}" dt="2024-12-03T17:19:26.989" v="364" actId="26606"/>
          <ac:spMkLst>
            <pc:docMk/>
            <pc:sldMk cId="179820663" sldId="259"/>
            <ac:spMk id="55" creationId="{EC9669A3-31C0-4F81-9A86-97FCB30A414A}"/>
          </ac:spMkLst>
        </pc:spChg>
        <pc:spChg chg="add del">
          <ac:chgData name="Paturkar, Pooja Mohan" userId="14ff9f94-4111-48e4-8e28-e184539323d3" providerId="ADAL" clId="{BAC36875-0271-48E1-B7EE-93DD00BFB4F8}" dt="2024-12-03T17:22:16.423" v="370" actId="26606"/>
          <ac:spMkLst>
            <pc:docMk/>
            <pc:sldMk cId="179820663" sldId="259"/>
            <ac:spMk id="62" creationId="{728CACC5-D86B-49F3-9C70-374B1C9717BD}"/>
          </ac:spMkLst>
        </pc:spChg>
        <pc:graphicFrameChg chg="add del">
          <ac:chgData name="Paturkar, Pooja Mohan" userId="14ff9f94-4111-48e4-8e28-e184539323d3" providerId="ADAL" clId="{BAC36875-0271-48E1-B7EE-93DD00BFB4F8}" dt="2024-12-03T17:17:23.277" v="350" actId="26606"/>
          <ac:graphicFrameMkLst>
            <pc:docMk/>
            <pc:sldMk cId="179820663" sldId="259"/>
            <ac:graphicFrameMk id="7" creationId="{933E9614-045C-DB47-C86C-C93820E68FAF}"/>
          </ac:graphicFrameMkLst>
        </pc:graphicFrameChg>
        <pc:graphicFrameChg chg="add mod modGraphic">
          <ac:chgData name="Paturkar, Pooja Mohan" userId="14ff9f94-4111-48e4-8e28-e184539323d3" providerId="ADAL" clId="{BAC36875-0271-48E1-B7EE-93DD00BFB4F8}" dt="2024-12-03T17:27:03.086" v="394" actId="26606"/>
          <ac:graphicFrameMkLst>
            <pc:docMk/>
            <pc:sldMk cId="179820663" sldId="259"/>
            <ac:graphicFrameMk id="19" creationId="{7CE665AD-BE9E-6327-CEDA-3D3A1F88CDEB}"/>
          </ac:graphicFrameMkLst>
        </pc:graphicFrameChg>
        <pc:cxnChg chg="add del">
          <ac:chgData name="Paturkar, Pooja Mohan" userId="14ff9f94-4111-48e4-8e28-e184539323d3" providerId="ADAL" clId="{BAC36875-0271-48E1-B7EE-93DD00BFB4F8}" dt="2024-12-03T17:17:13.810" v="348" actId="26606"/>
          <ac:cxnSpMkLst>
            <pc:docMk/>
            <pc:sldMk cId="179820663" sldId="259"/>
            <ac:cxnSpMk id="12" creationId="{E0A47042-5817-48ED-8CFD-EB5E90286E94}"/>
          </ac:cxnSpMkLst>
        </pc:cxnChg>
        <pc:cxnChg chg="add del">
          <ac:chgData name="Paturkar, Pooja Mohan" userId="14ff9f94-4111-48e4-8e28-e184539323d3" providerId="ADAL" clId="{BAC36875-0271-48E1-B7EE-93DD00BFB4F8}" dt="2024-12-03T17:17:23.277" v="350" actId="26606"/>
          <ac:cxnSpMkLst>
            <pc:docMk/>
            <pc:sldMk cId="179820663" sldId="259"/>
            <ac:cxnSpMk id="13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7:13.810" v="348" actId="26606"/>
          <ac:cxnSpMkLst>
            <pc:docMk/>
            <pc:sldMk cId="179820663" sldId="259"/>
            <ac:cxnSpMk id="14" creationId="{1D56ED51-3D82-4EA1-B3E1-5E44FCC93B62}"/>
          </ac:cxnSpMkLst>
        </pc:cxnChg>
        <pc:cxnChg chg="add del">
          <ac:chgData name="Paturkar, Pooja Mohan" userId="14ff9f94-4111-48e4-8e28-e184539323d3" providerId="ADAL" clId="{BAC36875-0271-48E1-B7EE-93DD00BFB4F8}" dt="2024-12-03T17:17:23.277" v="350" actId="26606"/>
          <ac:cxnSpMkLst>
            <pc:docMk/>
            <pc:sldMk cId="179820663" sldId="259"/>
            <ac:cxnSpMk id="15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7:13.810" v="348" actId="26606"/>
          <ac:cxnSpMkLst>
            <pc:docMk/>
            <pc:sldMk cId="179820663" sldId="259"/>
            <ac:cxnSpMk id="16" creationId="{6DC7C551-84BF-4E1B-B045-27A9E04A6FAA}"/>
          </ac:cxnSpMkLst>
        </pc:cxnChg>
        <pc:cxnChg chg="add del">
          <ac:chgData name="Paturkar, Pooja Mohan" userId="14ff9f94-4111-48e4-8e28-e184539323d3" providerId="ADAL" clId="{BAC36875-0271-48E1-B7EE-93DD00BFB4F8}" dt="2024-12-03T17:17:23.277" v="350" actId="26606"/>
          <ac:cxnSpMkLst>
            <pc:docMk/>
            <pc:sldMk cId="179820663" sldId="259"/>
            <ac:cxnSpMk id="17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17:57.176" v="356" actId="26606"/>
          <ac:cxnSpMkLst>
            <pc:docMk/>
            <pc:sldMk cId="179820663" sldId="259"/>
            <ac:cxnSpMk id="26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7:57.176" v="356" actId="26606"/>
          <ac:cxnSpMkLst>
            <pc:docMk/>
            <pc:sldMk cId="179820663" sldId="259"/>
            <ac:cxnSpMk id="28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7:57.176" v="356" actId="26606"/>
          <ac:cxnSpMkLst>
            <pc:docMk/>
            <pc:sldMk cId="179820663" sldId="259"/>
            <ac:cxnSpMk id="30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19:04.115" v="361" actId="26606"/>
          <ac:cxnSpMkLst>
            <pc:docMk/>
            <pc:sldMk cId="179820663" sldId="259"/>
            <ac:cxnSpMk id="33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9:04.115" v="361" actId="26606"/>
          <ac:cxnSpMkLst>
            <pc:docMk/>
            <pc:sldMk cId="179820663" sldId="259"/>
            <ac:cxnSpMk id="34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9:04.115" v="361" actId="26606"/>
          <ac:cxnSpMkLst>
            <pc:docMk/>
            <pc:sldMk cId="179820663" sldId="259"/>
            <ac:cxnSpMk id="35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19:04.044" v="360" actId="26606"/>
          <ac:cxnSpMkLst>
            <pc:docMk/>
            <pc:sldMk cId="179820663" sldId="259"/>
            <ac:cxnSpMk id="44" creationId="{0317483B-E60B-4F41-9448-D757B9FCD21D}"/>
          </ac:cxnSpMkLst>
        </pc:cxnChg>
        <pc:cxnChg chg="add del">
          <ac:chgData name="Paturkar, Pooja Mohan" userId="14ff9f94-4111-48e4-8e28-e184539323d3" providerId="ADAL" clId="{BAC36875-0271-48E1-B7EE-93DD00BFB4F8}" dt="2024-12-03T17:19:04.044" v="360" actId="26606"/>
          <ac:cxnSpMkLst>
            <pc:docMk/>
            <pc:sldMk cId="179820663" sldId="259"/>
            <ac:cxnSpMk id="46" creationId="{2EB44B66-1945-4638-8E9A-4F49493D7F27}"/>
          </ac:cxnSpMkLst>
        </pc:cxnChg>
        <pc:cxnChg chg="add del">
          <ac:chgData name="Paturkar, Pooja Mohan" userId="14ff9f94-4111-48e4-8e28-e184539323d3" providerId="ADAL" clId="{BAC36875-0271-48E1-B7EE-93DD00BFB4F8}" dt="2024-12-03T17:27:03.086" v="394" actId="26606"/>
          <ac:cxnSpMkLst>
            <pc:docMk/>
            <pc:sldMk cId="179820663" sldId="259"/>
            <ac:cxnSpMk id="49" creationId="{E8840C66-AE3E-495E-843A-83AEF35C45E4}"/>
          </ac:cxnSpMkLst>
        </pc:cxnChg>
        <pc:cxnChg chg="add del">
          <ac:chgData name="Paturkar, Pooja Mohan" userId="14ff9f94-4111-48e4-8e28-e184539323d3" providerId="ADAL" clId="{BAC36875-0271-48E1-B7EE-93DD00BFB4F8}" dt="2024-12-03T17:27:03.086" v="394" actId="26606"/>
          <ac:cxnSpMkLst>
            <pc:docMk/>
            <pc:sldMk cId="179820663" sldId="259"/>
            <ac:cxnSpMk id="50" creationId="{FE88825E-C57B-4F97-8995-82BBFCE063C0}"/>
          </ac:cxnSpMkLst>
        </pc:cxnChg>
        <pc:cxnChg chg="add">
          <ac:chgData name="Paturkar, Pooja Mohan" userId="14ff9f94-4111-48e4-8e28-e184539323d3" providerId="ADAL" clId="{BAC36875-0271-48E1-B7EE-93DD00BFB4F8}" dt="2024-12-03T17:27:03.086" v="394" actId="26606"/>
          <ac:cxnSpMkLst>
            <pc:docMk/>
            <pc:sldMk cId="179820663" sldId="259"/>
            <ac:cxnSpMk id="54" creationId="{0317483B-E60B-4F41-9448-D757B9FCD21D}"/>
          </ac:cxnSpMkLst>
        </pc:cxnChg>
        <pc:cxnChg chg="add">
          <ac:chgData name="Paturkar, Pooja Mohan" userId="14ff9f94-4111-48e4-8e28-e184539323d3" providerId="ADAL" clId="{BAC36875-0271-48E1-B7EE-93DD00BFB4F8}" dt="2024-12-03T17:27:03.086" v="394" actId="26606"/>
          <ac:cxnSpMkLst>
            <pc:docMk/>
            <pc:sldMk cId="179820663" sldId="259"/>
            <ac:cxnSpMk id="56" creationId="{2EB44B66-1945-4638-8E9A-4F49493D7F27}"/>
          </ac:cxnSpMkLst>
        </pc:cxnChg>
        <pc:cxnChg chg="add del">
          <ac:chgData name="Paturkar, Pooja Mohan" userId="14ff9f94-4111-48e4-8e28-e184539323d3" providerId="ADAL" clId="{BAC36875-0271-48E1-B7EE-93DD00BFB4F8}" dt="2024-12-03T17:19:26.989" v="364" actId="26606"/>
          <ac:cxnSpMkLst>
            <pc:docMk/>
            <pc:sldMk cId="179820663" sldId="259"/>
            <ac:cxnSpMk id="57" creationId="{E8840C66-AE3E-495E-843A-83AEF35C45E4}"/>
          </ac:cxnSpMkLst>
        </pc:cxnChg>
        <pc:cxnChg chg="add del">
          <ac:chgData name="Paturkar, Pooja Mohan" userId="14ff9f94-4111-48e4-8e28-e184539323d3" providerId="ADAL" clId="{BAC36875-0271-48E1-B7EE-93DD00BFB4F8}" dt="2024-12-03T17:19:26.989" v="364" actId="26606"/>
          <ac:cxnSpMkLst>
            <pc:docMk/>
            <pc:sldMk cId="179820663" sldId="259"/>
            <ac:cxnSpMk id="59" creationId="{FE88825E-C57B-4F97-8995-82BBFCE063C0}"/>
          </ac:cxnSpMkLst>
        </pc:cxnChg>
        <pc:cxnChg chg="add del">
          <ac:chgData name="Paturkar, Pooja Mohan" userId="14ff9f94-4111-48e4-8e28-e184539323d3" providerId="ADAL" clId="{BAC36875-0271-48E1-B7EE-93DD00BFB4F8}" dt="2024-12-03T17:22:16.423" v="370" actId="26606"/>
          <ac:cxnSpMkLst>
            <pc:docMk/>
            <pc:sldMk cId="179820663" sldId="259"/>
            <ac:cxnSpMk id="61" creationId="{DBBBC5F1-8CFF-46BA-BD62-FC5AA477AAFB}"/>
          </ac:cxnSpMkLst>
        </pc:cxnChg>
        <pc:cxnChg chg="add del">
          <ac:chgData name="Paturkar, Pooja Mohan" userId="14ff9f94-4111-48e4-8e28-e184539323d3" providerId="ADAL" clId="{BAC36875-0271-48E1-B7EE-93DD00BFB4F8}" dt="2024-12-03T17:22:16.423" v="370" actId="26606"/>
          <ac:cxnSpMkLst>
            <pc:docMk/>
            <pc:sldMk cId="179820663" sldId="259"/>
            <ac:cxnSpMk id="63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22:16.423" v="370" actId="26606"/>
          <ac:cxnSpMkLst>
            <pc:docMk/>
            <pc:sldMk cId="179820663" sldId="259"/>
            <ac:cxnSpMk id="64" creationId="{08990BBA-8A0B-4EF5-A122-0815DEC19410}"/>
          </ac:cxnSpMkLst>
        </pc:cxnChg>
      </pc:sldChg>
      <pc:sldChg chg="addSp delSp modSp new del mod setBg">
        <pc:chgData name="Paturkar, Pooja Mohan" userId="14ff9f94-4111-48e4-8e28-e184539323d3" providerId="ADAL" clId="{BAC36875-0271-48E1-B7EE-93DD00BFB4F8}" dt="2024-12-03T17:25:23.351" v="392" actId="2696"/>
        <pc:sldMkLst>
          <pc:docMk/>
          <pc:sldMk cId="1169123833" sldId="260"/>
        </pc:sldMkLst>
        <pc:spChg chg="del">
          <ac:chgData name="Paturkar, Pooja Mohan" userId="14ff9f94-4111-48e4-8e28-e184539323d3" providerId="ADAL" clId="{BAC36875-0271-48E1-B7EE-93DD00BFB4F8}" dt="2024-12-03T15:17:45.766" v="152" actId="478"/>
          <ac:spMkLst>
            <pc:docMk/>
            <pc:sldMk cId="1169123833" sldId="260"/>
            <ac:spMk id="2" creationId="{75EDDC35-1821-DA36-80B7-E85BAA694C84}"/>
          </ac:spMkLst>
        </pc:spChg>
        <pc:spChg chg="add del mod">
          <ac:chgData name="Paturkar, Pooja Mohan" userId="14ff9f94-4111-48e4-8e28-e184539323d3" providerId="ADAL" clId="{BAC36875-0271-48E1-B7EE-93DD00BFB4F8}" dt="2024-12-03T17:17:43.264" v="354" actId="26606"/>
          <ac:spMkLst>
            <pc:docMk/>
            <pc:sldMk cId="1169123833" sldId="260"/>
            <ac:spMk id="3" creationId="{93D50D6A-1D6B-E9DC-E10B-B4A5DF0958C0}"/>
          </ac:spMkLst>
        </pc:spChg>
        <pc:spChg chg="add del">
          <ac:chgData name="Paturkar, Pooja Mohan" userId="14ff9f94-4111-48e4-8e28-e184539323d3" providerId="ADAL" clId="{BAC36875-0271-48E1-B7EE-93DD00BFB4F8}" dt="2024-12-03T17:17:43.244" v="353" actId="26606"/>
          <ac:spMkLst>
            <pc:docMk/>
            <pc:sldMk cId="1169123833" sldId="260"/>
            <ac:spMk id="9" creationId="{612EE356-A629-4F1A-9BAD-E21B3B10D5C7}"/>
          </ac:spMkLst>
        </pc:spChg>
        <pc:spChg chg="add del">
          <ac:chgData name="Paturkar, Pooja Mohan" userId="14ff9f94-4111-48e4-8e28-e184539323d3" providerId="ADAL" clId="{BAC36875-0271-48E1-B7EE-93DD00BFB4F8}" dt="2024-12-03T17:17:43.244" v="353" actId="26606"/>
          <ac:spMkLst>
            <pc:docMk/>
            <pc:sldMk cId="1169123833" sldId="260"/>
            <ac:spMk id="11" creationId="{28B7ED41-F3D7-4286-AD0B-B4A216D7E1E1}"/>
          </ac:spMkLst>
        </pc:spChg>
        <pc:spChg chg="add del">
          <ac:chgData name="Paturkar, Pooja Mohan" userId="14ff9f94-4111-48e4-8e28-e184539323d3" providerId="ADAL" clId="{BAC36875-0271-48E1-B7EE-93DD00BFB4F8}" dt="2024-12-03T17:18:24.879" v="358" actId="26606"/>
          <ac:spMkLst>
            <pc:docMk/>
            <pc:sldMk cId="1169123833" sldId="260"/>
            <ac:spMk id="17" creationId="{728CACC5-D86B-49F3-9C70-374B1C9717BD}"/>
          </ac:spMkLst>
        </pc:spChg>
        <pc:spChg chg="add">
          <ac:chgData name="Paturkar, Pooja Mohan" userId="14ff9f94-4111-48e4-8e28-e184539323d3" providerId="ADAL" clId="{BAC36875-0271-48E1-B7EE-93DD00BFB4F8}" dt="2024-12-03T17:18:24.879" v="358" actId="26606"/>
          <ac:spMkLst>
            <pc:docMk/>
            <pc:sldMk cId="1169123833" sldId="260"/>
            <ac:spMk id="26" creationId="{5ECA5753-3700-4851-A842-F43AECF14804}"/>
          </ac:spMkLst>
        </pc:spChg>
        <pc:graphicFrameChg chg="add del">
          <ac:chgData name="Paturkar, Pooja Mohan" userId="14ff9f94-4111-48e4-8e28-e184539323d3" providerId="ADAL" clId="{BAC36875-0271-48E1-B7EE-93DD00BFB4F8}" dt="2024-12-03T17:17:43.244" v="353" actId="26606"/>
          <ac:graphicFrameMkLst>
            <pc:docMk/>
            <pc:sldMk cId="1169123833" sldId="260"/>
            <ac:graphicFrameMk id="5" creationId="{EAEC0DC4-AF88-20D2-9A03-DEFD0C200319}"/>
          </ac:graphicFrameMkLst>
        </pc:graphicFrameChg>
        <pc:graphicFrameChg chg="add mod modGraphic">
          <ac:chgData name="Paturkar, Pooja Mohan" userId="14ff9f94-4111-48e4-8e28-e184539323d3" providerId="ADAL" clId="{BAC36875-0271-48E1-B7EE-93DD00BFB4F8}" dt="2024-12-03T17:24:01.786" v="383"/>
          <ac:graphicFrameMkLst>
            <pc:docMk/>
            <pc:sldMk cId="1169123833" sldId="260"/>
            <ac:graphicFrameMk id="21" creationId="{DCA6679D-73D3-91E3-D06C-D4627D67D677}"/>
          </ac:graphicFrameMkLst>
        </pc:graphicFrameChg>
        <pc:cxnChg chg="add del">
          <ac:chgData name="Paturkar, Pooja Mohan" userId="14ff9f94-4111-48e4-8e28-e184539323d3" providerId="ADAL" clId="{BAC36875-0271-48E1-B7EE-93DD00BFB4F8}" dt="2024-12-03T17:17:43.244" v="353" actId="26606"/>
          <ac:cxnSpMkLst>
            <pc:docMk/>
            <pc:sldMk cId="1169123833" sldId="260"/>
            <ac:cxnSpMk id="13" creationId="{0317483B-E60B-4F41-9448-D757B9FCD21D}"/>
          </ac:cxnSpMkLst>
        </pc:cxnChg>
        <pc:cxnChg chg="add del">
          <ac:chgData name="Paturkar, Pooja Mohan" userId="14ff9f94-4111-48e4-8e28-e184539323d3" providerId="ADAL" clId="{BAC36875-0271-48E1-B7EE-93DD00BFB4F8}" dt="2024-12-03T17:17:43.244" v="353" actId="26606"/>
          <ac:cxnSpMkLst>
            <pc:docMk/>
            <pc:sldMk cId="1169123833" sldId="260"/>
            <ac:cxnSpMk id="15" creationId="{2EB44B66-1945-4638-8E9A-4F49493D7F27}"/>
          </ac:cxnSpMkLst>
        </pc:cxnChg>
        <pc:cxnChg chg="add del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18" creationId="{ABFB8799-63B8-4407-9098-F9346BDCDF45}"/>
          </ac:cxnSpMkLst>
        </pc:cxnChg>
        <pc:cxnChg chg="add del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19" creationId="{08990BBA-8A0B-4EF5-A122-0815DEC19410}"/>
          </ac:cxnSpMkLst>
        </pc:cxnChg>
        <pc:cxnChg chg="add del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20" creationId="{DBBBC5F1-8CFF-46BA-BD62-FC5AA477AAFB}"/>
          </ac:cxnSpMkLst>
        </pc:cxnChg>
        <pc:cxnChg chg="add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28" creationId="{AE4EF906-436F-4968-83E1-CF9CE273E69C}"/>
          </ac:cxnSpMkLst>
        </pc:cxnChg>
        <pc:cxnChg chg="add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30" creationId="{08990BBA-8A0B-4EF5-A122-0815DEC19410}"/>
          </ac:cxnSpMkLst>
        </pc:cxnChg>
        <pc:cxnChg chg="add">
          <ac:chgData name="Paturkar, Pooja Mohan" userId="14ff9f94-4111-48e4-8e28-e184539323d3" providerId="ADAL" clId="{BAC36875-0271-48E1-B7EE-93DD00BFB4F8}" dt="2024-12-03T17:18:24.879" v="358" actId="26606"/>
          <ac:cxnSpMkLst>
            <pc:docMk/>
            <pc:sldMk cId="1169123833" sldId="260"/>
            <ac:cxnSpMk id="32" creationId="{3920F058-7138-4D50-8287-D275E6D1E907}"/>
          </ac:cxnSpMkLst>
        </pc:cxnChg>
      </pc:sldChg>
      <pc:sldChg chg="modSp new mod">
        <pc:chgData name="Paturkar, Pooja Mohan" userId="14ff9f94-4111-48e4-8e28-e184539323d3" providerId="ADAL" clId="{BAC36875-0271-48E1-B7EE-93DD00BFB4F8}" dt="2024-12-03T15:43:12.788" v="271" actId="14100"/>
        <pc:sldMkLst>
          <pc:docMk/>
          <pc:sldMk cId="279694991" sldId="261"/>
        </pc:sldMkLst>
        <pc:spChg chg="mod">
          <ac:chgData name="Paturkar, Pooja Mohan" userId="14ff9f94-4111-48e4-8e28-e184539323d3" providerId="ADAL" clId="{BAC36875-0271-48E1-B7EE-93DD00BFB4F8}" dt="2024-12-03T15:43:08.490" v="270" actId="255"/>
          <ac:spMkLst>
            <pc:docMk/>
            <pc:sldMk cId="279694991" sldId="261"/>
            <ac:spMk id="2" creationId="{E959E01B-2808-B2BF-1AA7-30B1C361FB9C}"/>
          </ac:spMkLst>
        </pc:spChg>
        <pc:spChg chg="mod">
          <ac:chgData name="Paturkar, Pooja Mohan" userId="14ff9f94-4111-48e4-8e28-e184539323d3" providerId="ADAL" clId="{BAC36875-0271-48E1-B7EE-93DD00BFB4F8}" dt="2024-12-03T15:43:12.788" v="271" actId="14100"/>
          <ac:spMkLst>
            <pc:docMk/>
            <pc:sldMk cId="279694991" sldId="261"/>
            <ac:spMk id="3" creationId="{11793EBB-408F-D2CA-91AA-40E1F0162019}"/>
          </ac:spMkLst>
        </pc:spChg>
      </pc:sldChg>
      <pc:sldChg chg="new">
        <pc:chgData name="Paturkar, Pooja Mohan" userId="14ff9f94-4111-48e4-8e28-e184539323d3" providerId="ADAL" clId="{BAC36875-0271-48E1-B7EE-93DD00BFB4F8}" dt="2024-12-03T17:25:37.969" v="393" actId="680"/>
        <pc:sldMkLst>
          <pc:docMk/>
          <pc:sldMk cId="2065236661" sldId="262"/>
        </pc:sldMkLst>
      </pc:sldChg>
      <pc:sldChg chg="addSp delSp modSp new mod ord setBg">
        <pc:chgData name="Paturkar, Pooja Mohan" userId="14ff9f94-4111-48e4-8e28-e184539323d3" providerId="ADAL" clId="{BAC36875-0271-48E1-B7EE-93DD00BFB4F8}" dt="2024-12-04T21:26:14.802" v="886" actId="20577"/>
        <pc:sldMkLst>
          <pc:docMk/>
          <pc:sldMk cId="1884727029" sldId="270"/>
        </pc:sldMkLst>
        <pc:spChg chg="mod">
          <ac:chgData name="Paturkar, Pooja Mohan" userId="14ff9f94-4111-48e4-8e28-e184539323d3" providerId="ADAL" clId="{BAC36875-0271-48E1-B7EE-93DD00BFB4F8}" dt="2024-12-04T21:21:05.043" v="558" actId="255"/>
          <ac:spMkLst>
            <pc:docMk/>
            <pc:sldMk cId="1884727029" sldId="270"/>
            <ac:spMk id="2" creationId="{6CB3EDD1-A0BF-8292-47D8-7289F890D7FC}"/>
          </ac:spMkLst>
        </pc:spChg>
        <pc:spChg chg="del mod">
          <ac:chgData name="Paturkar, Pooja Mohan" userId="14ff9f94-4111-48e4-8e28-e184539323d3" providerId="ADAL" clId="{BAC36875-0271-48E1-B7EE-93DD00BFB4F8}" dt="2024-12-04T21:14:59.357" v="409" actId="22"/>
          <ac:spMkLst>
            <pc:docMk/>
            <pc:sldMk cId="1884727029" sldId="270"/>
            <ac:spMk id="3" creationId="{76A9602A-C69D-B307-17EF-DF770A6B5DFE}"/>
          </ac:spMkLst>
        </pc:spChg>
        <pc:spChg chg="add mod">
          <ac:chgData name="Paturkar, Pooja Mohan" userId="14ff9f94-4111-48e4-8e28-e184539323d3" providerId="ADAL" clId="{BAC36875-0271-48E1-B7EE-93DD00BFB4F8}" dt="2024-12-04T21:26:14.802" v="886" actId="20577"/>
          <ac:spMkLst>
            <pc:docMk/>
            <pc:sldMk cId="1884727029" sldId="270"/>
            <ac:spMk id="8" creationId="{E2CE0995-1F16-271C-933B-85ADFBFFAB3E}"/>
          </ac:spMkLst>
        </pc:spChg>
        <pc:spChg chg="add del">
          <ac:chgData name="Paturkar, Pooja Mohan" userId="14ff9f94-4111-48e4-8e28-e184539323d3" providerId="ADAL" clId="{BAC36875-0271-48E1-B7EE-93DD00BFB4F8}" dt="2024-12-04T21:17:08.325" v="428" actId="26606"/>
          <ac:spMkLst>
            <pc:docMk/>
            <pc:sldMk cId="1884727029" sldId="270"/>
            <ac:spMk id="9" creationId="{6B019BAC-03EB-B844-2148-46968DD5BDE1}"/>
          </ac:spMkLst>
        </pc:spChg>
        <pc:spChg chg="add del">
          <ac:chgData name="Paturkar, Pooja Mohan" userId="14ff9f94-4111-48e4-8e28-e184539323d3" providerId="ADAL" clId="{BAC36875-0271-48E1-B7EE-93DD00BFB4F8}" dt="2024-12-04T21:17:08.325" v="428" actId="26606"/>
          <ac:spMkLst>
            <pc:docMk/>
            <pc:sldMk cId="1884727029" sldId="270"/>
            <ac:spMk id="12" creationId="{92B0CFF1-78D7-4A83-A95E-71F9E3831622}"/>
          </ac:spMkLst>
        </pc:spChg>
        <pc:picChg chg="add mod ord">
          <ac:chgData name="Paturkar, Pooja Mohan" userId="14ff9f94-4111-48e4-8e28-e184539323d3" providerId="ADAL" clId="{BAC36875-0271-48E1-B7EE-93DD00BFB4F8}" dt="2024-12-04T21:17:33.622" v="434" actId="1076"/>
          <ac:picMkLst>
            <pc:docMk/>
            <pc:sldMk cId="1884727029" sldId="270"/>
            <ac:picMk id="5" creationId="{368F0080-DCE0-CCC1-F167-259B36B1C913}"/>
          </ac:picMkLst>
        </pc:picChg>
        <pc:picChg chg="add del">
          <ac:chgData name="Paturkar, Pooja Mohan" userId="14ff9f94-4111-48e4-8e28-e184539323d3" providerId="ADAL" clId="{BAC36875-0271-48E1-B7EE-93DD00BFB4F8}" dt="2024-12-04T21:18:00.997" v="436" actId="22"/>
          <ac:picMkLst>
            <pc:docMk/>
            <pc:sldMk cId="1884727029" sldId="270"/>
            <ac:picMk id="7" creationId="{E92CF02D-9FAD-F331-FC43-8EFC234A15CA}"/>
          </ac:picMkLst>
        </pc:picChg>
        <pc:cxnChg chg="add del">
          <ac:chgData name="Paturkar, Pooja Mohan" userId="14ff9f94-4111-48e4-8e28-e184539323d3" providerId="ADAL" clId="{BAC36875-0271-48E1-B7EE-93DD00BFB4F8}" dt="2024-12-04T21:17:08.325" v="428" actId="26606"/>
          <ac:cxnSpMkLst>
            <pc:docMk/>
            <pc:sldMk cId="1884727029" sldId="270"/>
            <ac:cxnSpMk id="14" creationId="{06A9FE31-8E40-4AAC-8B90-1AD6D75205C8}"/>
          </ac:cxnSpMkLst>
        </pc:cxnChg>
        <pc:cxnChg chg="add del">
          <ac:chgData name="Paturkar, Pooja Mohan" userId="14ff9f94-4111-48e4-8e28-e184539323d3" providerId="ADAL" clId="{BAC36875-0271-48E1-B7EE-93DD00BFB4F8}" dt="2024-12-04T21:17:08.325" v="428" actId="26606"/>
          <ac:cxnSpMkLst>
            <pc:docMk/>
            <pc:sldMk cId="1884727029" sldId="270"/>
            <ac:cxnSpMk id="16" creationId="{52CE755F-6139-4A64-8874-30A9A3EFB8B0}"/>
          </ac:cxnSpMkLst>
        </pc:cxnChg>
      </pc:sldChg>
    </pc:docChg>
  </pc:docChgLst>
  <pc:docChgLst>
    <pc:chgData name="Gaur, Trisha Tukesh" userId="S::txg230006@utdallas.edu::b945bc18-f2b8-4f21-9d0c-c50874f5c08b" providerId="AD" clId="Web-{7D37C214-6B0A-4ACD-95DF-E3D9BEF66666}"/>
    <pc:docChg chg="addSld modSld">
      <pc:chgData name="Gaur, Trisha Tukesh" userId="S::txg230006@utdallas.edu::b945bc18-f2b8-4f21-9d0c-c50874f5c08b" providerId="AD" clId="Web-{7D37C214-6B0A-4ACD-95DF-E3D9BEF66666}" dt="2024-12-04T23:52:51.726" v="42" actId="1076"/>
      <pc:docMkLst>
        <pc:docMk/>
      </pc:docMkLst>
      <pc:sldChg chg="addSp delSp modSp add mod replId setBg">
        <pc:chgData name="Gaur, Trisha Tukesh" userId="S::txg230006@utdallas.edu::b945bc18-f2b8-4f21-9d0c-c50874f5c08b" providerId="AD" clId="Web-{7D37C214-6B0A-4ACD-95DF-E3D9BEF66666}" dt="2024-12-04T23:52:51.726" v="42" actId="1076"/>
        <pc:sldMkLst>
          <pc:docMk/>
          <pc:sldMk cId="1799587111" sldId="271"/>
        </pc:sldMkLst>
        <pc:spChg chg="mod">
          <ac:chgData name="Gaur, Trisha Tukesh" userId="S::txg230006@utdallas.edu::b945bc18-f2b8-4f21-9d0c-c50874f5c08b" providerId="AD" clId="Web-{7D37C214-6B0A-4ACD-95DF-E3D9BEF66666}" dt="2024-12-04T23:52:51.726" v="42" actId="1076"/>
          <ac:spMkLst>
            <pc:docMk/>
            <pc:sldMk cId="1799587111" sldId="271"/>
            <ac:spMk id="2" creationId="{6CB3EDD1-A0BF-8292-47D8-7289F890D7FC}"/>
          </ac:spMkLst>
        </pc:spChg>
        <pc:spChg chg="add mod">
          <ac:chgData name="Gaur, Trisha Tukesh" userId="S::txg230006@utdallas.edu::b945bc18-f2b8-4f21-9d0c-c50874f5c08b" providerId="AD" clId="Web-{7D37C214-6B0A-4ACD-95DF-E3D9BEF66666}" dt="2024-12-04T23:52:30.975" v="39"/>
          <ac:spMkLst>
            <pc:docMk/>
            <pc:sldMk cId="1799587111" sldId="271"/>
            <ac:spMk id="4" creationId="{F32FC5E2-A877-DA5D-0ED3-21041A20B363}"/>
          </ac:spMkLst>
        </pc:spChg>
        <pc:spChg chg="del mod">
          <ac:chgData name="Gaur, Trisha Tukesh" userId="S::txg230006@utdallas.edu::b945bc18-f2b8-4f21-9d0c-c50874f5c08b" providerId="AD" clId="Web-{7D37C214-6B0A-4ACD-95DF-E3D9BEF66666}" dt="2024-12-04T23:50:58.488" v="11"/>
          <ac:spMkLst>
            <pc:docMk/>
            <pc:sldMk cId="1799587111" sldId="271"/>
            <ac:spMk id="8" creationId="{E2CE0995-1F16-271C-933B-85ADFBFFAB3E}"/>
          </ac:spMkLst>
        </pc:spChg>
        <pc:spChg chg="add del">
          <ac:chgData name="Gaur, Trisha Tukesh" userId="S::txg230006@utdallas.edu::b945bc18-f2b8-4f21-9d0c-c50874f5c08b" providerId="AD" clId="Web-{7D37C214-6B0A-4ACD-95DF-E3D9BEF66666}" dt="2024-12-04T23:52:30.975" v="39"/>
          <ac:spMkLst>
            <pc:docMk/>
            <pc:sldMk cId="1799587111" sldId="271"/>
            <ac:spMk id="9" creationId="{92B0CFF1-78D7-4A83-A95E-71F9E3831622}"/>
          </ac:spMkLst>
        </pc:spChg>
        <pc:spChg chg="add del">
          <ac:chgData name="Gaur, Trisha Tukesh" userId="S::txg230006@utdallas.edu::b945bc18-f2b8-4f21-9d0c-c50874f5c08b" providerId="AD" clId="Web-{7D37C214-6B0A-4ACD-95DF-E3D9BEF66666}" dt="2024-12-04T23:52:30.975" v="39"/>
          <ac:spMkLst>
            <pc:docMk/>
            <pc:sldMk cId="1799587111" sldId="271"/>
            <ac:spMk id="11" creationId="{EC84EE41-863A-4DE9-9A51-4F014D681F70}"/>
          </ac:spMkLst>
        </pc:spChg>
        <pc:picChg chg="del">
          <ac:chgData name="Gaur, Trisha Tukesh" userId="S::txg230006@utdallas.edu::b945bc18-f2b8-4f21-9d0c-c50874f5c08b" providerId="AD" clId="Web-{7D37C214-6B0A-4ACD-95DF-E3D9BEF66666}" dt="2024-12-04T23:50:51.831" v="8"/>
          <ac:picMkLst>
            <pc:docMk/>
            <pc:sldMk cId="1799587111" sldId="271"/>
            <ac:picMk id="5" creationId="{368F0080-DCE0-CCC1-F167-259B36B1C913}"/>
          </ac:picMkLst>
        </pc:picChg>
        <pc:cxnChg chg="add del">
          <ac:chgData name="Gaur, Trisha Tukesh" userId="S::txg230006@utdallas.edu::b945bc18-f2b8-4f21-9d0c-c50874f5c08b" providerId="AD" clId="Web-{7D37C214-6B0A-4ACD-95DF-E3D9BEF66666}" dt="2024-12-04T23:52:30.975" v="39"/>
          <ac:cxnSpMkLst>
            <pc:docMk/>
            <pc:sldMk cId="1799587111" sldId="271"/>
            <ac:cxnSpMk id="13" creationId="{23135360-3A7F-436F-B1EA-3628A78B57BD}"/>
          </ac:cxnSpMkLst>
        </pc:cxnChg>
        <pc:cxnChg chg="add del">
          <ac:chgData name="Gaur, Trisha Tukesh" userId="S::txg230006@utdallas.edu::b945bc18-f2b8-4f21-9d0c-c50874f5c08b" providerId="AD" clId="Web-{7D37C214-6B0A-4ACD-95DF-E3D9BEF66666}" dt="2024-12-04T23:52:30.975" v="39"/>
          <ac:cxnSpMkLst>
            <pc:docMk/>
            <pc:sldMk cId="1799587111" sldId="271"/>
            <ac:cxnSpMk id="15" creationId="{08990BBA-8A0B-4EF5-A122-0815DEC19410}"/>
          </ac:cxnSpMkLst>
        </pc:cxnChg>
        <pc:cxnChg chg="add del">
          <ac:chgData name="Gaur, Trisha Tukesh" userId="S::txg230006@utdallas.edu::b945bc18-f2b8-4f21-9d0c-c50874f5c08b" providerId="AD" clId="Web-{7D37C214-6B0A-4ACD-95DF-E3D9BEF66666}" dt="2024-12-04T23:52:30.975" v="39"/>
          <ac:cxnSpMkLst>
            <pc:docMk/>
            <pc:sldMk cId="1799587111" sldId="271"/>
            <ac:cxnSpMk id="17" creationId="{38045D80-B59B-4760-8DF9-AECD53044DA6}"/>
          </ac:cxnSpMkLst>
        </pc:cxnChg>
      </pc:sldChg>
    </pc:docChg>
  </pc:docChgLst>
  <pc:docChgLst>
    <pc:chgData name="Shirva, Akshitha Mohan" userId="S::axs220462@utdallas.edu::e8ad9939-7eb0-4d21-a201-37e45ed7e23a" providerId="AD" clId="Web-{436FD476-ACD1-290B-0CB7-76FBF932907F}"/>
    <pc:docChg chg="sldOrd">
      <pc:chgData name="Shirva, Akshitha Mohan" userId="S::axs220462@utdallas.edu::e8ad9939-7eb0-4d21-a201-37e45ed7e23a" providerId="AD" clId="Web-{436FD476-ACD1-290B-0CB7-76FBF932907F}" dt="2024-12-04T13:49:50.951" v="0"/>
      <pc:docMkLst>
        <pc:docMk/>
      </pc:docMkLst>
      <pc:sldChg chg="ord">
        <pc:chgData name="Shirva, Akshitha Mohan" userId="S::axs220462@utdallas.edu::e8ad9939-7eb0-4d21-a201-37e45ed7e23a" providerId="AD" clId="Web-{436FD476-ACD1-290B-0CB7-76FBF932907F}" dt="2024-12-04T13:49:50.951" v="0"/>
        <pc:sldMkLst>
          <pc:docMk/>
          <pc:sldMk cId="179820663" sldId="259"/>
        </pc:sldMkLst>
      </pc:sldChg>
    </pc:docChg>
  </pc:docChgLst>
  <pc:docChgLst>
    <pc:chgData name="Shirva, Akshitha Mohan" userId="S::axs220462@utdallas.edu::e8ad9939-7eb0-4d21-a201-37e45ed7e23a" providerId="AD" clId="Web-{84037EB2-529E-8C33-1208-CDB5277C1487}"/>
    <pc:docChg chg="addSld modSld sldOrd">
      <pc:chgData name="Shirva, Akshitha Mohan" userId="S::axs220462@utdallas.edu::e8ad9939-7eb0-4d21-a201-37e45ed7e23a" providerId="AD" clId="Web-{84037EB2-529E-8C33-1208-CDB5277C1487}" dt="2024-12-03T20:43:08.185" v="84" actId="1076"/>
      <pc:docMkLst>
        <pc:docMk/>
      </pc:docMkLst>
      <pc:sldChg chg="delSp modSp ord">
        <pc:chgData name="Shirva, Akshitha Mohan" userId="S::axs220462@utdallas.edu::e8ad9939-7eb0-4d21-a201-37e45ed7e23a" providerId="AD" clId="Web-{84037EB2-529E-8C33-1208-CDB5277C1487}" dt="2024-12-03T20:38:05.081" v="31" actId="1076"/>
        <pc:sldMkLst>
          <pc:docMk/>
          <pc:sldMk cId="2065236661" sldId="262"/>
        </pc:sldMkLst>
        <pc:spChg chg="mod">
          <ac:chgData name="Shirva, Akshitha Mohan" userId="S::axs220462@utdallas.edu::e8ad9939-7eb0-4d21-a201-37e45ed7e23a" providerId="AD" clId="Web-{84037EB2-529E-8C33-1208-CDB5277C1487}" dt="2024-12-03T20:37:23.579" v="29" actId="20577"/>
          <ac:spMkLst>
            <pc:docMk/>
            <pc:sldMk cId="2065236661" sldId="262"/>
            <ac:spMk id="9" creationId="{7711F477-C22B-3A50-A715-F3982CC2D694}"/>
          </ac:spMkLst>
        </pc:spChg>
        <pc:picChg chg="mod modCrop">
          <ac:chgData name="Shirva, Akshitha Mohan" userId="S::axs220462@utdallas.edu::e8ad9939-7eb0-4d21-a201-37e45ed7e23a" providerId="AD" clId="Web-{84037EB2-529E-8C33-1208-CDB5277C1487}" dt="2024-12-03T20:38:05.081" v="31" actId="1076"/>
          <ac:picMkLst>
            <pc:docMk/>
            <pc:sldMk cId="2065236661" sldId="262"/>
            <ac:picMk id="5" creationId="{CE71392E-6405-7DAB-E3FD-BE5383125177}"/>
          </ac:picMkLst>
        </pc:picChg>
        <pc:picChg chg="del mod">
          <ac:chgData name="Shirva, Akshitha Mohan" userId="S::axs220462@utdallas.edu::e8ad9939-7eb0-4d21-a201-37e45ed7e23a" providerId="AD" clId="Web-{84037EB2-529E-8C33-1208-CDB5277C1487}" dt="2024-12-03T20:38:01.252" v="30"/>
          <ac:picMkLst>
            <pc:docMk/>
            <pc:sldMk cId="2065236661" sldId="262"/>
            <ac:picMk id="7" creationId="{04871F60-32CF-8322-6514-8F98A53DCF41}"/>
          </ac:picMkLst>
        </pc:picChg>
      </pc:sldChg>
      <pc:sldChg chg="addSp delSp modSp add replId">
        <pc:chgData name="Shirva, Akshitha Mohan" userId="S::axs220462@utdallas.edu::e8ad9939-7eb0-4d21-a201-37e45ed7e23a" providerId="AD" clId="Web-{84037EB2-529E-8C33-1208-CDB5277C1487}" dt="2024-12-03T20:43:08.185" v="84" actId="1076"/>
        <pc:sldMkLst>
          <pc:docMk/>
          <pc:sldMk cId="496112426" sldId="263"/>
        </pc:sldMkLst>
        <pc:spChg chg="add del mod">
          <ac:chgData name="Shirva, Akshitha Mohan" userId="S::axs220462@utdallas.edu::e8ad9939-7eb0-4d21-a201-37e45ed7e23a" providerId="AD" clId="Web-{84037EB2-529E-8C33-1208-CDB5277C1487}" dt="2024-12-03T20:38:15.847" v="34"/>
          <ac:spMkLst>
            <pc:docMk/>
            <pc:sldMk cId="496112426" sldId="263"/>
            <ac:spMk id="4" creationId="{8087DC52-CCFF-60ED-270E-501047AFA071}"/>
          </ac:spMkLst>
        </pc:spChg>
        <pc:spChg chg="add mod">
          <ac:chgData name="Shirva, Akshitha Mohan" userId="S::axs220462@utdallas.edu::e8ad9939-7eb0-4d21-a201-37e45ed7e23a" providerId="AD" clId="Web-{84037EB2-529E-8C33-1208-CDB5277C1487}" dt="2024-12-03T20:43:08.185" v="84" actId="1076"/>
          <ac:spMkLst>
            <pc:docMk/>
            <pc:sldMk cId="496112426" sldId="263"/>
            <ac:spMk id="7" creationId="{B884F5A5-BCD4-3753-B728-292484B1D0E0}"/>
          </ac:spMkLst>
        </pc:spChg>
        <pc:spChg chg="del mod">
          <ac:chgData name="Shirva, Akshitha Mohan" userId="S::axs220462@utdallas.edu::e8ad9939-7eb0-4d21-a201-37e45ed7e23a" providerId="AD" clId="Web-{84037EB2-529E-8C33-1208-CDB5277C1487}" dt="2024-12-03T20:38:25.066" v="40"/>
          <ac:spMkLst>
            <pc:docMk/>
            <pc:sldMk cId="496112426" sldId="263"/>
            <ac:spMk id="9" creationId="{7711F477-C22B-3A50-A715-F3982CC2D694}"/>
          </ac:spMkLst>
        </pc:spChg>
        <pc:picChg chg="del">
          <ac:chgData name="Shirva, Akshitha Mohan" userId="S::axs220462@utdallas.edu::e8ad9939-7eb0-4d21-a201-37e45ed7e23a" providerId="AD" clId="Web-{84037EB2-529E-8C33-1208-CDB5277C1487}" dt="2024-12-03T20:38:13.159" v="33"/>
          <ac:picMkLst>
            <pc:docMk/>
            <pc:sldMk cId="496112426" sldId="263"/>
            <ac:picMk id="5" creationId="{CE71392E-6405-7DAB-E3FD-BE5383125177}"/>
          </ac:picMkLst>
        </pc:picChg>
        <pc:picChg chg="add mod ord">
          <ac:chgData name="Shirva, Akshitha Mohan" userId="S::axs220462@utdallas.edu::e8ad9939-7eb0-4d21-a201-37e45ed7e23a" providerId="AD" clId="Web-{84037EB2-529E-8C33-1208-CDB5277C1487}" dt="2024-12-03T20:38:59.676" v="48" actId="1076"/>
          <ac:picMkLst>
            <pc:docMk/>
            <pc:sldMk cId="496112426" sldId="263"/>
            <ac:picMk id="6" creationId="{A6CD5C4C-6AFE-7336-5C96-5D6A7B5C82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090BC-F042-4E94-B661-5377B7F804B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2FC368-EEF5-43B1-B8DB-E71FA4EB0BF5}">
      <dgm:prSet/>
      <dgm:spPr/>
      <dgm:t>
        <a:bodyPr/>
        <a:lstStyle/>
        <a:p>
          <a:r>
            <a:rPr lang="en-US"/>
            <a:t>Identify commercial truck drivers in California who possess the highest risk factors to apply focused safety measures.</a:t>
          </a:r>
        </a:p>
      </dgm:t>
    </dgm:pt>
    <dgm:pt modelId="{698A68A3-12EC-42ED-8CC6-7EB21B940ED7}" type="parTrans" cxnId="{228200BA-CB13-4499-8DB8-CAF77ED8881E}">
      <dgm:prSet/>
      <dgm:spPr/>
      <dgm:t>
        <a:bodyPr/>
        <a:lstStyle/>
        <a:p>
          <a:endParaRPr lang="en-US"/>
        </a:p>
      </dgm:t>
    </dgm:pt>
    <dgm:pt modelId="{BBC70F5A-BEEB-479E-AEE6-E2EB01BD7E7F}" type="sibTrans" cxnId="{228200BA-CB13-4499-8DB8-CAF77ED8881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E5E1A00-DB1C-4293-9EF8-1EE6DF814FCD}">
      <dgm:prSet/>
      <dgm:spPr/>
      <dgm:t>
        <a:bodyPr/>
        <a:lstStyle/>
        <a:p>
          <a:r>
            <a:rPr lang="en-US"/>
            <a:t>Analyze vehicle-specific event and location data to uncover trends and opportunities for enhancing truck safety.</a:t>
          </a:r>
        </a:p>
      </dgm:t>
    </dgm:pt>
    <dgm:pt modelId="{9599F2EF-32CC-472B-AEFD-60139550F4EE}" type="parTrans" cxnId="{47271E59-DFD2-4C28-8A88-708A639EA294}">
      <dgm:prSet/>
      <dgm:spPr/>
      <dgm:t>
        <a:bodyPr/>
        <a:lstStyle/>
        <a:p>
          <a:endParaRPr lang="en-US"/>
        </a:p>
      </dgm:t>
    </dgm:pt>
    <dgm:pt modelId="{4F692069-B060-4432-BE3E-38B2FCC3D2FA}" type="sibTrans" cxnId="{47271E59-DFD2-4C28-8A88-708A639EA29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19BA032-9F40-45C6-8060-41F4A160F905}">
      <dgm:prSet/>
      <dgm:spPr/>
      <dgm:t>
        <a:bodyPr/>
        <a:lstStyle/>
        <a:p>
          <a:r>
            <a:rPr lang="en-US"/>
            <a:t>Assess truck models by average risk factor to identify potentially hazardous vehicles and recommend safety improvements.</a:t>
          </a:r>
        </a:p>
      </dgm:t>
    </dgm:pt>
    <dgm:pt modelId="{2A58BBB4-60C9-401A-9F92-753AFAC2AE99}" type="parTrans" cxnId="{8E789BA7-040C-4D23-BCEA-7DFA9E9CEBFA}">
      <dgm:prSet/>
      <dgm:spPr/>
      <dgm:t>
        <a:bodyPr/>
        <a:lstStyle/>
        <a:p>
          <a:endParaRPr lang="en-US"/>
        </a:p>
      </dgm:t>
    </dgm:pt>
    <dgm:pt modelId="{A67CF724-5B5B-44B4-9DE0-F8B87BAC96AC}" type="sibTrans" cxnId="{8E789BA7-040C-4D23-BCEA-7DFA9E9CEBF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DF34E7-2893-431D-A5F3-21186C1FAC0A}">
      <dgm:prSet/>
      <dgm:spPr/>
      <dgm:t>
        <a:bodyPr/>
        <a:lstStyle/>
        <a:p>
          <a:r>
            <a:rPr lang="en-US"/>
            <a:t>Use geospatial analysis to determine high-priority cities and areas within California for targeted interventions.</a:t>
          </a:r>
        </a:p>
      </dgm:t>
    </dgm:pt>
    <dgm:pt modelId="{5D2FD15A-F27B-4471-87C3-148E2F99E373}" type="parTrans" cxnId="{DFEFA95B-C08B-4BBF-BD21-DE6DF0E48A28}">
      <dgm:prSet/>
      <dgm:spPr/>
      <dgm:t>
        <a:bodyPr/>
        <a:lstStyle/>
        <a:p>
          <a:endParaRPr lang="en-US"/>
        </a:p>
      </dgm:t>
    </dgm:pt>
    <dgm:pt modelId="{1CF15C85-566C-4E6D-84FB-73620C32B105}" type="sibTrans" cxnId="{DFEFA95B-C08B-4BBF-BD21-DE6DF0E48A2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38446C6-9166-4BCD-9379-4A7CB0B1B269}">
      <dgm:prSet/>
      <dgm:spPr/>
      <dgm:t>
        <a:bodyPr/>
        <a:lstStyle/>
        <a:p>
          <a:r>
            <a:rPr lang="en-US"/>
            <a:t>Create informative visualizations in Tableau to drive decision-making and further improve safety strategies.</a:t>
          </a:r>
        </a:p>
      </dgm:t>
    </dgm:pt>
    <dgm:pt modelId="{F9C7BE31-A3F8-4568-B036-3A8D8ACF6634}" type="parTrans" cxnId="{3F2B6F52-C379-4953-8F91-6B402D16C505}">
      <dgm:prSet/>
      <dgm:spPr/>
      <dgm:t>
        <a:bodyPr/>
        <a:lstStyle/>
        <a:p>
          <a:endParaRPr lang="en-US"/>
        </a:p>
      </dgm:t>
    </dgm:pt>
    <dgm:pt modelId="{2E0ECD07-364D-47E7-8379-EAB2438372E4}" type="sibTrans" cxnId="{3F2B6F52-C379-4953-8F91-6B402D16C50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B2BDB2C-AC22-4358-AD0E-534078193CDF}" type="pres">
      <dgm:prSet presAssocID="{0C2090BC-F042-4E94-B661-5377B7F804B6}" presName="Name0" presStyleCnt="0">
        <dgm:presLayoutVars>
          <dgm:animLvl val="lvl"/>
          <dgm:resizeHandles val="exact"/>
        </dgm:presLayoutVars>
      </dgm:prSet>
      <dgm:spPr/>
    </dgm:pt>
    <dgm:pt modelId="{3A297C74-8ED1-4A32-AA97-25A39DF4058E}" type="pres">
      <dgm:prSet presAssocID="{7F2FC368-EEF5-43B1-B8DB-E71FA4EB0BF5}" presName="compositeNode" presStyleCnt="0">
        <dgm:presLayoutVars>
          <dgm:bulletEnabled val="1"/>
        </dgm:presLayoutVars>
      </dgm:prSet>
      <dgm:spPr/>
    </dgm:pt>
    <dgm:pt modelId="{907E3926-8544-4275-A518-0C87F8B2748E}" type="pres">
      <dgm:prSet presAssocID="{7F2FC368-EEF5-43B1-B8DB-E71FA4EB0BF5}" presName="bgRect" presStyleLbl="bgAccFollowNode1" presStyleIdx="0" presStyleCnt="5"/>
      <dgm:spPr/>
    </dgm:pt>
    <dgm:pt modelId="{784FBEDD-F53A-4F9B-BB60-1A0DCFAABBB8}" type="pres">
      <dgm:prSet presAssocID="{BBC70F5A-BEEB-479E-AEE6-E2EB01BD7E7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3E2432A4-F1ED-4639-B375-2A24B6350D05}" type="pres">
      <dgm:prSet presAssocID="{7F2FC368-EEF5-43B1-B8DB-E71FA4EB0BF5}" presName="bottomLine" presStyleLbl="alignNode1" presStyleIdx="1" presStyleCnt="10">
        <dgm:presLayoutVars/>
      </dgm:prSet>
      <dgm:spPr/>
    </dgm:pt>
    <dgm:pt modelId="{8D7AE984-90DC-4AC3-AC78-55BB4278B2B4}" type="pres">
      <dgm:prSet presAssocID="{7F2FC368-EEF5-43B1-B8DB-E71FA4EB0BF5}" presName="nodeText" presStyleLbl="bgAccFollowNode1" presStyleIdx="0" presStyleCnt="5">
        <dgm:presLayoutVars>
          <dgm:bulletEnabled val="1"/>
        </dgm:presLayoutVars>
      </dgm:prSet>
      <dgm:spPr/>
    </dgm:pt>
    <dgm:pt modelId="{448230B4-F6D8-4A12-96F9-294D9DE4C69F}" type="pres">
      <dgm:prSet presAssocID="{BBC70F5A-BEEB-479E-AEE6-E2EB01BD7E7F}" presName="sibTrans" presStyleCnt="0"/>
      <dgm:spPr/>
    </dgm:pt>
    <dgm:pt modelId="{17A83588-F161-49C0-9AA0-1537D7FA5AAF}" type="pres">
      <dgm:prSet presAssocID="{EE5E1A00-DB1C-4293-9EF8-1EE6DF814FCD}" presName="compositeNode" presStyleCnt="0">
        <dgm:presLayoutVars>
          <dgm:bulletEnabled val="1"/>
        </dgm:presLayoutVars>
      </dgm:prSet>
      <dgm:spPr/>
    </dgm:pt>
    <dgm:pt modelId="{595569B7-FFDD-4A98-A27A-CCCFB6C47403}" type="pres">
      <dgm:prSet presAssocID="{EE5E1A00-DB1C-4293-9EF8-1EE6DF814FCD}" presName="bgRect" presStyleLbl="bgAccFollowNode1" presStyleIdx="1" presStyleCnt="5"/>
      <dgm:spPr/>
    </dgm:pt>
    <dgm:pt modelId="{B11A4450-1922-443A-BCE9-F877117FEBFC}" type="pres">
      <dgm:prSet presAssocID="{4F692069-B060-4432-BE3E-38B2FCC3D2F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348E6F9-49B2-4FC8-9BCC-025E9FD21229}" type="pres">
      <dgm:prSet presAssocID="{EE5E1A00-DB1C-4293-9EF8-1EE6DF814FCD}" presName="bottomLine" presStyleLbl="alignNode1" presStyleIdx="3" presStyleCnt="10">
        <dgm:presLayoutVars/>
      </dgm:prSet>
      <dgm:spPr/>
    </dgm:pt>
    <dgm:pt modelId="{2C6DCA8A-DD62-4015-94B1-0B90419AB5A0}" type="pres">
      <dgm:prSet presAssocID="{EE5E1A00-DB1C-4293-9EF8-1EE6DF814FCD}" presName="nodeText" presStyleLbl="bgAccFollowNode1" presStyleIdx="1" presStyleCnt="5">
        <dgm:presLayoutVars>
          <dgm:bulletEnabled val="1"/>
        </dgm:presLayoutVars>
      </dgm:prSet>
      <dgm:spPr/>
    </dgm:pt>
    <dgm:pt modelId="{4A795923-731B-417D-B7B5-17CA04735CFE}" type="pres">
      <dgm:prSet presAssocID="{4F692069-B060-4432-BE3E-38B2FCC3D2FA}" presName="sibTrans" presStyleCnt="0"/>
      <dgm:spPr/>
    </dgm:pt>
    <dgm:pt modelId="{E99ACB62-210E-4E44-B103-4E122A122D77}" type="pres">
      <dgm:prSet presAssocID="{519BA032-9F40-45C6-8060-41F4A160F905}" presName="compositeNode" presStyleCnt="0">
        <dgm:presLayoutVars>
          <dgm:bulletEnabled val="1"/>
        </dgm:presLayoutVars>
      </dgm:prSet>
      <dgm:spPr/>
    </dgm:pt>
    <dgm:pt modelId="{E792227D-E4C1-44B8-858D-E786D4E39A38}" type="pres">
      <dgm:prSet presAssocID="{519BA032-9F40-45C6-8060-41F4A160F905}" presName="bgRect" presStyleLbl="bgAccFollowNode1" presStyleIdx="2" presStyleCnt="5"/>
      <dgm:spPr/>
    </dgm:pt>
    <dgm:pt modelId="{242D5D56-FAFA-4451-8385-9570D879BA1B}" type="pres">
      <dgm:prSet presAssocID="{A67CF724-5B5B-44B4-9DE0-F8B87BAC96A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F25469C-7167-47CD-8479-E298EBF74D61}" type="pres">
      <dgm:prSet presAssocID="{519BA032-9F40-45C6-8060-41F4A160F905}" presName="bottomLine" presStyleLbl="alignNode1" presStyleIdx="5" presStyleCnt="10">
        <dgm:presLayoutVars/>
      </dgm:prSet>
      <dgm:spPr/>
    </dgm:pt>
    <dgm:pt modelId="{22335E5D-7E10-4830-9CBD-E6F89DAA1C8D}" type="pres">
      <dgm:prSet presAssocID="{519BA032-9F40-45C6-8060-41F4A160F905}" presName="nodeText" presStyleLbl="bgAccFollowNode1" presStyleIdx="2" presStyleCnt="5">
        <dgm:presLayoutVars>
          <dgm:bulletEnabled val="1"/>
        </dgm:presLayoutVars>
      </dgm:prSet>
      <dgm:spPr/>
    </dgm:pt>
    <dgm:pt modelId="{55EC0188-FA04-4E9E-BB31-32653027EB58}" type="pres">
      <dgm:prSet presAssocID="{A67CF724-5B5B-44B4-9DE0-F8B87BAC96AC}" presName="sibTrans" presStyleCnt="0"/>
      <dgm:spPr/>
    </dgm:pt>
    <dgm:pt modelId="{9B70E31D-C532-4D68-BB9E-5996DC5FD620}" type="pres">
      <dgm:prSet presAssocID="{0CDF34E7-2893-431D-A5F3-21186C1FAC0A}" presName="compositeNode" presStyleCnt="0">
        <dgm:presLayoutVars>
          <dgm:bulletEnabled val="1"/>
        </dgm:presLayoutVars>
      </dgm:prSet>
      <dgm:spPr/>
    </dgm:pt>
    <dgm:pt modelId="{E895DBD6-D3BB-41CE-AF79-4A54BE9715F0}" type="pres">
      <dgm:prSet presAssocID="{0CDF34E7-2893-431D-A5F3-21186C1FAC0A}" presName="bgRect" presStyleLbl="bgAccFollowNode1" presStyleIdx="3" presStyleCnt="5"/>
      <dgm:spPr/>
    </dgm:pt>
    <dgm:pt modelId="{8D992BC8-F575-4C3F-8310-A63F51401B5C}" type="pres">
      <dgm:prSet presAssocID="{1CF15C85-566C-4E6D-84FB-73620C32B10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009AD57-CC6A-44CD-B9AA-99D1C80B4542}" type="pres">
      <dgm:prSet presAssocID="{0CDF34E7-2893-431D-A5F3-21186C1FAC0A}" presName="bottomLine" presStyleLbl="alignNode1" presStyleIdx="7" presStyleCnt="10">
        <dgm:presLayoutVars/>
      </dgm:prSet>
      <dgm:spPr/>
    </dgm:pt>
    <dgm:pt modelId="{7A4CFEA2-FC66-480A-81C6-2A14B7E63FD4}" type="pres">
      <dgm:prSet presAssocID="{0CDF34E7-2893-431D-A5F3-21186C1FAC0A}" presName="nodeText" presStyleLbl="bgAccFollowNode1" presStyleIdx="3" presStyleCnt="5">
        <dgm:presLayoutVars>
          <dgm:bulletEnabled val="1"/>
        </dgm:presLayoutVars>
      </dgm:prSet>
      <dgm:spPr/>
    </dgm:pt>
    <dgm:pt modelId="{9CE64BF1-8166-4145-8B9A-4C1179F12082}" type="pres">
      <dgm:prSet presAssocID="{1CF15C85-566C-4E6D-84FB-73620C32B105}" presName="sibTrans" presStyleCnt="0"/>
      <dgm:spPr/>
    </dgm:pt>
    <dgm:pt modelId="{029ADC58-E337-4019-84BE-C588871BFB81}" type="pres">
      <dgm:prSet presAssocID="{C38446C6-9166-4BCD-9379-4A7CB0B1B269}" presName="compositeNode" presStyleCnt="0">
        <dgm:presLayoutVars>
          <dgm:bulletEnabled val="1"/>
        </dgm:presLayoutVars>
      </dgm:prSet>
      <dgm:spPr/>
    </dgm:pt>
    <dgm:pt modelId="{E8BCCFC9-F8DE-44E5-A728-64D7FAD85CBC}" type="pres">
      <dgm:prSet presAssocID="{C38446C6-9166-4BCD-9379-4A7CB0B1B269}" presName="bgRect" presStyleLbl="bgAccFollowNode1" presStyleIdx="4" presStyleCnt="5"/>
      <dgm:spPr/>
    </dgm:pt>
    <dgm:pt modelId="{05EBFD0E-108F-4DB3-9E77-1F30A6E011F1}" type="pres">
      <dgm:prSet presAssocID="{2E0ECD07-364D-47E7-8379-EAB2438372E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B788E61-DA84-4DEE-9F17-C6CC1715B3A7}" type="pres">
      <dgm:prSet presAssocID="{C38446C6-9166-4BCD-9379-4A7CB0B1B269}" presName="bottomLine" presStyleLbl="alignNode1" presStyleIdx="9" presStyleCnt="10">
        <dgm:presLayoutVars/>
      </dgm:prSet>
      <dgm:spPr/>
    </dgm:pt>
    <dgm:pt modelId="{918839A7-593F-4B93-ACAB-05DAC40EF097}" type="pres">
      <dgm:prSet presAssocID="{C38446C6-9166-4BCD-9379-4A7CB0B1B26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E27180C-5CC1-44DD-AB9D-E877ED6B122E}" type="presOf" srcId="{A67CF724-5B5B-44B4-9DE0-F8B87BAC96AC}" destId="{242D5D56-FAFA-4451-8385-9570D879BA1B}" srcOrd="0" destOrd="0" presId="urn:microsoft.com/office/officeart/2016/7/layout/BasicLinearProcessNumbered"/>
    <dgm:cxn modelId="{092C8110-3E15-4699-89FC-2E6A17419A18}" type="presOf" srcId="{1CF15C85-566C-4E6D-84FB-73620C32B105}" destId="{8D992BC8-F575-4C3F-8310-A63F51401B5C}" srcOrd="0" destOrd="0" presId="urn:microsoft.com/office/officeart/2016/7/layout/BasicLinearProcessNumbered"/>
    <dgm:cxn modelId="{518EF211-0E9C-484D-B7A6-52B0A01175A7}" type="presOf" srcId="{0CDF34E7-2893-431D-A5F3-21186C1FAC0A}" destId="{7A4CFEA2-FC66-480A-81C6-2A14B7E63FD4}" srcOrd="1" destOrd="0" presId="urn:microsoft.com/office/officeart/2016/7/layout/BasicLinearProcessNumbered"/>
    <dgm:cxn modelId="{3752D719-2EFA-4107-BA99-7A970CB77447}" type="presOf" srcId="{7F2FC368-EEF5-43B1-B8DB-E71FA4EB0BF5}" destId="{8D7AE984-90DC-4AC3-AC78-55BB4278B2B4}" srcOrd="1" destOrd="0" presId="urn:microsoft.com/office/officeart/2016/7/layout/BasicLinearProcessNumbered"/>
    <dgm:cxn modelId="{7527F919-84A6-4A68-855C-8B96C623DB64}" type="presOf" srcId="{0C2090BC-F042-4E94-B661-5377B7F804B6}" destId="{EB2BDB2C-AC22-4358-AD0E-534078193CDF}" srcOrd="0" destOrd="0" presId="urn:microsoft.com/office/officeart/2016/7/layout/BasicLinearProcessNumbered"/>
    <dgm:cxn modelId="{221BC820-6434-41BB-8EDE-95F89EA3E084}" type="presOf" srcId="{EE5E1A00-DB1C-4293-9EF8-1EE6DF814FCD}" destId="{2C6DCA8A-DD62-4015-94B1-0B90419AB5A0}" srcOrd="1" destOrd="0" presId="urn:microsoft.com/office/officeart/2016/7/layout/BasicLinearProcessNumbered"/>
    <dgm:cxn modelId="{7E07F951-7E2E-408F-BB8D-03F834B0F09E}" type="presOf" srcId="{0CDF34E7-2893-431D-A5F3-21186C1FAC0A}" destId="{E895DBD6-D3BB-41CE-AF79-4A54BE9715F0}" srcOrd="0" destOrd="0" presId="urn:microsoft.com/office/officeart/2016/7/layout/BasicLinearProcessNumbered"/>
    <dgm:cxn modelId="{3F2B6F52-C379-4953-8F91-6B402D16C505}" srcId="{0C2090BC-F042-4E94-B661-5377B7F804B6}" destId="{C38446C6-9166-4BCD-9379-4A7CB0B1B269}" srcOrd="4" destOrd="0" parTransId="{F9C7BE31-A3F8-4568-B036-3A8D8ACF6634}" sibTransId="{2E0ECD07-364D-47E7-8379-EAB2438372E4}"/>
    <dgm:cxn modelId="{47271E59-DFD2-4C28-8A88-708A639EA294}" srcId="{0C2090BC-F042-4E94-B661-5377B7F804B6}" destId="{EE5E1A00-DB1C-4293-9EF8-1EE6DF814FCD}" srcOrd="1" destOrd="0" parTransId="{9599F2EF-32CC-472B-AEFD-60139550F4EE}" sibTransId="{4F692069-B060-4432-BE3E-38B2FCC3D2FA}"/>
    <dgm:cxn modelId="{DFEFA95B-C08B-4BBF-BD21-DE6DF0E48A28}" srcId="{0C2090BC-F042-4E94-B661-5377B7F804B6}" destId="{0CDF34E7-2893-431D-A5F3-21186C1FAC0A}" srcOrd="3" destOrd="0" parTransId="{5D2FD15A-F27B-4471-87C3-148E2F99E373}" sibTransId="{1CF15C85-566C-4E6D-84FB-73620C32B105}"/>
    <dgm:cxn modelId="{08B16064-A5DD-44EA-A0E9-D8B83F1E0896}" type="presOf" srcId="{C38446C6-9166-4BCD-9379-4A7CB0B1B269}" destId="{E8BCCFC9-F8DE-44E5-A728-64D7FAD85CBC}" srcOrd="0" destOrd="0" presId="urn:microsoft.com/office/officeart/2016/7/layout/BasicLinearProcessNumbered"/>
    <dgm:cxn modelId="{80438374-899B-48B2-A922-BDF0529D7970}" type="presOf" srcId="{519BA032-9F40-45C6-8060-41F4A160F905}" destId="{22335E5D-7E10-4830-9CBD-E6F89DAA1C8D}" srcOrd="1" destOrd="0" presId="urn:microsoft.com/office/officeart/2016/7/layout/BasicLinearProcessNumbered"/>
    <dgm:cxn modelId="{4C65EB7A-81FC-4532-84BC-FC84E94D9288}" type="presOf" srcId="{C38446C6-9166-4BCD-9379-4A7CB0B1B269}" destId="{918839A7-593F-4B93-ACAB-05DAC40EF097}" srcOrd="1" destOrd="0" presId="urn:microsoft.com/office/officeart/2016/7/layout/BasicLinearProcessNumbered"/>
    <dgm:cxn modelId="{1E47117F-0276-4EFE-9F5B-04B7C01C78BA}" type="presOf" srcId="{4F692069-B060-4432-BE3E-38B2FCC3D2FA}" destId="{B11A4450-1922-443A-BCE9-F877117FEBFC}" srcOrd="0" destOrd="0" presId="urn:microsoft.com/office/officeart/2016/7/layout/BasicLinearProcessNumbered"/>
    <dgm:cxn modelId="{75945C8D-BE38-4DE8-9502-A7C9EF7A4B08}" type="presOf" srcId="{BBC70F5A-BEEB-479E-AEE6-E2EB01BD7E7F}" destId="{784FBEDD-F53A-4F9B-BB60-1A0DCFAABBB8}" srcOrd="0" destOrd="0" presId="urn:microsoft.com/office/officeart/2016/7/layout/BasicLinearProcessNumbered"/>
    <dgm:cxn modelId="{43E657A5-7E83-4AC0-AE99-C11C775CA192}" type="presOf" srcId="{EE5E1A00-DB1C-4293-9EF8-1EE6DF814FCD}" destId="{595569B7-FFDD-4A98-A27A-CCCFB6C47403}" srcOrd="0" destOrd="0" presId="urn:microsoft.com/office/officeart/2016/7/layout/BasicLinearProcessNumbered"/>
    <dgm:cxn modelId="{8E789BA7-040C-4D23-BCEA-7DFA9E9CEBFA}" srcId="{0C2090BC-F042-4E94-B661-5377B7F804B6}" destId="{519BA032-9F40-45C6-8060-41F4A160F905}" srcOrd="2" destOrd="0" parTransId="{2A58BBB4-60C9-401A-9F92-753AFAC2AE99}" sibTransId="{A67CF724-5B5B-44B4-9DE0-F8B87BAC96AC}"/>
    <dgm:cxn modelId="{7EAF3BB9-7D4F-4F9C-AD0D-F4CB82E20E92}" type="presOf" srcId="{2E0ECD07-364D-47E7-8379-EAB2438372E4}" destId="{05EBFD0E-108F-4DB3-9E77-1F30A6E011F1}" srcOrd="0" destOrd="0" presId="urn:microsoft.com/office/officeart/2016/7/layout/BasicLinearProcessNumbered"/>
    <dgm:cxn modelId="{228200BA-CB13-4499-8DB8-CAF77ED8881E}" srcId="{0C2090BC-F042-4E94-B661-5377B7F804B6}" destId="{7F2FC368-EEF5-43B1-B8DB-E71FA4EB0BF5}" srcOrd="0" destOrd="0" parTransId="{698A68A3-12EC-42ED-8CC6-7EB21B940ED7}" sibTransId="{BBC70F5A-BEEB-479E-AEE6-E2EB01BD7E7F}"/>
    <dgm:cxn modelId="{6D7E67BE-5D7A-4C42-97D5-45B525D92A7B}" type="presOf" srcId="{7F2FC368-EEF5-43B1-B8DB-E71FA4EB0BF5}" destId="{907E3926-8544-4275-A518-0C87F8B2748E}" srcOrd="0" destOrd="0" presId="urn:microsoft.com/office/officeart/2016/7/layout/BasicLinearProcessNumbered"/>
    <dgm:cxn modelId="{575101CF-538D-40EA-931F-8EA5EEBA5402}" type="presOf" srcId="{519BA032-9F40-45C6-8060-41F4A160F905}" destId="{E792227D-E4C1-44B8-858D-E786D4E39A38}" srcOrd="0" destOrd="0" presId="urn:microsoft.com/office/officeart/2016/7/layout/BasicLinearProcessNumbered"/>
    <dgm:cxn modelId="{EFB412B4-0BF6-4420-AF3D-442EA6C34EEE}" type="presParOf" srcId="{EB2BDB2C-AC22-4358-AD0E-534078193CDF}" destId="{3A297C74-8ED1-4A32-AA97-25A39DF4058E}" srcOrd="0" destOrd="0" presId="urn:microsoft.com/office/officeart/2016/7/layout/BasicLinearProcessNumbered"/>
    <dgm:cxn modelId="{D9F49D4F-58DA-4FB6-99C0-A85251E8354F}" type="presParOf" srcId="{3A297C74-8ED1-4A32-AA97-25A39DF4058E}" destId="{907E3926-8544-4275-A518-0C87F8B2748E}" srcOrd="0" destOrd="0" presId="urn:microsoft.com/office/officeart/2016/7/layout/BasicLinearProcessNumbered"/>
    <dgm:cxn modelId="{0FD35B55-4457-4809-9120-478604F2A163}" type="presParOf" srcId="{3A297C74-8ED1-4A32-AA97-25A39DF4058E}" destId="{784FBEDD-F53A-4F9B-BB60-1A0DCFAABBB8}" srcOrd="1" destOrd="0" presId="urn:microsoft.com/office/officeart/2016/7/layout/BasicLinearProcessNumbered"/>
    <dgm:cxn modelId="{53ACDBB5-94AA-4B22-8EED-6D940DF89EB0}" type="presParOf" srcId="{3A297C74-8ED1-4A32-AA97-25A39DF4058E}" destId="{3E2432A4-F1ED-4639-B375-2A24B6350D05}" srcOrd="2" destOrd="0" presId="urn:microsoft.com/office/officeart/2016/7/layout/BasicLinearProcessNumbered"/>
    <dgm:cxn modelId="{12026D1E-832C-4D46-858A-8602AFE3A52B}" type="presParOf" srcId="{3A297C74-8ED1-4A32-AA97-25A39DF4058E}" destId="{8D7AE984-90DC-4AC3-AC78-55BB4278B2B4}" srcOrd="3" destOrd="0" presId="urn:microsoft.com/office/officeart/2016/7/layout/BasicLinearProcessNumbered"/>
    <dgm:cxn modelId="{1F6DFCBA-2976-4730-BAAB-EB8E16E95E84}" type="presParOf" srcId="{EB2BDB2C-AC22-4358-AD0E-534078193CDF}" destId="{448230B4-F6D8-4A12-96F9-294D9DE4C69F}" srcOrd="1" destOrd="0" presId="urn:microsoft.com/office/officeart/2016/7/layout/BasicLinearProcessNumbered"/>
    <dgm:cxn modelId="{B9737453-0B46-4883-8C2C-30513DC4E19D}" type="presParOf" srcId="{EB2BDB2C-AC22-4358-AD0E-534078193CDF}" destId="{17A83588-F161-49C0-9AA0-1537D7FA5AAF}" srcOrd="2" destOrd="0" presId="urn:microsoft.com/office/officeart/2016/7/layout/BasicLinearProcessNumbered"/>
    <dgm:cxn modelId="{B576AA4B-BBEE-4E4F-A0D5-10BEDAE69F9F}" type="presParOf" srcId="{17A83588-F161-49C0-9AA0-1537D7FA5AAF}" destId="{595569B7-FFDD-4A98-A27A-CCCFB6C47403}" srcOrd="0" destOrd="0" presId="urn:microsoft.com/office/officeart/2016/7/layout/BasicLinearProcessNumbered"/>
    <dgm:cxn modelId="{B5C2EC1F-747B-4EE1-BA66-58BCF433C84C}" type="presParOf" srcId="{17A83588-F161-49C0-9AA0-1537D7FA5AAF}" destId="{B11A4450-1922-443A-BCE9-F877117FEBFC}" srcOrd="1" destOrd="0" presId="urn:microsoft.com/office/officeart/2016/7/layout/BasicLinearProcessNumbered"/>
    <dgm:cxn modelId="{85B3FFEC-89A1-41D5-B255-2FC500A5A907}" type="presParOf" srcId="{17A83588-F161-49C0-9AA0-1537D7FA5AAF}" destId="{3348E6F9-49B2-4FC8-9BCC-025E9FD21229}" srcOrd="2" destOrd="0" presId="urn:microsoft.com/office/officeart/2016/7/layout/BasicLinearProcessNumbered"/>
    <dgm:cxn modelId="{5E04A657-9ED1-4C4B-A30F-66B0E5D3B810}" type="presParOf" srcId="{17A83588-F161-49C0-9AA0-1537D7FA5AAF}" destId="{2C6DCA8A-DD62-4015-94B1-0B90419AB5A0}" srcOrd="3" destOrd="0" presId="urn:microsoft.com/office/officeart/2016/7/layout/BasicLinearProcessNumbered"/>
    <dgm:cxn modelId="{13A69B22-B1F6-4285-A208-A6263FFA1793}" type="presParOf" srcId="{EB2BDB2C-AC22-4358-AD0E-534078193CDF}" destId="{4A795923-731B-417D-B7B5-17CA04735CFE}" srcOrd="3" destOrd="0" presId="urn:microsoft.com/office/officeart/2016/7/layout/BasicLinearProcessNumbered"/>
    <dgm:cxn modelId="{3FDC1908-897E-4DD7-AD35-A836EDF2C8E4}" type="presParOf" srcId="{EB2BDB2C-AC22-4358-AD0E-534078193CDF}" destId="{E99ACB62-210E-4E44-B103-4E122A122D77}" srcOrd="4" destOrd="0" presId="urn:microsoft.com/office/officeart/2016/7/layout/BasicLinearProcessNumbered"/>
    <dgm:cxn modelId="{0E451C2C-0632-42A2-8FEF-82E50EC7B5A6}" type="presParOf" srcId="{E99ACB62-210E-4E44-B103-4E122A122D77}" destId="{E792227D-E4C1-44B8-858D-E786D4E39A38}" srcOrd="0" destOrd="0" presId="urn:microsoft.com/office/officeart/2016/7/layout/BasicLinearProcessNumbered"/>
    <dgm:cxn modelId="{2D08AFE7-CD5F-4EA0-8CE9-82336F654C33}" type="presParOf" srcId="{E99ACB62-210E-4E44-B103-4E122A122D77}" destId="{242D5D56-FAFA-4451-8385-9570D879BA1B}" srcOrd="1" destOrd="0" presId="urn:microsoft.com/office/officeart/2016/7/layout/BasicLinearProcessNumbered"/>
    <dgm:cxn modelId="{11936BF3-6774-43D5-84E6-CFE24188AAFA}" type="presParOf" srcId="{E99ACB62-210E-4E44-B103-4E122A122D77}" destId="{7F25469C-7167-47CD-8479-E298EBF74D61}" srcOrd="2" destOrd="0" presId="urn:microsoft.com/office/officeart/2016/7/layout/BasicLinearProcessNumbered"/>
    <dgm:cxn modelId="{774A2711-F117-47AB-92F8-054281514AD3}" type="presParOf" srcId="{E99ACB62-210E-4E44-B103-4E122A122D77}" destId="{22335E5D-7E10-4830-9CBD-E6F89DAA1C8D}" srcOrd="3" destOrd="0" presId="urn:microsoft.com/office/officeart/2016/7/layout/BasicLinearProcessNumbered"/>
    <dgm:cxn modelId="{96C073F6-DA28-4335-A60C-45AC54D131FA}" type="presParOf" srcId="{EB2BDB2C-AC22-4358-AD0E-534078193CDF}" destId="{55EC0188-FA04-4E9E-BB31-32653027EB58}" srcOrd="5" destOrd="0" presId="urn:microsoft.com/office/officeart/2016/7/layout/BasicLinearProcessNumbered"/>
    <dgm:cxn modelId="{C52A6B40-8E2C-42B9-9002-D22669F8B229}" type="presParOf" srcId="{EB2BDB2C-AC22-4358-AD0E-534078193CDF}" destId="{9B70E31D-C532-4D68-BB9E-5996DC5FD620}" srcOrd="6" destOrd="0" presId="urn:microsoft.com/office/officeart/2016/7/layout/BasicLinearProcessNumbered"/>
    <dgm:cxn modelId="{F659E9A5-D21D-46FF-B07C-8B58AD0D8877}" type="presParOf" srcId="{9B70E31D-C532-4D68-BB9E-5996DC5FD620}" destId="{E895DBD6-D3BB-41CE-AF79-4A54BE9715F0}" srcOrd="0" destOrd="0" presId="urn:microsoft.com/office/officeart/2016/7/layout/BasicLinearProcessNumbered"/>
    <dgm:cxn modelId="{3077AFF6-F338-41FC-960D-FF40E19F663C}" type="presParOf" srcId="{9B70E31D-C532-4D68-BB9E-5996DC5FD620}" destId="{8D992BC8-F575-4C3F-8310-A63F51401B5C}" srcOrd="1" destOrd="0" presId="urn:microsoft.com/office/officeart/2016/7/layout/BasicLinearProcessNumbered"/>
    <dgm:cxn modelId="{D67F281B-4CA4-460B-A1AD-A0C954A85C47}" type="presParOf" srcId="{9B70E31D-C532-4D68-BB9E-5996DC5FD620}" destId="{D009AD57-CC6A-44CD-B9AA-99D1C80B4542}" srcOrd="2" destOrd="0" presId="urn:microsoft.com/office/officeart/2016/7/layout/BasicLinearProcessNumbered"/>
    <dgm:cxn modelId="{DFAB9987-8F5A-4D1C-B611-847FA727BBF2}" type="presParOf" srcId="{9B70E31D-C532-4D68-BB9E-5996DC5FD620}" destId="{7A4CFEA2-FC66-480A-81C6-2A14B7E63FD4}" srcOrd="3" destOrd="0" presId="urn:microsoft.com/office/officeart/2016/7/layout/BasicLinearProcessNumbered"/>
    <dgm:cxn modelId="{54A98CC4-359A-43BA-AA89-56943DF2319D}" type="presParOf" srcId="{EB2BDB2C-AC22-4358-AD0E-534078193CDF}" destId="{9CE64BF1-8166-4145-8B9A-4C1179F12082}" srcOrd="7" destOrd="0" presId="urn:microsoft.com/office/officeart/2016/7/layout/BasicLinearProcessNumbered"/>
    <dgm:cxn modelId="{A6049336-B60F-427A-9113-B2ADB595689E}" type="presParOf" srcId="{EB2BDB2C-AC22-4358-AD0E-534078193CDF}" destId="{029ADC58-E337-4019-84BE-C588871BFB81}" srcOrd="8" destOrd="0" presId="urn:microsoft.com/office/officeart/2016/7/layout/BasicLinearProcessNumbered"/>
    <dgm:cxn modelId="{8B1789E5-43A3-4DAA-8E9F-AA4F8FF7A1B0}" type="presParOf" srcId="{029ADC58-E337-4019-84BE-C588871BFB81}" destId="{E8BCCFC9-F8DE-44E5-A728-64D7FAD85CBC}" srcOrd="0" destOrd="0" presId="urn:microsoft.com/office/officeart/2016/7/layout/BasicLinearProcessNumbered"/>
    <dgm:cxn modelId="{9AD5B68A-12A1-4834-A510-72B88779EF8C}" type="presParOf" srcId="{029ADC58-E337-4019-84BE-C588871BFB81}" destId="{05EBFD0E-108F-4DB3-9E77-1F30A6E011F1}" srcOrd="1" destOrd="0" presId="urn:microsoft.com/office/officeart/2016/7/layout/BasicLinearProcessNumbered"/>
    <dgm:cxn modelId="{DEAE24EB-62AF-4776-86FB-E079EF384B6E}" type="presParOf" srcId="{029ADC58-E337-4019-84BE-C588871BFB81}" destId="{0B788E61-DA84-4DEE-9F17-C6CC1715B3A7}" srcOrd="2" destOrd="0" presId="urn:microsoft.com/office/officeart/2016/7/layout/BasicLinearProcessNumbered"/>
    <dgm:cxn modelId="{569F38FB-BBC0-4C3F-ABCF-0530EE07CBDD}" type="presParOf" srcId="{029ADC58-E337-4019-84BE-C588871BFB81}" destId="{918839A7-593F-4B93-ACAB-05DAC40EF0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FCB63-5139-49E3-8729-2F1AC37931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69390-B668-4B86-A5B9-FA9C79F6D320}">
      <dgm:prSet/>
      <dgm:spPr/>
      <dgm:t>
        <a:bodyPr/>
        <a:lstStyle/>
        <a:p>
          <a:r>
            <a:rPr lang="en-US" b="1" i="0" baseline="0"/>
            <a:t>Data Ingestion:</a:t>
          </a:r>
          <a:endParaRPr lang="en-US"/>
        </a:p>
      </dgm:t>
    </dgm:pt>
    <dgm:pt modelId="{443BB38F-A6A6-4113-9CB4-3F15E51EB96C}" type="parTrans" cxnId="{FE6AAB9C-751F-4995-B779-1F8C22AE38CB}">
      <dgm:prSet/>
      <dgm:spPr/>
      <dgm:t>
        <a:bodyPr/>
        <a:lstStyle/>
        <a:p>
          <a:endParaRPr lang="en-US"/>
        </a:p>
      </dgm:t>
    </dgm:pt>
    <dgm:pt modelId="{633EFD5E-E0D4-46A2-A135-183EC5BCA08E}" type="sibTrans" cxnId="{FE6AAB9C-751F-4995-B779-1F8C22AE38CB}">
      <dgm:prSet/>
      <dgm:spPr/>
      <dgm:t>
        <a:bodyPr/>
        <a:lstStyle/>
        <a:p>
          <a:endParaRPr lang="en-US"/>
        </a:p>
      </dgm:t>
    </dgm:pt>
    <dgm:pt modelId="{A7052274-3EBF-4298-B232-9AFD76110F70}">
      <dgm:prSet/>
      <dgm:spPr/>
      <dgm:t>
        <a:bodyPr/>
        <a:lstStyle/>
        <a:p>
          <a:r>
            <a:rPr lang="en-US" i="0" baseline="0"/>
            <a:t>Cloudera:</a:t>
          </a:r>
          <a:r>
            <a:rPr lang="en-US" b="0" i="0" baseline="0"/>
            <a:t> Files are loaded into the Cloudera server's local directory. </a:t>
          </a:r>
          <a:endParaRPr lang="en-US"/>
        </a:p>
      </dgm:t>
    </dgm:pt>
    <dgm:pt modelId="{E84DF964-BC61-4010-A497-F78E30534030}" type="parTrans" cxnId="{6FDFB501-D67A-47BC-9B99-A968BAA06EF5}">
      <dgm:prSet/>
      <dgm:spPr/>
      <dgm:t>
        <a:bodyPr/>
        <a:lstStyle/>
        <a:p>
          <a:endParaRPr lang="en-US"/>
        </a:p>
      </dgm:t>
    </dgm:pt>
    <dgm:pt modelId="{6E7FB816-55AC-42A0-8B60-B580A9089F6D}" type="sibTrans" cxnId="{6FDFB501-D67A-47BC-9B99-A968BAA06EF5}">
      <dgm:prSet/>
      <dgm:spPr/>
      <dgm:t>
        <a:bodyPr/>
        <a:lstStyle/>
        <a:p>
          <a:endParaRPr lang="en-US"/>
        </a:p>
      </dgm:t>
    </dgm:pt>
    <dgm:pt modelId="{2D164F16-EF9F-493D-90A2-DBB671EF5687}">
      <dgm:prSet/>
      <dgm:spPr/>
      <dgm:t>
        <a:bodyPr/>
        <a:lstStyle/>
        <a:p>
          <a:r>
            <a:rPr lang="en-US" i="0" baseline="0"/>
            <a:t>HDFS:</a:t>
          </a:r>
          <a:r>
            <a:rPr lang="en-US" b="0" i="0" baseline="0"/>
            <a:t> The files are moved from the local directory to the Hadoop Distributed File System (HDFS) for distributed storage. </a:t>
          </a:r>
          <a:endParaRPr lang="en-US"/>
        </a:p>
      </dgm:t>
    </dgm:pt>
    <dgm:pt modelId="{7A56F290-2777-41A8-9067-C607ABCFA689}" type="parTrans" cxnId="{C73339A4-3F8B-489F-A812-4B50FDBAA8C6}">
      <dgm:prSet/>
      <dgm:spPr/>
      <dgm:t>
        <a:bodyPr/>
        <a:lstStyle/>
        <a:p>
          <a:endParaRPr lang="en-US"/>
        </a:p>
      </dgm:t>
    </dgm:pt>
    <dgm:pt modelId="{54DFA44F-8A30-417D-989A-B48D6206CA52}" type="sibTrans" cxnId="{C73339A4-3F8B-489F-A812-4B50FDBAA8C6}">
      <dgm:prSet/>
      <dgm:spPr/>
      <dgm:t>
        <a:bodyPr/>
        <a:lstStyle/>
        <a:p>
          <a:endParaRPr lang="en-US"/>
        </a:p>
      </dgm:t>
    </dgm:pt>
    <dgm:pt modelId="{477D8CD7-E008-4433-8657-AF20B843F4C8}">
      <dgm:prSet/>
      <dgm:spPr/>
      <dgm:t>
        <a:bodyPr/>
        <a:lstStyle/>
        <a:p>
          <a:r>
            <a:rPr lang="en-US" b="1" i="0" baseline="0"/>
            <a:t>Data Processing:</a:t>
          </a:r>
          <a:endParaRPr lang="en-US"/>
        </a:p>
      </dgm:t>
    </dgm:pt>
    <dgm:pt modelId="{FB0CD0BD-3FEE-40AA-A15A-37983AC257B5}" type="parTrans" cxnId="{16AE635F-99D3-4175-B834-3D518F433639}">
      <dgm:prSet/>
      <dgm:spPr/>
      <dgm:t>
        <a:bodyPr/>
        <a:lstStyle/>
        <a:p>
          <a:endParaRPr lang="en-US"/>
        </a:p>
      </dgm:t>
    </dgm:pt>
    <dgm:pt modelId="{AE5E5F34-DD54-410D-9979-AD6A93D88B66}" type="sibTrans" cxnId="{16AE635F-99D3-4175-B834-3D518F433639}">
      <dgm:prSet/>
      <dgm:spPr/>
      <dgm:t>
        <a:bodyPr/>
        <a:lstStyle/>
        <a:p>
          <a:endParaRPr lang="en-US"/>
        </a:p>
      </dgm:t>
    </dgm:pt>
    <dgm:pt modelId="{BDE4780C-4CAD-4BF1-BBAB-C4B11463167C}">
      <dgm:prSet/>
      <dgm:spPr/>
      <dgm:t>
        <a:bodyPr/>
        <a:lstStyle/>
        <a:p>
          <a:pPr rtl="0"/>
          <a:r>
            <a:rPr lang="en-US" i="0" baseline="0"/>
            <a:t>Hive/Impala:</a:t>
          </a:r>
          <a:r>
            <a:rPr lang="en-US" b="0" i="0" baseline="0"/>
            <a:t> Tables are created in Hive or Impala, and the data from HDFS is loaded into these tables for structured querying and analysis.</a:t>
          </a:r>
          <a:r>
            <a:rPr lang="en-US" b="0" i="0" baseline="0">
              <a:latin typeface="Seaford"/>
            </a:rPr>
            <a:t> </a:t>
          </a:r>
        </a:p>
      </dgm:t>
    </dgm:pt>
    <dgm:pt modelId="{6D4D9022-76F1-4EE9-A40E-0AE396673F47}" type="parTrans" cxnId="{379FD064-23D7-4D62-A62A-5CD86F52DB51}">
      <dgm:prSet/>
      <dgm:spPr/>
      <dgm:t>
        <a:bodyPr/>
        <a:lstStyle/>
        <a:p>
          <a:endParaRPr lang="en-US"/>
        </a:p>
      </dgm:t>
    </dgm:pt>
    <dgm:pt modelId="{F7CCFC8F-266B-4D09-89B3-32F6E9A89BF3}" type="sibTrans" cxnId="{379FD064-23D7-4D62-A62A-5CD86F52DB51}">
      <dgm:prSet/>
      <dgm:spPr/>
      <dgm:t>
        <a:bodyPr/>
        <a:lstStyle/>
        <a:p>
          <a:endParaRPr lang="en-US"/>
        </a:p>
      </dgm:t>
    </dgm:pt>
    <dgm:pt modelId="{D56194FD-ECA6-4E77-B251-95E170F9A0D0}">
      <dgm:prSet/>
      <dgm:spPr/>
      <dgm:t>
        <a:bodyPr/>
        <a:lstStyle/>
        <a:p>
          <a:r>
            <a:rPr lang="en-US" i="0" baseline="0"/>
            <a:t>Tableau:</a:t>
          </a:r>
          <a:r>
            <a:rPr lang="en-US" b="0" i="0" baseline="0"/>
            <a:t> </a:t>
          </a:r>
          <a:endParaRPr lang="en-US"/>
        </a:p>
      </dgm:t>
    </dgm:pt>
    <dgm:pt modelId="{2EB34943-4EE1-41DB-A7F0-30228E75A469}" type="parTrans" cxnId="{C6DA7EC5-3AC4-4D97-B69A-A55F473E9A79}">
      <dgm:prSet/>
      <dgm:spPr/>
      <dgm:t>
        <a:bodyPr/>
        <a:lstStyle/>
        <a:p>
          <a:endParaRPr lang="en-US"/>
        </a:p>
      </dgm:t>
    </dgm:pt>
    <dgm:pt modelId="{F335FEB9-CBE3-4E6B-B715-E2D0C68E46A8}" type="sibTrans" cxnId="{C6DA7EC5-3AC4-4D97-B69A-A55F473E9A79}">
      <dgm:prSet/>
      <dgm:spPr/>
      <dgm:t>
        <a:bodyPr/>
        <a:lstStyle/>
        <a:p>
          <a:endParaRPr lang="en-US"/>
        </a:p>
      </dgm:t>
    </dgm:pt>
    <dgm:pt modelId="{A5945708-FA4C-44C8-9BBE-8AA144964EBE}">
      <dgm:prSet/>
      <dgm:spPr/>
      <dgm:t>
        <a:bodyPr/>
        <a:lstStyle/>
        <a:p>
          <a:r>
            <a:rPr lang="en-US" b="0" i="0" baseline="0"/>
            <a:t>A data model is created in Tableau. </a:t>
          </a:r>
          <a:endParaRPr lang="en-US"/>
        </a:p>
      </dgm:t>
    </dgm:pt>
    <dgm:pt modelId="{02C06435-5D98-4914-8227-56B1B9D5F376}" type="parTrans" cxnId="{30CAE8E8-22BA-4E54-89F9-2AD99B273404}">
      <dgm:prSet/>
      <dgm:spPr/>
      <dgm:t>
        <a:bodyPr/>
        <a:lstStyle/>
        <a:p>
          <a:endParaRPr lang="en-US"/>
        </a:p>
      </dgm:t>
    </dgm:pt>
    <dgm:pt modelId="{C997B986-D62F-4C38-8714-5715067B723C}" type="sibTrans" cxnId="{30CAE8E8-22BA-4E54-89F9-2AD99B273404}">
      <dgm:prSet/>
      <dgm:spPr/>
      <dgm:t>
        <a:bodyPr/>
        <a:lstStyle/>
        <a:p>
          <a:endParaRPr lang="en-US"/>
        </a:p>
      </dgm:t>
    </dgm:pt>
    <dgm:pt modelId="{EC3B1064-2B76-4975-9527-2CBD87BA76F4}">
      <dgm:prSet/>
      <dgm:spPr/>
      <dgm:t>
        <a:bodyPr/>
        <a:lstStyle/>
        <a:p>
          <a:r>
            <a:rPr lang="en-US" b="0" i="0" baseline="0"/>
            <a:t>Tableau is connected to Cloudera Hadoop to access the data in HDFS. </a:t>
          </a:r>
          <a:endParaRPr lang="en-US"/>
        </a:p>
      </dgm:t>
    </dgm:pt>
    <dgm:pt modelId="{A510CA81-BEF3-41ED-8F97-6C16890F7A3A}" type="parTrans" cxnId="{6EDB51A7-6CB6-4EC5-A77C-3A76BD32348F}">
      <dgm:prSet/>
      <dgm:spPr/>
      <dgm:t>
        <a:bodyPr/>
        <a:lstStyle/>
        <a:p>
          <a:endParaRPr lang="en-US"/>
        </a:p>
      </dgm:t>
    </dgm:pt>
    <dgm:pt modelId="{CD06C236-3E15-411D-841F-5456E4AD77F1}" type="sibTrans" cxnId="{6EDB51A7-6CB6-4EC5-A77C-3A76BD32348F}">
      <dgm:prSet/>
      <dgm:spPr/>
      <dgm:t>
        <a:bodyPr/>
        <a:lstStyle/>
        <a:p>
          <a:endParaRPr lang="en-US"/>
        </a:p>
      </dgm:t>
    </dgm:pt>
    <dgm:pt modelId="{96CD3DC0-BD6D-4D19-B91C-527B18CC576D}">
      <dgm:prSet/>
      <dgm:spPr/>
      <dgm:t>
        <a:bodyPr/>
        <a:lstStyle/>
        <a:p>
          <a:r>
            <a:rPr lang="en-US" b="0" i="0" baseline="0"/>
            <a:t>Additional tables are created for analyzing risk factors. </a:t>
          </a:r>
          <a:endParaRPr lang="en-US"/>
        </a:p>
      </dgm:t>
    </dgm:pt>
    <dgm:pt modelId="{40E8FEA7-175C-4317-AA07-6BD26660DBF8}" type="parTrans" cxnId="{9240615E-2B39-45A4-B0F4-79382C685798}">
      <dgm:prSet/>
      <dgm:spPr/>
      <dgm:t>
        <a:bodyPr/>
        <a:lstStyle/>
        <a:p>
          <a:endParaRPr lang="en-US"/>
        </a:p>
      </dgm:t>
    </dgm:pt>
    <dgm:pt modelId="{2586243C-9689-49B7-AB7A-89402367674B}" type="sibTrans" cxnId="{9240615E-2B39-45A4-B0F4-79382C685798}">
      <dgm:prSet/>
      <dgm:spPr/>
      <dgm:t>
        <a:bodyPr/>
        <a:lstStyle/>
        <a:p>
          <a:endParaRPr lang="en-US"/>
        </a:p>
      </dgm:t>
    </dgm:pt>
    <dgm:pt modelId="{961AFACD-D616-468A-9FFC-B30827BAC978}">
      <dgm:prSet/>
      <dgm:spPr/>
      <dgm:t>
        <a:bodyPr/>
        <a:lstStyle/>
        <a:p>
          <a:r>
            <a:rPr lang="en-US" b="0" i="0" baseline="0"/>
            <a:t>Regression analysis is performed using </a:t>
          </a:r>
          <a:r>
            <a:rPr lang="en-US" b="0" i="0" baseline="0" err="1"/>
            <a:t>Rserve</a:t>
          </a:r>
          <a:r>
            <a:rPr lang="en-US" b="0" i="0" baseline="0"/>
            <a:t> integrated with Tableau. </a:t>
          </a:r>
          <a:endParaRPr lang="en-US"/>
        </a:p>
      </dgm:t>
    </dgm:pt>
    <dgm:pt modelId="{EF3C1393-2232-4BFE-A466-C459E3A9AE6E}" type="parTrans" cxnId="{90571C28-B86F-483F-884A-710A2F4FD61A}">
      <dgm:prSet/>
      <dgm:spPr/>
      <dgm:t>
        <a:bodyPr/>
        <a:lstStyle/>
        <a:p>
          <a:endParaRPr lang="en-US"/>
        </a:p>
      </dgm:t>
    </dgm:pt>
    <dgm:pt modelId="{7AE64367-1D91-4834-8138-1314EF87AB43}" type="sibTrans" cxnId="{90571C28-B86F-483F-884A-710A2F4FD61A}">
      <dgm:prSet/>
      <dgm:spPr/>
      <dgm:t>
        <a:bodyPr/>
        <a:lstStyle/>
        <a:p>
          <a:endParaRPr lang="en-US"/>
        </a:p>
      </dgm:t>
    </dgm:pt>
    <dgm:pt modelId="{E4CDC12E-DCBB-4B14-AE65-0D6D1DBE451E}">
      <dgm:prSet/>
      <dgm:spPr/>
      <dgm:t>
        <a:bodyPr/>
        <a:lstStyle/>
        <a:p>
          <a:r>
            <a:rPr lang="en-US" i="0" baseline="0" dirty="0"/>
            <a:t>R </a:t>
          </a:r>
          <a:r>
            <a:rPr lang="en-US" i="0" baseline="0" dirty="0" err="1"/>
            <a:t>andPython</a:t>
          </a:r>
          <a:r>
            <a:rPr lang="en-US" i="0" baseline="0" dirty="0"/>
            <a:t>:</a:t>
          </a:r>
          <a:r>
            <a:rPr lang="en-US" b="0" i="0" baseline="0" dirty="0"/>
            <a:t> </a:t>
          </a:r>
          <a:endParaRPr lang="en-US" dirty="0"/>
        </a:p>
      </dgm:t>
    </dgm:pt>
    <dgm:pt modelId="{309EAF9F-0C12-4ED0-BB2B-2DD5BECFC7F4}" type="parTrans" cxnId="{2031CBC5-0028-49D3-8DF2-137236E82AF7}">
      <dgm:prSet/>
      <dgm:spPr/>
      <dgm:t>
        <a:bodyPr/>
        <a:lstStyle/>
        <a:p>
          <a:endParaRPr lang="en-US"/>
        </a:p>
      </dgm:t>
    </dgm:pt>
    <dgm:pt modelId="{ED63C4D0-A72B-49B7-8B30-55B116F44ADC}" type="sibTrans" cxnId="{2031CBC5-0028-49D3-8DF2-137236E82AF7}">
      <dgm:prSet/>
      <dgm:spPr/>
      <dgm:t>
        <a:bodyPr/>
        <a:lstStyle/>
        <a:p>
          <a:endParaRPr lang="en-US"/>
        </a:p>
      </dgm:t>
    </dgm:pt>
    <dgm:pt modelId="{2D8BBBDC-EFE8-4E82-8D4A-3622449FF409}">
      <dgm:prSet/>
      <dgm:spPr/>
      <dgm:t>
        <a:bodyPr/>
        <a:lstStyle/>
        <a:p>
          <a:r>
            <a:rPr lang="en-US" b="0" i="0" baseline="0"/>
            <a:t>R and Python is used for the statistical modeling and analysis, particularly for the regression analysis</a:t>
          </a:r>
          <a:endParaRPr lang="en-US"/>
        </a:p>
      </dgm:t>
    </dgm:pt>
    <dgm:pt modelId="{056002C3-499B-40CA-8662-EA59118B33BE}" type="parTrans" cxnId="{F8BD716D-1D00-4D00-A560-1CF7676876CE}">
      <dgm:prSet/>
      <dgm:spPr/>
      <dgm:t>
        <a:bodyPr/>
        <a:lstStyle/>
        <a:p>
          <a:endParaRPr lang="en-US"/>
        </a:p>
      </dgm:t>
    </dgm:pt>
    <dgm:pt modelId="{A8E36278-28FD-4902-8FAE-4AE6BA89E64B}" type="sibTrans" cxnId="{F8BD716D-1D00-4D00-A560-1CF7676876CE}">
      <dgm:prSet/>
      <dgm:spPr/>
      <dgm:t>
        <a:bodyPr/>
        <a:lstStyle/>
        <a:p>
          <a:endParaRPr lang="en-US"/>
        </a:p>
      </dgm:t>
    </dgm:pt>
    <dgm:pt modelId="{0032A4DD-CCDD-467F-8E91-118484BA3107}">
      <dgm:prSet/>
      <dgm:spPr/>
      <dgm:t>
        <a:bodyPr/>
        <a:lstStyle/>
        <a:p>
          <a:r>
            <a:rPr lang="en-US" b="1" i="0" baseline="0"/>
            <a:t>Insights and Conclusion:</a:t>
          </a:r>
          <a:endParaRPr lang="en-US"/>
        </a:p>
      </dgm:t>
    </dgm:pt>
    <dgm:pt modelId="{425C41F2-39D4-409F-A407-CEDE608898DC}" type="parTrans" cxnId="{AFE2BE55-96ED-4481-BC3C-578BC6D32A5C}">
      <dgm:prSet/>
      <dgm:spPr/>
      <dgm:t>
        <a:bodyPr/>
        <a:lstStyle/>
        <a:p>
          <a:endParaRPr lang="en-US"/>
        </a:p>
      </dgm:t>
    </dgm:pt>
    <dgm:pt modelId="{253CA734-6C2B-441C-A212-7D5F46ABD748}" type="sibTrans" cxnId="{AFE2BE55-96ED-4481-BC3C-578BC6D32A5C}">
      <dgm:prSet/>
      <dgm:spPr/>
      <dgm:t>
        <a:bodyPr/>
        <a:lstStyle/>
        <a:p>
          <a:endParaRPr lang="en-US"/>
        </a:p>
      </dgm:t>
    </dgm:pt>
    <dgm:pt modelId="{B0281E18-EF3A-4B7D-9D1F-54556AF4795D}">
      <dgm:prSet/>
      <dgm:spPr/>
      <dgm:t>
        <a:bodyPr/>
        <a:lstStyle/>
        <a:p>
          <a:r>
            <a:rPr lang="en-US" b="0" i="0" baseline="0"/>
            <a:t>The results of the analysis are visualized in Tableau. </a:t>
          </a:r>
          <a:endParaRPr lang="en-US"/>
        </a:p>
      </dgm:t>
    </dgm:pt>
    <dgm:pt modelId="{E50D4264-B91B-4D82-B860-82EF6D188FCA}" type="parTrans" cxnId="{BD6102C1-04C8-4511-A278-F00509299C14}">
      <dgm:prSet/>
      <dgm:spPr/>
      <dgm:t>
        <a:bodyPr/>
        <a:lstStyle/>
        <a:p>
          <a:endParaRPr lang="en-US"/>
        </a:p>
      </dgm:t>
    </dgm:pt>
    <dgm:pt modelId="{A1E9EB42-7463-4B35-ACD1-B43ECF11210A}" type="sibTrans" cxnId="{BD6102C1-04C8-4511-A278-F00509299C14}">
      <dgm:prSet/>
      <dgm:spPr/>
      <dgm:t>
        <a:bodyPr/>
        <a:lstStyle/>
        <a:p>
          <a:endParaRPr lang="en-US"/>
        </a:p>
      </dgm:t>
    </dgm:pt>
    <dgm:pt modelId="{D9ADC346-0C2F-44BD-A637-58E84AA0B5FD}">
      <dgm:prSet/>
      <dgm:spPr/>
      <dgm:t>
        <a:bodyPr/>
        <a:lstStyle/>
        <a:p>
          <a:r>
            <a:rPr lang="en-US" b="0" i="0" baseline="0"/>
            <a:t>Insights and conclusions are drawn from the analysis</a:t>
          </a:r>
          <a:endParaRPr lang="en-US"/>
        </a:p>
      </dgm:t>
    </dgm:pt>
    <dgm:pt modelId="{2914B890-101D-41DF-A235-CCB1A806FD62}" type="parTrans" cxnId="{762E2D33-DECE-4F49-8055-A9B6553B82C3}">
      <dgm:prSet/>
      <dgm:spPr/>
      <dgm:t>
        <a:bodyPr/>
        <a:lstStyle/>
        <a:p>
          <a:endParaRPr lang="en-US"/>
        </a:p>
      </dgm:t>
    </dgm:pt>
    <dgm:pt modelId="{CF6462A8-535D-4238-9006-1A3A3A8A2465}" type="sibTrans" cxnId="{762E2D33-DECE-4F49-8055-A9B6553B82C3}">
      <dgm:prSet/>
      <dgm:spPr/>
      <dgm:t>
        <a:bodyPr/>
        <a:lstStyle/>
        <a:p>
          <a:endParaRPr lang="en-US"/>
        </a:p>
      </dgm:t>
    </dgm:pt>
    <dgm:pt modelId="{3143A394-904D-43F2-97D9-B6930157BF68}">
      <dgm:prSet phldr="0"/>
      <dgm:spPr/>
      <dgm:t>
        <a:bodyPr/>
        <a:lstStyle/>
        <a:p>
          <a:r>
            <a:rPr lang="en-US" b="1" i="0" baseline="0">
              <a:latin typeface="Seaford"/>
            </a:rPr>
            <a:t>Data</a:t>
          </a:r>
          <a:r>
            <a:rPr lang="en-US" b="1" i="0" baseline="0"/>
            <a:t> Analysis and Visualization:</a:t>
          </a:r>
          <a:endParaRPr lang="en-US"/>
        </a:p>
      </dgm:t>
    </dgm:pt>
    <dgm:pt modelId="{1D111FF4-25FF-4F37-A425-637BDE49C3E6}" type="parTrans" cxnId="{E43FC3D6-1882-44E8-B9A8-22E0E084400C}">
      <dgm:prSet/>
      <dgm:spPr/>
    </dgm:pt>
    <dgm:pt modelId="{2254BA04-6999-48AC-AEDA-997645DC5115}" type="sibTrans" cxnId="{E43FC3D6-1882-44E8-B9A8-22E0E084400C}">
      <dgm:prSet/>
      <dgm:spPr/>
    </dgm:pt>
    <dgm:pt modelId="{84FB709C-3ACB-49B2-9303-259AAF01411D}" type="pres">
      <dgm:prSet presAssocID="{087FCB63-5139-49E3-8729-2F1AC3793118}" presName="linear" presStyleCnt="0">
        <dgm:presLayoutVars>
          <dgm:animLvl val="lvl"/>
          <dgm:resizeHandles val="exact"/>
        </dgm:presLayoutVars>
      </dgm:prSet>
      <dgm:spPr/>
    </dgm:pt>
    <dgm:pt modelId="{9A51D891-FDAC-40D7-BBB4-79B4D7D5ABAF}" type="pres">
      <dgm:prSet presAssocID="{CB669390-B668-4B86-A5B9-FA9C79F6D3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AFA237-E584-4D48-8992-DBFC1831B92F}" type="pres">
      <dgm:prSet presAssocID="{CB669390-B668-4B86-A5B9-FA9C79F6D320}" presName="childText" presStyleLbl="revTx" presStyleIdx="0" presStyleCnt="4">
        <dgm:presLayoutVars>
          <dgm:bulletEnabled val="1"/>
        </dgm:presLayoutVars>
      </dgm:prSet>
      <dgm:spPr/>
    </dgm:pt>
    <dgm:pt modelId="{124C4AC7-7493-4645-9D43-BB1850993E86}" type="pres">
      <dgm:prSet presAssocID="{477D8CD7-E008-4433-8657-AF20B843F4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6B3780-2DC6-4A52-9BCF-F841C9503CA8}" type="pres">
      <dgm:prSet presAssocID="{477D8CD7-E008-4433-8657-AF20B843F4C8}" presName="childText" presStyleLbl="revTx" presStyleIdx="1" presStyleCnt="4">
        <dgm:presLayoutVars>
          <dgm:bulletEnabled val="1"/>
        </dgm:presLayoutVars>
      </dgm:prSet>
      <dgm:spPr/>
    </dgm:pt>
    <dgm:pt modelId="{61B3AC5C-79EA-40AD-98A9-CE16B40749DF}" type="pres">
      <dgm:prSet presAssocID="{3143A394-904D-43F2-97D9-B6930157BF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127D3D-3D65-48C8-90F6-AD4A1DFEC3E0}" type="pres">
      <dgm:prSet presAssocID="{3143A394-904D-43F2-97D9-B6930157BF68}" presName="childText" presStyleLbl="revTx" presStyleIdx="2" presStyleCnt="4">
        <dgm:presLayoutVars>
          <dgm:bulletEnabled val="1"/>
        </dgm:presLayoutVars>
      </dgm:prSet>
      <dgm:spPr/>
    </dgm:pt>
    <dgm:pt modelId="{2D998A21-4B95-475F-BEC6-6FAB571E8127}" type="pres">
      <dgm:prSet presAssocID="{0032A4DD-CCDD-467F-8E91-118484BA31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FA7E3F-A0F2-4D17-BF12-A79643222222}" type="pres">
      <dgm:prSet presAssocID="{0032A4DD-CCDD-467F-8E91-118484BA310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FDFB501-D67A-47BC-9B99-A968BAA06EF5}" srcId="{CB669390-B668-4B86-A5B9-FA9C79F6D320}" destId="{A7052274-3EBF-4298-B232-9AFD76110F70}" srcOrd="0" destOrd="0" parTransId="{E84DF964-BC61-4010-A497-F78E30534030}" sibTransId="{6E7FB816-55AC-42A0-8B60-B580A9089F6D}"/>
    <dgm:cxn modelId="{7D53C203-74BE-46DC-BBF1-94CFF5E15A6A}" type="presOf" srcId="{A7052274-3EBF-4298-B232-9AFD76110F70}" destId="{3CAFA237-E584-4D48-8992-DBFC1831B92F}" srcOrd="0" destOrd="0" presId="urn:microsoft.com/office/officeart/2005/8/layout/vList2"/>
    <dgm:cxn modelId="{663E4623-C970-42C6-82C3-4D7F7DC2D6BC}" type="presOf" srcId="{961AFACD-D616-468A-9FFC-B30827BAC978}" destId="{B8127D3D-3D65-48C8-90F6-AD4A1DFEC3E0}" srcOrd="0" destOrd="4" presId="urn:microsoft.com/office/officeart/2005/8/layout/vList2"/>
    <dgm:cxn modelId="{90571C28-B86F-483F-884A-710A2F4FD61A}" srcId="{D56194FD-ECA6-4E77-B251-95E170F9A0D0}" destId="{961AFACD-D616-468A-9FFC-B30827BAC978}" srcOrd="3" destOrd="0" parTransId="{EF3C1393-2232-4BFE-A466-C459E3A9AE6E}" sibTransId="{7AE64367-1D91-4834-8138-1314EF87AB43}"/>
    <dgm:cxn modelId="{762E2D33-DECE-4F49-8055-A9B6553B82C3}" srcId="{0032A4DD-CCDD-467F-8E91-118484BA3107}" destId="{D9ADC346-0C2F-44BD-A637-58E84AA0B5FD}" srcOrd="1" destOrd="0" parTransId="{2914B890-101D-41DF-A235-CCB1A806FD62}" sibTransId="{CF6462A8-535D-4238-9006-1A3A3A8A2465}"/>
    <dgm:cxn modelId="{14AC5041-4D3E-44F6-AF1C-747C34CA1968}" type="presOf" srcId="{3143A394-904D-43F2-97D9-B6930157BF68}" destId="{61B3AC5C-79EA-40AD-98A9-CE16B40749DF}" srcOrd="0" destOrd="0" presId="urn:microsoft.com/office/officeart/2005/8/layout/vList2"/>
    <dgm:cxn modelId="{7EC36041-E2AF-41F9-99A7-BC9E4CAA774B}" type="presOf" srcId="{0032A4DD-CCDD-467F-8E91-118484BA3107}" destId="{2D998A21-4B95-475F-BEC6-6FAB571E8127}" srcOrd="0" destOrd="0" presId="urn:microsoft.com/office/officeart/2005/8/layout/vList2"/>
    <dgm:cxn modelId="{46B10A42-B864-46A7-8F46-3DDC86FF4BCD}" type="presOf" srcId="{96CD3DC0-BD6D-4D19-B91C-527B18CC576D}" destId="{B8127D3D-3D65-48C8-90F6-AD4A1DFEC3E0}" srcOrd="0" destOrd="3" presId="urn:microsoft.com/office/officeart/2005/8/layout/vList2"/>
    <dgm:cxn modelId="{AFE2BE55-96ED-4481-BC3C-578BC6D32A5C}" srcId="{087FCB63-5139-49E3-8729-2F1AC3793118}" destId="{0032A4DD-CCDD-467F-8E91-118484BA3107}" srcOrd="3" destOrd="0" parTransId="{425C41F2-39D4-409F-A407-CEDE608898DC}" sibTransId="{253CA734-6C2B-441C-A212-7D5F46ABD748}"/>
    <dgm:cxn modelId="{9240615E-2B39-45A4-B0F4-79382C685798}" srcId="{D56194FD-ECA6-4E77-B251-95E170F9A0D0}" destId="{96CD3DC0-BD6D-4D19-B91C-527B18CC576D}" srcOrd="2" destOrd="0" parTransId="{40E8FEA7-175C-4317-AA07-6BD26660DBF8}" sibTransId="{2586243C-9689-49B7-AB7A-89402367674B}"/>
    <dgm:cxn modelId="{16AE635F-99D3-4175-B834-3D518F433639}" srcId="{087FCB63-5139-49E3-8729-2F1AC3793118}" destId="{477D8CD7-E008-4433-8657-AF20B843F4C8}" srcOrd="1" destOrd="0" parTransId="{FB0CD0BD-3FEE-40AA-A15A-37983AC257B5}" sibTransId="{AE5E5F34-DD54-410D-9979-AD6A93D88B66}"/>
    <dgm:cxn modelId="{379FD064-23D7-4D62-A62A-5CD86F52DB51}" srcId="{477D8CD7-E008-4433-8657-AF20B843F4C8}" destId="{BDE4780C-4CAD-4BF1-BBAB-C4B11463167C}" srcOrd="0" destOrd="0" parTransId="{6D4D9022-76F1-4EE9-A40E-0AE396673F47}" sibTransId="{F7CCFC8F-266B-4D09-89B3-32F6E9A89BF3}"/>
    <dgm:cxn modelId="{F8BD716D-1D00-4D00-A560-1CF7676876CE}" srcId="{E4CDC12E-DCBB-4B14-AE65-0D6D1DBE451E}" destId="{2D8BBBDC-EFE8-4E82-8D4A-3622449FF409}" srcOrd="0" destOrd="0" parTransId="{056002C3-499B-40CA-8662-EA59118B33BE}" sibTransId="{A8E36278-28FD-4902-8FAE-4AE6BA89E64B}"/>
    <dgm:cxn modelId="{34233B73-30E2-461F-B3FF-ABEABABA451C}" type="presOf" srcId="{E4CDC12E-DCBB-4B14-AE65-0D6D1DBE451E}" destId="{B8127D3D-3D65-48C8-90F6-AD4A1DFEC3E0}" srcOrd="0" destOrd="5" presId="urn:microsoft.com/office/officeart/2005/8/layout/vList2"/>
    <dgm:cxn modelId="{622A6277-65B0-49D7-936A-CA72960ED6D8}" type="presOf" srcId="{D9ADC346-0C2F-44BD-A637-58E84AA0B5FD}" destId="{4DFA7E3F-A0F2-4D17-BF12-A79643222222}" srcOrd="0" destOrd="1" presId="urn:microsoft.com/office/officeart/2005/8/layout/vList2"/>
    <dgm:cxn modelId="{58836999-7648-4CA4-92A4-03F1DAD69229}" type="presOf" srcId="{2D8BBBDC-EFE8-4E82-8D4A-3622449FF409}" destId="{B8127D3D-3D65-48C8-90F6-AD4A1DFEC3E0}" srcOrd="0" destOrd="6" presId="urn:microsoft.com/office/officeart/2005/8/layout/vList2"/>
    <dgm:cxn modelId="{FE6AAB9C-751F-4995-B779-1F8C22AE38CB}" srcId="{087FCB63-5139-49E3-8729-2F1AC3793118}" destId="{CB669390-B668-4B86-A5B9-FA9C79F6D320}" srcOrd="0" destOrd="0" parTransId="{443BB38F-A6A6-4113-9CB4-3F15E51EB96C}" sibTransId="{633EFD5E-E0D4-46A2-A135-183EC5BCA08E}"/>
    <dgm:cxn modelId="{C73339A4-3F8B-489F-A812-4B50FDBAA8C6}" srcId="{CB669390-B668-4B86-A5B9-FA9C79F6D320}" destId="{2D164F16-EF9F-493D-90A2-DBB671EF5687}" srcOrd="1" destOrd="0" parTransId="{7A56F290-2777-41A8-9067-C607ABCFA689}" sibTransId="{54DFA44F-8A30-417D-989A-B48D6206CA52}"/>
    <dgm:cxn modelId="{158943A5-DF17-4A50-81E0-E48C56A4FD19}" type="presOf" srcId="{CB669390-B668-4B86-A5B9-FA9C79F6D320}" destId="{9A51D891-FDAC-40D7-BBB4-79B4D7D5ABAF}" srcOrd="0" destOrd="0" presId="urn:microsoft.com/office/officeart/2005/8/layout/vList2"/>
    <dgm:cxn modelId="{6EDB51A7-6CB6-4EC5-A77C-3A76BD32348F}" srcId="{D56194FD-ECA6-4E77-B251-95E170F9A0D0}" destId="{EC3B1064-2B76-4975-9527-2CBD87BA76F4}" srcOrd="1" destOrd="0" parTransId="{A510CA81-BEF3-41ED-8F97-6C16890F7A3A}" sibTransId="{CD06C236-3E15-411D-841F-5456E4AD77F1}"/>
    <dgm:cxn modelId="{D9F85BB5-27A7-4586-B2E4-71F87B641937}" type="presOf" srcId="{BDE4780C-4CAD-4BF1-BBAB-C4B11463167C}" destId="{8A6B3780-2DC6-4A52-9BCF-F841C9503CA8}" srcOrd="0" destOrd="0" presId="urn:microsoft.com/office/officeart/2005/8/layout/vList2"/>
    <dgm:cxn modelId="{BD6102C1-04C8-4511-A278-F00509299C14}" srcId="{0032A4DD-CCDD-467F-8E91-118484BA3107}" destId="{B0281E18-EF3A-4B7D-9D1F-54556AF4795D}" srcOrd="0" destOrd="0" parTransId="{E50D4264-B91B-4D82-B860-82EF6D188FCA}" sibTransId="{A1E9EB42-7463-4B35-ACD1-B43ECF11210A}"/>
    <dgm:cxn modelId="{9CBA4AC2-6950-440E-9FE2-04075C8136BF}" type="presOf" srcId="{EC3B1064-2B76-4975-9527-2CBD87BA76F4}" destId="{B8127D3D-3D65-48C8-90F6-AD4A1DFEC3E0}" srcOrd="0" destOrd="2" presId="urn:microsoft.com/office/officeart/2005/8/layout/vList2"/>
    <dgm:cxn modelId="{C6DA7EC5-3AC4-4D97-B69A-A55F473E9A79}" srcId="{3143A394-904D-43F2-97D9-B6930157BF68}" destId="{D56194FD-ECA6-4E77-B251-95E170F9A0D0}" srcOrd="0" destOrd="0" parTransId="{2EB34943-4EE1-41DB-A7F0-30228E75A469}" sibTransId="{F335FEB9-CBE3-4E6B-B715-E2D0C68E46A8}"/>
    <dgm:cxn modelId="{2031CBC5-0028-49D3-8DF2-137236E82AF7}" srcId="{3143A394-904D-43F2-97D9-B6930157BF68}" destId="{E4CDC12E-DCBB-4B14-AE65-0D6D1DBE451E}" srcOrd="1" destOrd="0" parTransId="{309EAF9F-0C12-4ED0-BB2B-2DD5BECFC7F4}" sibTransId="{ED63C4D0-A72B-49B7-8B30-55B116F44ADC}"/>
    <dgm:cxn modelId="{290FADCA-EC57-4B3F-AEE1-A7F5A2A20C86}" type="presOf" srcId="{A5945708-FA4C-44C8-9BBE-8AA144964EBE}" destId="{B8127D3D-3D65-48C8-90F6-AD4A1DFEC3E0}" srcOrd="0" destOrd="1" presId="urn:microsoft.com/office/officeart/2005/8/layout/vList2"/>
    <dgm:cxn modelId="{E43FC3D6-1882-44E8-B9A8-22E0E084400C}" srcId="{087FCB63-5139-49E3-8729-2F1AC3793118}" destId="{3143A394-904D-43F2-97D9-B6930157BF68}" srcOrd="2" destOrd="0" parTransId="{1D111FF4-25FF-4F37-A425-637BDE49C3E6}" sibTransId="{2254BA04-6999-48AC-AEDA-997645DC5115}"/>
    <dgm:cxn modelId="{1C981FD7-A46E-4F92-9AC3-8A2D7125B7D3}" type="presOf" srcId="{B0281E18-EF3A-4B7D-9D1F-54556AF4795D}" destId="{4DFA7E3F-A0F2-4D17-BF12-A79643222222}" srcOrd="0" destOrd="0" presId="urn:microsoft.com/office/officeart/2005/8/layout/vList2"/>
    <dgm:cxn modelId="{CD16CCDE-682E-47E3-BAEA-E02EA0B01493}" type="presOf" srcId="{2D164F16-EF9F-493D-90A2-DBB671EF5687}" destId="{3CAFA237-E584-4D48-8992-DBFC1831B92F}" srcOrd="0" destOrd="1" presId="urn:microsoft.com/office/officeart/2005/8/layout/vList2"/>
    <dgm:cxn modelId="{30CAE8E8-22BA-4E54-89F9-2AD99B273404}" srcId="{D56194FD-ECA6-4E77-B251-95E170F9A0D0}" destId="{A5945708-FA4C-44C8-9BBE-8AA144964EBE}" srcOrd="0" destOrd="0" parTransId="{02C06435-5D98-4914-8227-56B1B9D5F376}" sibTransId="{C997B986-D62F-4C38-8714-5715067B723C}"/>
    <dgm:cxn modelId="{D42CCDEB-8553-4FD6-80C8-C1080067539C}" type="presOf" srcId="{087FCB63-5139-49E3-8729-2F1AC3793118}" destId="{84FB709C-3ACB-49B2-9303-259AAF01411D}" srcOrd="0" destOrd="0" presId="urn:microsoft.com/office/officeart/2005/8/layout/vList2"/>
    <dgm:cxn modelId="{B3652EED-29A2-4CEF-980A-C3057D622EFE}" type="presOf" srcId="{D56194FD-ECA6-4E77-B251-95E170F9A0D0}" destId="{B8127D3D-3D65-48C8-90F6-AD4A1DFEC3E0}" srcOrd="0" destOrd="0" presId="urn:microsoft.com/office/officeart/2005/8/layout/vList2"/>
    <dgm:cxn modelId="{CA5C70F8-5CAE-4111-9BB5-DA7846D8F52A}" type="presOf" srcId="{477D8CD7-E008-4433-8657-AF20B843F4C8}" destId="{124C4AC7-7493-4645-9D43-BB1850993E86}" srcOrd="0" destOrd="0" presId="urn:microsoft.com/office/officeart/2005/8/layout/vList2"/>
    <dgm:cxn modelId="{2148858E-D0EB-4818-91A8-EC33321FA066}" type="presParOf" srcId="{84FB709C-3ACB-49B2-9303-259AAF01411D}" destId="{9A51D891-FDAC-40D7-BBB4-79B4D7D5ABAF}" srcOrd="0" destOrd="0" presId="urn:microsoft.com/office/officeart/2005/8/layout/vList2"/>
    <dgm:cxn modelId="{B3732433-4544-4F5B-BBC9-370C2E775271}" type="presParOf" srcId="{84FB709C-3ACB-49B2-9303-259AAF01411D}" destId="{3CAFA237-E584-4D48-8992-DBFC1831B92F}" srcOrd="1" destOrd="0" presId="urn:microsoft.com/office/officeart/2005/8/layout/vList2"/>
    <dgm:cxn modelId="{D7FA103E-91E5-4090-AB3A-82DAF7E05C2F}" type="presParOf" srcId="{84FB709C-3ACB-49B2-9303-259AAF01411D}" destId="{124C4AC7-7493-4645-9D43-BB1850993E86}" srcOrd="2" destOrd="0" presId="urn:microsoft.com/office/officeart/2005/8/layout/vList2"/>
    <dgm:cxn modelId="{1BA78640-AB73-45B2-9C31-607E0969C18B}" type="presParOf" srcId="{84FB709C-3ACB-49B2-9303-259AAF01411D}" destId="{8A6B3780-2DC6-4A52-9BCF-F841C9503CA8}" srcOrd="3" destOrd="0" presId="urn:microsoft.com/office/officeart/2005/8/layout/vList2"/>
    <dgm:cxn modelId="{2B78423E-8990-443D-A414-CCCCEB33A37B}" type="presParOf" srcId="{84FB709C-3ACB-49B2-9303-259AAF01411D}" destId="{61B3AC5C-79EA-40AD-98A9-CE16B40749DF}" srcOrd="4" destOrd="0" presId="urn:microsoft.com/office/officeart/2005/8/layout/vList2"/>
    <dgm:cxn modelId="{52E75305-8CC4-4048-B4EA-81C6C5336679}" type="presParOf" srcId="{84FB709C-3ACB-49B2-9303-259AAF01411D}" destId="{B8127D3D-3D65-48C8-90F6-AD4A1DFEC3E0}" srcOrd="5" destOrd="0" presId="urn:microsoft.com/office/officeart/2005/8/layout/vList2"/>
    <dgm:cxn modelId="{90C2822B-F395-4054-95D5-3B2F74B0215A}" type="presParOf" srcId="{84FB709C-3ACB-49B2-9303-259AAF01411D}" destId="{2D998A21-4B95-475F-BEC6-6FAB571E8127}" srcOrd="6" destOrd="0" presId="urn:microsoft.com/office/officeart/2005/8/layout/vList2"/>
    <dgm:cxn modelId="{B24E548F-B6CA-4C29-B175-D57441731B67}" type="presParOf" srcId="{84FB709C-3ACB-49B2-9303-259AAF01411D}" destId="{4DFA7E3F-A0F2-4D17-BF12-A7964322222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E3926-8544-4275-A518-0C87F8B2748E}">
      <dsp:nvSpPr>
        <dsp:cNvPr id="0" name=""/>
        <dsp:cNvSpPr/>
      </dsp:nvSpPr>
      <dsp:spPr>
        <a:xfrm>
          <a:off x="3591" y="0"/>
          <a:ext cx="1944533" cy="25733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03" tIns="330200" rIns="1516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commercial truck drivers in California who possess the highest risk factors to apply focused safety measures.</a:t>
          </a:r>
        </a:p>
      </dsp:txBody>
      <dsp:txXfrm>
        <a:off x="3591" y="977868"/>
        <a:ext cx="1944533" cy="1544002"/>
      </dsp:txXfrm>
    </dsp:sp>
    <dsp:sp modelId="{784FBEDD-F53A-4F9B-BB60-1A0DCFAABBB8}">
      <dsp:nvSpPr>
        <dsp:cNvPr id="0" name=""/>
        <dsp:cNvSpPr/>
      </dsp:nvSpPr>
      <dsp:spPr>
        <a:xfrm>
          <a:off x="589857" y="257333"/>
          <a:ext cx="772001" cy="772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702914" y="370390"/>
        <a:ext cx="545887" cy="545887"/>
      </dsp:txXfrm>
    </dsp:sp>
    <dsp:sp modelId="{3E2432A4-F1ED-4639-B375-2A24B6350D05}">
      <dsp:nvSpPr>
        <dsp:cNvPr id="0" name=""/>
        <dsp:cNvSpPr/>
      </dsp:nvSpPr>
      <dsp:spPr>
        <a:xfrm>
          <a:off x="3591" y="2573265"/>
          <a:ext cx="1944533" cy="72"/>
        </a:xfrm>
        <a:prstGeom prst="rect">
          <a:avLst/>
        </a:prstGeom>
        <a:solidFill>
          <a:schemeClr val="accent2">
            <a:hueOff val="12604"/>
            <a:satOff val="1449"/>
            <a:lumOff val="-1155"/>
            <a:alphaOff val="0"/>
          </a:schemeClr>
        </a:solidFill>
        <a:ln w="12700" cap="flat" cmpd="sng" algn="ctr">
          <a:solidFill>
            <a:schemeClr val="accent2">
              <a:hueOff val="12604"/>
              <a:satOff val="1449"/>
              <a:lumOff val="-1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69B7-FFDD-4A98-A27A-CCCFB6C47403}">
      <dsp:nvSpPr>
        <dsp:cNvPr id="0" name=""/>
        <dsp:cNvSpPr/>
      </dsp:nvSpPr>
      <dsp:spPr>
        <a:xfrm>
          <a:off x="2142578" y="0"/>
          <a:ext cx="1944533" cy="2573337"/>
        </a:xfrm>
        <a:prstGeom prst="rect">
          <a:avLst/>
        </a:prstGeom>
        <a:solidFill>
          <a:schemeClr val="accent2">
            <a:tint val="40000"/>
            <a:alpha val="90000"/>
            <a:hueOff val="107325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5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03" tIns="330200" rIns="1516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vehicle-specific event and location data to uncover trends and opportunities for enhancing truck safety.</a:t>
          </a:r>
        </a:p>
      </dsp:txBody>
      <dsp:txXfrm>
        <a:off x="2142578" y="977868"/>
        <a:ext cx="1944533" cy="1544002"/>
      </dsp:txXfrm>
    </dsp:sp>
    <dsp:sp modelId="{B11A4450-1922-443A-BCE9-F877117FEBFC}">
      <dsp:nvSpPr>
        <dsp:cNvPr id="0" name=""/>
        <dsp:cNvSpPr/>
      </dsp:nvSpPr>
      <dsp:spPr>
        <a:xfrm>
          <a:off x="2728844" y="257333"/>
          <a:ext cx="772001" cy="772001"/>
        </a:xfrm>
        <a:prstGeom prst="ellipse">
          <a:avLst/>
        </a:prstGeom>
        <a:solidFill>
          <a:schemeClr val="accent2">
            <a:hueOff val="25209"/>
            <a:satOff val="2898"/>
            <a:lumOff val="-2310"/>
            <a:alphaOff val="0"/>
          </a:schemeClr>
        </a:solidFill>
        <a:ln w="12700" cap="flat" cmpd="sng" algn="ctr">
          <a:solidFill>
            <a:schemeClr val="accent2">
              <a:hueOff val="25209"/>
              <a:satOff val="2898"/>
              <a:lumOff val="-23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841901" y="370390"/>
        <a:ext cx="545887" cy="545887"/>
      </dsp:txXfrm>
    </dsp:sp>
    <dsp:sp modelId="{3348E6F9-49B2-4FC8-9BCC-025E9FD21229}">
      <dsp:nvSpPr>
        <dsp:cNvPr id="0" name=""/>
        <dsp:cNvSpPr/>
      </dsp:nvSpPr>
      <dsp:spPr>
        <a:xfrm>
          <a:off x="2142578" y="2573265"/>
          <a:ext cx="1944533" cy="72"/>
        </a:xfrm>
        <a:prstGeom prst="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2227D-E4C1-44B8-858D-E786D4E39A38}">
      <dsp:nvSpPr>
        <dsp:cNvPr id="0" name=""/>
        <dsp:cNvSpPr/>
      </dsp:nvSpPr>
      <dsp:spPr>
        <a:xfrm>
          <a:off x="4281564" y="0"/>
          <a:ext cx="1944533" cy="2573337"/>
        </a:xfrm>
        <a:prstGeom prst="rect">
          <a:avLst/>
        </a:prstGeom>
        <a:solidFill>
          <a:schemeClr val="accent2">
            <a:tint val="40000"/>
            <a:alpha val="90000"/>
            <a:hueOff val="214650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0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03" tIns="330200" rIns="1516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Assess truck models by average risk factor to identify potentially hazardous vehicles and recommend safety improvements.</a:t>
          </a:r>
        </a:p>
      </dsp:txBody>
      <dsp:txXfrm>
        <a:off x="4281564" y="977868"/>
        <a:ext cx="1944533" cy="1544002"/>
      </dsp:txXfrm>
    </dsp:sp>
    <dsp:sp modelId="{242D5D56-FAFA-4451-8385-9570D879BA1B}">
      <dsp:nvSpPr>
        <dsp:cNvPr id="0" name=""/>
        <dsp:cNvSpPr/>
      </dsp:nvSpPr>
      <dsp:spPr>
        <a:xfrm>
          <a:off x="4867830" y="257333"/>
          <a:ext cx="772001" cy="772001"/>
        </a:xfrm>
        <a:prstGeom prst="ellipse">
          <a:avLst/>
        </a:prstGeom>
        <a:solidFill>
          <a:schemeClr val="accent2">
            <a:hueOff val="50417"/>
            <a:satOff val="5795"/>
            <a:lumOff val="-4619"/>
            <a:alphaOff val="0"/>
          </a:schemeClr>
        </a:solidFill>
        <a:ln w="12700" cap="flat" cmpd="sng" algn="ctr">
          <a:solidFill>
            <a:schemeClr val="accent2">
              <a:hueOff val="50417"/>
              <a:satOff val="5795"/>
              <a:lumOff val="-4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980887" y="370390"/>
        <a:ext cx="545887" cy="545887"/>
      </dsp:txXfrm>
    </dsp:sp>
    <dsp:sp modelId="{7F25469C-7167-47CD-8479-E298EBF74D61}">
      <dsp:nvSpPr>
        <dsp:cNvPr id="0" name=""/>
        <dsp:cNvSpPr/>
      </dsp:nvSpPr>
      <dsp:spPr>
        <a:xfrm>
          <a:off x="4281564" y="2573265"/>
          <a:ext cx="1944533" cy="72"/>
        </a:xfrm>
        <a:prstGeom prst="rect">
          <a:avLst/>
        </a:prstGeom>
        <a:solidFill>
          <a:schemeClr val="accent2">
            <a:hueOff val="63022"/>
            <a:satOff val="7244"/>
            <a:lumOff val="-5774"/>
            <a:alphaOff val="0"/>
          </a:schemeClr>
        </a:solidFill>
        <a:ln w="12700" cap="flat" cmpd="sng" algn="ctr">
          <a:solidFill>
            <a:schemeClr val="accent2">
              <a:hueOff val="63022"/>
              <a:satOff val="7244"/>
              <a:lumOff val="-57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5DBD6-D3BB-41CE-AF79-4A54BE9715F0}">
      <dsp:nvSpPr>
        <dsp:cNvPr id="0" name=""/>
        <dsp:cNvSpPr/>
      </dsp:nvSpPr>
      <dsp:spPr>
        <a:xfrm>
          <a:off x="6420551" y="0"/>
          <a:ext cx="1944533" cy="2573337"/>
        </a:xfrm>
        <a:prstGeom prst="rect">
          <a:avLst/>
        </a:prstGeom>
        <a:solidFill>
          <a:schemeClr val="accent2">
            <a:tint val="40000"/>
            <a:alpha val="90000"/>
            <a:hueOff val="321975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5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03" tIns="330200" rIns="1516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geospatial analysis to determine high-priority cities and areas within California for targeted interventions.</a:t>
          </a:r>
        </a:p>
      </dsp:txBody>
      <dsp:txXfrm>
        <a:off x="6420551" y="977868"/>
        <a:ext cx="1944533" cy="1544002"/>
      </dsp:txXfrm>
    </dsp:sp>
    <dsp:sp modelId="{8D992BC8-F575-4C3F-8310-A63F51401B5C}">
      <dsp:nvSpPr>
        <dsp:cNvPr id="0" name=""/>
        <dsp:cNvSpPr/>
      </dsp:nvSpPr>
      <dsp:spPr>
        <a:xfrm>
          <a:off x="7006817" y="257333"/>
          <a:ext cx="772001" cy="772001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7119874" y="370390"/>
        <a:ext cx="545887" cy="545887"/>
      </dsp:txXfrm>
    </dsp:sp>
    <dsp:sp modelId="{D009AD57-CC6A-44CD-B9AA-99D1C80B4542}">
      <dsp:nvSpPr>
        <dsp:cNvPr id="0" name=""/>
        <dsp:cNvSpPr/>
      </dsp:nvSpPr>
      <dsp:spPr>
        <a:xfrm>
          <a:off x="6420551" y="2573265"/>
          <a:ext cx="1944533" cy="72"/>
        </a:xfrm>
        <a:prstGeom prst="rect">
          <a:avLst/>
        </a:prstGeom>
        <a:solidFill>
          <a:schemeClr val="accent2">
            <a:hueOff val="88231"/>
            <a:satOff val="10141"/>
            <a:lumOff val="-8083"/>
            <a:alphaOff val="0"/>
          </a:schemeClr>
        </a:solidFill>
        <a:ln w="12700" cap="flat" cmpd="sng" algn="ctr">
          <a:solidFill>
            <a:schemeClr val="accent2">
              <a:hueOff val="88231"/>
              <a:satOff val="10141"/>
              <a:lumOff val="-8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CCFC9-F8DE-44E5-A728-64D7FAD85CBC}">
      <dsp:nvSpPr>
        <dsp:cNvPr id="0" name=""/>
        <dsp:cNvSpPr/>
      </dsp:nvSpPr>
      <dsp:spPr>
        <a:xfrm>
          <a:off x="8559538" y="0"/>
          <a:ext cx="1944533" cy="2573337"/>
        </a:xfrm>
        <a:prstGeom prst="rect">
          <a:avLst/>
        </a:prstGeom>
        <a:solidFill>
          <a:schemeClr val="accent2">
            <a:tint val="40000"/>
            <a:alpha val="90000"/>
            <a:hueOff val="429300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0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03" tIns="330200" rIns="1516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informative visualizations in Tableau to drive decision-making and further improve safety strategies.</a:t>
          </a:r>
        </a:p>
      </dsp:txBody>
      <dsp:txXfrm>
        <a:off x="8559538" y="977868"/>
        <a:ext cx="1944533" cy="1544002"/>
      </dsp:txXfrm>
    </dsp:sp>
    <dsp:sp modelId="{05EBFD0E-108F-4DB3-9E77-1F30A6E011F1}">
      <dsp:nvSpPr>
        <dsp:cNvPr id="0" name=""/>
        <dsp:cNvSpPr/>
      </dsp:nvSpPr>
      <dsp:spPr>
        <a:xfrm>
          <a:off x="9145804" y="257333"/>
          <a:ext cx="772001" cy="772001"/>
        </a:xfrm>
        <a:prstGeom prst="ellipse">
          <a:avLst/>
        </a:prstGeom>
        <a:solidFill>
          <a:schemeClr val="accent2">
            <a:hueOff val="100835"/>
            <a:satOff val="11590"/>
            <a:lumOff val="-9238"/>
            <a:alphaOff val="0"/>
          </a:schemeClr>
        </a:solidFill>
        <a:ln w="12700" cap="flat" cmpd="sng" algn="ctr">
          <a:solidFill>
            <a:schemeClr val="accent2">
              <a:hueOff val="100835"/>
              <a:satOff val="11590"/>
              <a:lumOff val="-92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5</a:t>
          </a:r>
        </a:p>
      </dsp:txBody>
      <dsp:txXfrm>
        <a:off x="9258861" y="370390"/>
        <a:ext cx="545887" cy="545887"/>
      </dsp:txXfrm>
    </dsp:sp>
    <dsp:sp modelId="{0B788E61-DA84-4DEE-9F17-C6CC1715B3A7}">
      <dsp:nvSpPr>
        <dsp:cNvPr id="0" name=""/>
        <dsp:cNvSpPr/>
      </dsp:nvSpPr>
      <dsp:spPr>
        <a:xfrm>
          <a:off x="8559538" y="2573265"/>
          <a:ext cx="1944533" cy="72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D891-FDAC-40D7-BBB4-79B4D7D5ABAF}">
      <dsp:nvSpPr>
        <dsp:cNvPr id="0" name=""/>
        <dsp:cNvSpPr/>
      </dsp:nvSpPr>
      <dsp:spPr>
        <a:xfrm>
          <a:off x="0" y="86870"/>
          <a:ext cx="6833175" cy="442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Ingestion:</a:t>
          </a:r>
          <a:endParaRPr lang="en-US" sz="1800" kern="1200"/>
        </a:p>
      </dsp:txBody>
      <dsp:txXfrm>
        <a:off x="21589" y="108459"/>
        <a:ext cx="6789997" cy="399082"/>
      </dsp:txXfrm>
    </dsp:sp>
    <dsp:sp modelId="{3CAFA237-E584-4D48-8992-DBFC1831B92F}">
      <dsp:nvSpPr>
        <dsp:cNvPr id="0" name=""/>
        <dsp:cNvSpPr/>
      </dsp:nvSpPr>
      <dsp:spPr>
        <a:xfrm>
          <a:off x="0" y="529130"/>
          <a:ext cx="6833175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Cloudera:</a:t>
          </a:r>
          <a:r>
            <a:rPr lang="en-US" sz="1400" b="0" i="0" kern="1200" baseline="0"/>
            <a:t> Files are loaded into the Cloudera server's local directory.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HDFS:</a:t>
          </a:r>
          <a:r>
            <a:rPr lang="en-US" sz="1400" b="0" i="0" kern="1200" baseline="0"/>
            <a:t> The files are moved from the local directory to the Hadoop Distributed File System (HDFS) for distributed storage. </a:t>
          </a:r>
          <a:endParaRPr lang="en-US" sz="1400" kern="1200"/>
        </a:p>
      </dsp:txBody>
      <dsp:txXfrm>
        <a:off x="0" y="529130"/>
        <a:ext cx="6833175" cy="707940"/>
      </dsp:txXfrm>
    </dsp:sp>
    <dsp:sp modelId="{124C4AC7-7493-4645-9D43-BB1850993E86}">
      <dsp:nvSpPr>
        <dsp:cNvPr id="0" name=""/>
        <dsp:cNvSpPr/>
      </dsp:nvSpPr>
      <dsp:spPr>
        <a:xfrm>
          <a:off x="0" y="1237070"/>
          <a:ext cx="6833175" cy="442260"/>
        </a:xfrm>
        <a:prstGeom prst="round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Processing:</a:t>
          </a:r>
          <a:endParaRPr lang="en-US" sz="1800" kern="1200"/>
        </a:p>
      </dsp:txBody>
      <dsp:txXfrm>
        <a:off x="21589" y="1258659"/>
        <a:ext cx="6789997" cy="399082"/>
      </dsp:txXfrm>
    </dsp:sp>
    <dsp:sp modelId="{8A6B3780-2DC6-4A52-9BCF-F841C9503CA8}">
      <dsp:nvSpPr>
        <dsp:cNvPr id="0" name=""/>
        <dsp:cNvSpPr/>
      </dsp:nvSpPr>
      <dsp:spPr>
        <a:xfrm>
          <a:off x="0" y="1679330"/>
          <a:ext cx="6833175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Hive/Impala:</a:t>
          </a:r>
          <a:r>
            <a:rPr lang="en-US" sz="1400" b="0" i="0" kern="1200" baseline="0"/>
            <a:t> Tables are created in Hive or Impala, and the data from HDFS is loaded into these tables for structured querying and analysis.</a:t>
          </a:r>
          <a:r>
            <a:rPr lang="en-US" sz="1400" b="0" i="0" kern="1200" baseline="0">
              <a:latin typeface="Seaford"/>
            </a:rPr>
            <a:t> </a:t>
          </a:r>
        </a:p>
      </dsp:txBody>
      <dsp:txXfrm>
        <a:off x="0" y="1679330"/>
        <a:ext cx="6833175" cy="456435"/>
      </dsp:txXfrm>
    </dsp:sp>
    <dsp:sp modelId="{61B3AC5C-79EA-40AD-98A9-CE16B40749DF}">
      <dsp:nvSpPr>
        <dsp:cNvPr id="0" name=""/>
        <dsp:cNvSpPr/>
      </dsp:nvSpPr>
      <dsp:spPr>
        <a:xfrm>
          <a:off x="0" y="2135765"/>
          <a:ext cx="6833175" cy="442260"/>
        </a:xfrm>
        <a:prstGeom prst="round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Seaford"/>
            </a:rPr>
            <a:t>Data</a:t>
          </a:r>
          <a:r>
            <a:rPr lang="en-US" sz="1800" b="1" i="0" kern="1200" baseline="0"/>
            <a:t> Analysis and Visualization:</a:t>
          </a:r>
          <a:endParaRPr lang="en-US" sz="1800" kern="1200"/>
        </a:p>
      </dsp:txBody>
      <dsp:txXfrm>
        <a:off x="21589" y="2157354"/>
        <a:ext cx="6789997" cy="399082"/>
      </dsp:txXfrm>
    </dsp:sp>
    <dsp:sp modelId="{B8127D3D-3D65-48C8-90F6-AD4A1DFEC3E0}">
      <dsp:nvSpPr>
        <dsp:cNvPr id="0" name=""/>
        <dsp:cNvSpPr/>
      </dsp:nvSpPr>
      <dsp:spPr>
        <a:xfrm>
          <a:off x="0" y="2578025"/>
          <a:ext cx="6833175" cy="19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/>
            <a:t>Tableau:</a:t>
          </a:r>
          <a:r>
            <a:rPr lang="en-US" sz="1400" b="0" i="0" kern="1200" baseline="0"/>
            <a:t>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 data model is created in Tableau.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Tableau is connected to Cloudera Hadoop to access the data in HDFS.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Additional tables are created for analyzing risk factors.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Regression analysis is performed using </a:t>
          </a:r>
          <a:r>
            <a:rPr lang="en-US" sz="1400" b="0" i="0" kern="1200" baseline="0" err="1"/>
            <a:t>Rserve</a:t>
          </a:r>
          <a:r>
            <a:rPr lang="en-US" sz="1400" b="0" i="0" kern="1200" baseline="0"/>
            <a:t> integrated with Tableau.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0" kern="1200" baseline="0" dirty="0"/>
            <a:t>R </a:t>
          </a:r>
          <a:r>
            <a:rPr lang="en-US" sz="1400" i="0" kern="1200" baseline="0" dirty="0" err="1"/>
            <a:t>andPython</a:t>
          </a:r>
          <a:r>
            <a:rPr lang="en-US" sz="1400" i="0" kern="1200" baseline="0" dirty="0"/>
            <a:t>:</a:t>
          </a:r>
          <a:r>
            <a:rPr lang="en-US" sz="1400" b="0" i="0" kern="1200" baseline="0" dirty="0"/>
            <a:t>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R and Python is used for the statistical modeling and analysis, particularly for the regression analysis</a:t>
          </a:r>
          <a:endParaRPr lang="en-US" sz="1400" kern="1200"/>
        </a:p>
      </dsp:txBody>
      <dsp:txXfrm>
        <a:off x="0" y="2578025"/>
        <a:ext cx="6833175" cy="1974780"/>
      </dsp:txXfrm>
    </dsp:sp>
    <dsp:sp modelId="{2D998A21-4B95-475F-BEC6-6FAB571E8127}">
      <dsp:nvSpPr>
        <dsp:cNvPr id="0" name=""/>
        <dsp:cNvSpPr/>
      </dsp:nvSpPr>
      <dsp:spPr>
        <a:xfrm>
          <a:off x="0" y="4552805"/>
          <a:ext cx="6833175" cy="44226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Insights and Conclusion:</a:t>
          </a:r>
          <a:endParaRPr lang="en-US" sz="1800" kern="1200"/>
        </a:p>
      </dsp:txBody>
      <dsp:txXfrm>
        <a:off x="21589" y="4574394"/>
        <a:ext cx="6789997" cy="399082"/>
      </dsp:txXfrm>
    </dsp:sp>
    <dsp:sp modelId="{4DFA7E3F-A0F2-4D17-BF12-A79643222222}">
      <dsp:nvSpPr>
        <dsp:cNvPr id="0" name=""/>
        <dsp:cNvSpPr/>
      </dsp:nvSpPr>
      <dsp:spPr>
        <a:xfrm>
          <a:off x="0" y="4995065"/>
          <a:ext cx="6833175" cy="503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The results of the analysis are visualized in Tableau.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Insights and conclusions are drawn from the analysis</a:t>
          </a:r>
          <a:endParaRPr lang="en-US" sz="1400" kern="1200"/>
        </a:p>
      </dsp:txBody>
      <dsp:txXfrm>
        <a:off x="0" y="4995065"/>
        <a:ext cx="6833175" cy="50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8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4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2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3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D10792F9-1783-FC50-752A-9DA35950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605" r="6" b="986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Big Data Project</a:t>
            </a:r>
            <a:br>
              <a:rPr lang="en-US" sz="5400"/>
            </a:br>
            <a:r>
              <a:rPr lang="en-US" sz="5400">
                <a:solidFill>
                  <a:srgbClr val="FFFFFF"/>
                </a:solidFill>
              </a:rPr>
              <a:t>Group 06</a:t>
            </a:r>
            <a:br>
              <a:rPr lang="en-US" sz="5400"/>
            </a:b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3429424"/>
            <a:ext cx="5016975" cy="2722110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Akshitha Mohan </a:t>
            </a:r>
            <a:r>
              <a:rPr lang="en-US" err="1">
                <a:solidFill>
                  <a:srgbClr val="FFFFFF"/>
                </a:solidFill>
              </a:rPr>
              <a:t>Shirva</a:t>
            </a:r>
            <a:endParaRPr lang="en-US" err="1"/>
          </a:p>
          <a:p>
            <a:pPr algn="r"/>
            <a:r>
              <a:rPr lang="en-US">
                <a:solidFill>
                  <a:srgbClr val="FFFFFF"/>
                </a:solidFill>
              </a:rPr>
              <a:t>Arjun Singh Pathania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Jigisha Shah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Pooja Mohan Paturkar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Trisha </a:t>
            </a:r>
            <a:r>
              <a:rPr lang="en-US" err="1">
                <a:solidFill>
                  <a:srgbClr val="FFFFFF"/>
                </a:solidFill>
              </a:rPr>
              <a:t>Tukesh</a:t>
            </a:r>
            <a:r>
              <a:rPr lang="en-US">
                <a:solidFill>
                  <a:srgbClr val="FFFFFF"/>
                </a:solidFill>
              </a:rPr>
              <a:t> Gaur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083D-724B-E86A-8AB8-290779A0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5391"/>
            <a:ext cx="3964251" cy="1602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Driver ID vs </a:t>
            </a:r>
            <a:r>
              <a:rPr lang="en-US" sz="3600" b="1" err="1"/>
              <a:t>Overspeeding</a:t>
            </a:r>
            <a:endParaRPr lang="en-US" sz="3600" b="1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3DBEED0B-4D3C-37AB-FA04-366DDCE6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73590"/>
            <a:ext cx="3964250" cy="3036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/>
              <a:t>Model Variation:</a:t>
            </a:r>
            <a:r>
              <a:rPr lang="en-US" sz="1400"/>
              <a:t> </a:t>
            </a:r>
          </a:p>
          <a:p>
            <a:pPr>
              <a:lnSpc>
                <a:spcPct val="90000"/>
              </a:lnSpc>
            </a:pPr>
            <a:r>
              <a:rPr lang="en-US" sz="1400"/>
              <a:t>Caterpillar and Ford models show higher </a:t>
            </a:r>
            <a:r>
              <a:rPr lang="en-US" sz="1400" err="1"/>
              <a:t>overspeeding</a:t>
            </a:r>
            <a:r>
              <a:rPr lang="en-US" sz="1400"/>
              <a:t> incidents compared to Freightliner, Hino, Kenworth, and Navistar.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/>
              <a:t>Driver-Specific Trends:</a:t>
            </a:r>
            <a:r>
              <a:rPr lang="en-US" sz="1400"/>
              <a:t> </a:t>
            </a:r>
          </a:p>
          <a:p>
            <a:pPr>
              <a:lnSpc>
                <a:spcPct val="90000"/>
              </a:lnSpc>
            </a:pPr>
            <a:r>
              <a:rPr lang="en-US" sz="1400"/>
              <a:t>Certain drivers exhibit a higher tendency towards </a:t>
            </a:r>
            <a:r>
              <a:rPr lang="en-US" sz="1400" err="1"/>
              <a:t>overspeeding</a:t>
            </a:r>
            <a:r>
              <a:rPr lang="en-US" sz="1400"/>
              <a:t>, particularly in the Caterpillar and Ford categories.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44BFC-F14A-4C05-88C1-7B02AD1F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007552"/>
            <a:ext cx="6588977" cy="484289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5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083D-724B-E86A-8AB8-290779A0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95514"/>
            <a:ext cx="8676927" cy="8546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/>
              <a:t>Efficiency Analysis per city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ontent Placeholder 67">
            <a:extLst>
              <a:ext uri="{FF2B5EF4-FFF2-40B4-BE49-F238E27FC236}">
                <a16:creationId xmlns:a16="http://schemas.microsoft.com/office/drawing/2014/main" id="{AE4E1072-E8C7-0B27-AC04-91DAA96F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62" y="1717000"/>
            <a:ext cx="3798997" cy="2451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</a:rPr>
              <a:t>The Efficiency analysis per city is conducted by calculating Mileage per Fuel Consumption ratio</a:t>
            </a:r>
            <a:endParaRPr lang="en-US"/>
          </a:p>
          <a:p>
            <a:pPr marL="342900" indent="-3429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</a:rPr>
              <a:t>In terms of efficiency, Santa Monica proves to be the most efficient city with an efficiency rate of 5.22</a:t>
            </a:r>
          </a:p>
          <a:p>
            <a:pPr marL="342900" indent="-3429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</a:rPr>
              <a:t>Santa Rosa tops the list of highest occurrences of events with a count of 1072 events, followed by Willits with 529 events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E771A-707C-6C22-FC5B-FEDECF8F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7875" y="1542906"/>
            <a:ext cx="7341796" cy="4203682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E01B-2808-B2BF-1AA7-30B1C36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2516"/>
            <a:ext cx="10634472" cy="507513"/>
          </a:xfrm>
        </p:spPr>
        <p:txBody>
          <a:bodyPr/>
          <a:lstStyle/>
          <a:p>
            <a:r>
              <a:rPr lang="en-US" sz="3000" b="1"/>
              <a:t>Predicting Gas using Linear Regression in R</a:t>
            </a:r>
            <a:endParaRPr lang="en-US"/>
          </a:p>
        </p:txBody>
      </p:sp>
      <p:pic>
        <p:nvPicPr>
          <p:cNvPr id="6" name="Content Placeholder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020E06E-E76B-761E-6469-1AE231A63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927" y="1134509"/>
            <a:ext cx="6731954" cy="4693791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43009A-7B08-D1EC-8456-4EAC8965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8" y="2589923"/>
            <a:ext cx="4212825" cy="323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18FA0-02F8-4AF8-701B-FDA0572EF13C}"/>
              </a:ext>
            </a:extLst>
          </p:cNvPr>
          <p:cNvSpPr txBox="1"/>
          <p:nvPr/>
        </p:nvSpPr>
        <p:spPr>
          <a:xfrm>
            <a:off x="702026" y="1292970"/>
            <a:ext cx="43237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following variables were used in the prediction:</a:t>
            </a:r>
          </a:p>
          <a:p>
            <a:pPr marL="342900" indent="-342900">
              <a:buAutoNum type="romanLcPeriod"/>
            </a:pPr>
            <a:r>
              <a:rPr lang="en-US"/>
              <a:t>Miles</a:t>
            </a:r>
          </a:p>
          <a:p>
            <a:pPr marL="342900" indent="-342900">
              <a:buAutoNum type="romanLcPeriod"/>
            </a:pPr>
            <a:r>
              <a:rPr lang="en-US"/>
              <a:t>Average Velocity</a:t>
            </a:r>
          </a:p>
        </p:txBody>
      </p:sp>
    </p:spTree>
    <p:extLst>
      <p:ext uri="{BB962C8B-B14F-4D97-AF65-F5344CB8AC3E}">
        <p14:creationId xmlns:p14="http://schemas.microsoft.com/office/powerpoint/2010/main" val="231573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EDD1-A0BF-8292-47D8-7289F890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3141"/>
            <a:ext cx="10634472" cy="358759"/>
          </a:xfrm>
        </p:spPr>
        <p:txBody>
          <a:bodyPr/>
          <a:lstStyle/>
          <a:p>
            <a:r>
              <a:rPr lang="en-US" sz="3000" b="1" dirty="0"/>
              <a:t>Vertex AI - Top 10 cities with most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F0080-DCE0-CCC1-F167-259B36B1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003" y="1344121"/>
            <a:ext cx="8093543" cy="48339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E0995-1F16-271C-933B-85ADFBFFAB3E}"/>
              </a:ext>
            </a:extLst>
          </p:cNvPr>
          <p:cNvSpPr txBox="1"/>
          <p:nvPr/>
        </p:nvSpPr>
        <p:spPr>
          <a:xfrm>
            <a:off x="408894" y="1481100"/>
            <a:ext cx="2986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Vertex AI provided with 3 tables: geolocation, trucks, </a:t>
            </a:r>
            <a:r>
              <a:rPr lang="en-US" err="1"/>
              <a:t>trucks_mg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Vertex AI used to analyze data and find top 10 cities with highest number of events.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Vertex AI is provided with a prompt with detailed steps explaining the dataset and analysis to be done</a:t>
            </a:r>
          </a:p>
        </p:txBody>
      </p:sp>
    </p:spTree>
    <p:extLst>
      <p:ext uri="{BB962C8B-B14F-4D97-AF65-F5344CB8AC3E}">
        <p14:creationId xmlns:p14="http://schemas.microsoft.com/office/powerpoint/2010/main" val="188472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EDD1-A0BF-8292-47D8-7289F890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81908"/>
            <a:ext cx="10634472" cy="358759"/>
          </a:xfrm>
        </p:spPr>
        <p:txBody>
          <a:bodyPr/>
          <a:lstStyle/>
          <a:p>
            <a:r>
              <a:rPr lang="en-US" sz="3200" b="1">
                <a:latin typeface="-webkit-standard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FC5E2-A877-DA5D-0ED3-21041A20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0" y="1469719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Our analysis indicates that the truck model significantly influences the risk factor, in addition to the driver's role.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Replacing these models could help reduce violations and enhance safety.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Furthermore, we found a positive correlation between the risk factor and the frequency of abnormal events. </a:t>
            </a:r>
            <a:endParaRPr lang="en-US" sz="200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Reducing these incidents is likely to lower the risk.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This can be achieved by providing additional training to drivers in cities with higher risk levels and more frequent incidents.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9958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506D8ED-A2E4-58B1-0BF7-8AD185D1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24" r="-1" b="13157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A5B6F-CD8B-725B-C91E-41379619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235199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4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8012640-767A-4C13-A3AF-43ADE15EE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C9744A-EAF1-4DC8-86F4-3993C444E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0D53-1C84-8A76-CB64-19791DEC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Objective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416" y="29462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57D579-010A-437B-A09E-8BFEB2F5A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49FD-D446-3C44-D3A3-DB445482F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962385"/>
              </p:ext>
            </p:extLst>
          </p:nvPr>
        </p:nvGraphicFramePr>
        <p:xfrm>
          <a:off x="482600" y="3261939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14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D65F4-E48C-521D-D506-FFDB5E4F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/>
              <a:t>Process Flow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Rectangle 2">
            <a:extLst>
              <a:ext uri="{FF2B5EF4-FFF2-40B4-BE49-F238E27FC236}">
                <a16:creationId xmlns:a16="http://schemas.microsoft.com/office/drawing/2014/main" id="{7CE665AD-BE9E-6327-CEDA-3D3A1F88C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749782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8012640-767A-4C13-A3AF-43ADE15EE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C9744A-EAF1-4DC8-86F4-3993C444E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0D53-1C84-8A76-CB64-19791DEC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Data Model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416" y="29462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57D579-010A-437B-A09E-8BFEB2F5A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Content Placeholder 21" descr="A screenshot of a web page&#10;&#10;Description automatically generated">
            <a:extLst>
              <a:ext uri="{FF2B5EF4-FFF2-40B4-BE49-F238E27FC236}">
                <a16:creationId xmlns:a16="http://schemas.microsoft.com/office/drawing/2014/main" id="{5E9C051A-1AB6-95FE-E182-28FE00C6F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702" y="3203525"/>
            <a:ext cx="10834486" cy="2734589"/>
          </a:xfrm>
        </p:spPr>
      </p:pic>
    </p:spTree>
    <p:extLst>
      <p:ext uri="{BB962C8B-B14F-4D97-AF65-F5344CB8AC3E}">
        <p14:creationId xmlns:p14="http://schemas.microsoft.com/office/powerpoint/2010/main" val="397065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E01B-2808-B2BF-1AA7-30B1C36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1" y="664015"/>
            <a:ext cx="5558459" cy="1035251"/>
          </a:xfrm>
        </p:spPr>
        <p:txBody>
          <a:bodyPr>
            <a:normAutofit/>
          </a:bodyPr>
          <a:lstStyle/>
          <a:p>
            <a:r>
              <a:rPr lang="en-US" sz="3200" b="1"/>
              <a:t>Driver ID A97 as an outlier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AF0B0F-1593-7497-3437-3B955DA6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7494" y="664659"/>
            <a:ext cx="4573715" cy="273424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A085FC-E306-7767-C6C7-101700CB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62640"/>
            <a:ext cx="5503374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</a:rPr>
              <a:t>The Driver ID A97 shows atypical characteristics in terms of the number of events and risk factor, as seen from the bar graphs alongside</a:t>
            </a:r>
            <a:endParaRPr lang="en-US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000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</a:rPr>
              <a:t>Hence, Driver ID A97 is treated as an outlier for future analyses</a:t>
            </a:r>
          </a:p>
        </p:txBody>
      </p:sp>
      <p:pic>
        <p:nvPicPr>
          <p:cNvPr id="6" name="Content Placeholder 5" descr="A graph of a number of drivers&#10;&#10;Description automatically generated">
            <a:extLst>
              <a:ext uri="{FF2B5EF4-FFF2-40B4-BE49-F238E27FC236}">
                <a16:creationId xmlns:a16="http://schemas.microsoft.com/office/drawing/2014/main" id="{EC74B6C8-7622-D5FE-7851-E78B9F15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178" y="3440732"/>
            <a:ext cx="4572349" cy="27526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E01B-2808-B2BF-1AA7-30B1C36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2516"/>
            <a:ext cx="10634472" cy="507513"/>
          </a:xfrm>
        </p:spPr>
        <p:txBody>
          <a:bodyPr/>
          <a:lstStyle/>
          <a:p>
            <a:r>
              <a:rPr lang="en-US" sz="3000" b="1"/>
              <a:t>Model vs Avg Risk Factor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A5D0D-90B7-1FA6-2442-383E7A9C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77724"/>
            <a:ext cx="7419900" cy="45025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54C4B-AD53-36B4-2C86-710A5ACB87EC}"/>
              </a:ext>
            </a:extLst>
          </p:cNvPr>
          <p:cNvSpPr txBox="1"/>
          <p:nvPr/>
        </p:nvSpPr>
        <p:spPr>
          <a:xfrm>
            <a:off x="7986531" y="1050029"/>
            <a:ext cx="34608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The heatmap shows Oshkosh &amp; Crane models have the highest average risk, indicating more frequent high-risk events.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Peterbilt, Caterpillar, Freightliner, and Hino exhibit moderate average risk factors, suggesting a notable but lesser tendency towards risk</a:t>
            </a:r>
            <a:r>
              <a:rPr lang="en-US">
                <a:solidFill>
                  <a:srgbClr val="000000"/>
                </a:solidFill>
                <a:latin typeface="-webkit-standard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Navistar &amp; Western Star have the lowest average risk factor.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The variation in risk factors across models may reflect differences in design, operational contexts, or usage scenarios, emphasizing the need for targeted risk mitigation strategies.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F11-0C23-D960-2ECB-52382A7F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28" y="854154"/>
            <a:ext cx="9780608" cy="595749"/>
          </a:xfrm>
        </p:spPr>
        <p:txBody>
          <a:bodyPr/>
          <a:lstStyle/>
          <a:p>
            <a:r>
              <a:rPr lang="en-US" sz="3000" b="1"/>
              <a:t>Areas where Driver ID with high Risk Factor are more prone to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1392E-6405-7DAB-E3FD-BE5383125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10" y="1796818"/>
            <a:ext cx="4878087" cy="27153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F477-C22B-3A50-A715-F3982CC2D694}"/>
              </a:ext>
            </a:extLst>
          </p:cNvPr>
          <p:cNvSpPr txBox="1"/>
          <p:nvPr/>
        </p:nvSpPr>
        <p:spPr>
          <a:xfrm>
            <a:off x="914400" y="4514127"/>
            <a:ext cx="9965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Driver IDs A35 and A73 stand out with the highest risk factors, significantly elevating the average risk for Oshkosh and Crane models.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Other drivers in the high-risk category perform relatively well, showing lower risk factors despite being part of the same group.</a:t>
            </a:r>
            <a:endParaRPr lang="en-US">
              <a:solidFill>
                <a:srgbClr val="000000"/>
              </a:solidFill>
              <a:latin typeface="-webkit-standard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The data suggests that risk factors are likely influenced more by driver behavior than by the specific vehicle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3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F11-0C23-D960-2ECB-52382A7F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8" y="776000"/>
            <a:ext cx="9780608" cy="595749"/>
          </a:xfrm>
        </p:spPr>
        <p:txBody>
          <a:bodyPr/>
          <a:lstStyle/>
          <a:p>
            <a:r>
              <a:rPr lang="en-US" sz="3000" b="1"/>
              <a:t>Areas where Driver ID with high Risk Factor are more prone to accidents</a:t>
            </a:r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A6CD5C4C-6AFE-7336-5C96-5D6A7B5C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25" y="1717297"/>
            <a:ext cx="7460197" cy="44175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98A90-4C7C-6AAB-B854-30C6CF703AEB}"/>
              </a:ext>
            </a:extLst>
          </p:cNvPr>
          <p:cNvSpPr txBox="1"/>
          <p:nvPr/>
        </p:nvSpPr>
        <p:spPr>
          <a:xfrm>
            <a:off x="8062127" y="1899423"/>
            <a:ext cx="382522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>
                <a:latin typeface="-webkit-standard"/>
                <a:ea typeface="+mn-lt"/>
                <a:cs typeface="+mn-lt"/>
              </a:rPr>
              <a:t>The map illustrates the geographical spread of incidents involving drivers with high-risk factors</a:t>
            </a:r>
            <a:endParaRPr lang="en-US" sz="2000">
              <a:latin typeface="-webkit-standard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-webkit-standard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>
                <a:latin typeface="-webkit-standard"/>
                <a:ea typeface="+mn-lt"/>
                <a:cs typeface="+mn-lt"/>
              </a:rPr>
              <a:t>Insights: The graph reveals the clusters in cities such as </a:t>
            </a:r>
            <a:r>
              <a:rPr lang="en-US" sz="2000" b="1">
                <a:latin typeface="-webkit-standard"/>
                <a:ea typeface="+mn-lt"/>
                <a:cs typeface="+mn-lt"/>
              </a:rPr>
              <a:t>San Francisco</a:t>
            </a:r>
            <a:r>
              <a:rPr lang="en-US" sz="2000">
                <a:latin typeface="-webkit-standard"/>
                <a:ea typeface="+mn-lt"/>
                <a:cs typeface="+mn-lt"/>
              </a:rPr>
              <a:t> and </a:t>
            </a:r>
            <a:r>
              <a:rPr lang="en-US" sz="2000" b="1">
                <a:latin typeface="-webkit-standard"/>
                <a:ea typeface="+mn-lt"/>
                <a:cs typeface="+mn-lt"/>
              </a:rPr>
              <a:t>Glendora</a:t>
            </a:r>
            <a:r>
              <a:rPr lang="en-US" sz="2000">
                <a:latin typeface="-webkit-standard"/>
                <a:ea typeface="+mn-lt"/>
                <a:cs typeface="+mn-lt"/>
              </a:rPr>
              <a:t>, indicating that certain areas are more susceptible to incidents involving high-risk drivers</a:t>
            </a:r>
            <a:endParaRPr lang="en-US" sz="2000"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49611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F11-0C23-D960-2ECB-52382A7F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51" y="767922"/>
            <a:ext cx="9780608" cy="595749"/>
          </a:xfrm>
        </p:spPr>
        <p:txBody>
          <a:bodyPr/>
          <a:lstStyle/>
          <a:p>
            <a:r>
              <a:rPr lang="en-US" sz="3000" b="1"/>
              <a:t>Risk Factor vs Violation </a:t>
            </a:r>
            <a:br>
              <a:rPr lang="en-US" sz="3000" b="1"/>
            </a:br>
            <a:r>
              <a:rPr lang="en-US" sz="3000" b="1"/>
              <a:t>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C83901-E1EB-797D-DDEC-71F1AE7D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85" y="1803746"/>
            <a:ext cx="4575114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  <a:cs typeface="Times New Roman"/>
              </a:rPr>
              <a:t>Santa Rosa leads with highest risk (1150), followed by Willits &amp; Apple Valley</a:t>
            </a:r>
            <a:endParaRPr lang="en-US" sz="2000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  <a:cs typeface="Times New Roman"/>
              </a:rPr>
              <a:t>Top cities account for 30% of total risk factors</a:t>
            </a:r>
            <a:endParaRPr lang="en-US" sz="2000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  <a:cs typeface="Times New Roman"/>
              </a:rPr>
              <a:t>Metropolitan areas show higher risk scores vs. smaller cities</a:t>
            </a:r>
            <a:endParaRPr lang="en-US" sz="2000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  <a:cs typeface="Times New Roman"/>
              </a:rPr>
              <a:t>Lane departure + normal events dominate risk patterns.</a:t>
            </a:r>
            <a:endParaRPr lang="en-US" sz="2000">
              <a:latin typeface="-webkit-standard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latin typeface="-webkit-standard"/>
                <a:cs typeface="Times New Roman"/>
              </a:rPr>
              <a:t>Major cities show 3x higher risk than small cities.</a:t>
            </a:r>
            <a:endParaRPr lang="en-US" sz="2000">
              <a:latin typeface="-webkit-standard"/>
            </a:endParaRPr>
          </a:p>
          <a:p>
            <a:endParaRPr lang="en-US" sz="2000">
              <a:latin typeface="-webkit-standard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2BD5AD7-8C05-037F-E6D2-21CC5646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673" y="597876"/>
            <a:ext cx="6527006" cy="57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149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859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-webkit-standard</vt:lpstr>
      <vt:lpstr>Arial</vt:lpstr>
      <vt:lpstr>Seaford</vt:lpstr>
      <vt:lpstr>Wingdings</vt:lpstr>
      <vt:lpstr>LevelVTI</vt:lpstr>
      <vt:lpstr>Big Data Project Group 06 </vt:lpstr>
      <vt:lpstr>Objective</vt:lpstr>
      <vt:lpstr>Process Flow</vt:lpstr>
      <vt:lpstr>Data Model</vt:lpstr>
      <vt:lpstr>Driver ID A97 as an outlier</vt:lpstr>
      <vt:lpstr>Model vs Avg Risk Factor</vt:lpstr>
      <vt:lpstr>Areas where Driver ID with high Risk Factor are more prone to accidents</vt:lpstr>
      <vt:lpstr>Areas where Driver ID with high Risk Factor are more prone to accidents</vt:lpstr>
      <vt:lpstr>Risk Factor vs Violation  Type</vt:lpstr>
      <vt:lpstr>Driver ID vs Overspeeding</vt:lpstr>
      <vt:lpstr>Efficiency Analysis per city</vt:lpstr>
      <vt:lpstr>Predicting Gas using Linear Regression in R</vt:lpstr>
      <vt:lpstr>Vertex AI - Top 10 cities with most Events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Shirva, Akshitha Mohan</cp:lastModifiedBy>
  <cp:revision>3</cp:revision>
  <dcterms:created xsi:type="dcterms:W3CDTF">2013-07-15T20:26:40Z</dcterms:created>
  <dcterms:modified xsi:type="dcterms:W3CDTF">2024-12-05T00:18:39Z</dcterms:modified>
</cp:coreProperties>
</file>